
<file path=[Content_Types].xml><?xml version="1.0" encoding="utf-8"?>
<Types xmlns="http://schemas.openxmlformats.org/package/2006/content-types">
  <Default Extension="png" ContentType="image/png"/>
  <Default Extension="svg" ContentType="image/svg+xml"/>
  <Default Extension="bin" ContentType="application/vnd.openxmlformats-officedocument.oleObject"/>
  <Default Extension="emf" ContentType="image/x-emf"/>
  <Default Extension="jpeg" ContentType="image/jpeg"/>
  <Default Extension="rels" ContentType="application/vnd.openxmlformats-package.relationships+xml"/>
  <Default Extension="xml" ContentType="application/xml"/>
  <Default Extension="tiff" ContentType="image/tiff"/>
  <Default Extension="vml" ContentType="application/vnd.openxmlformats-officedocument.vmlDrawin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Masters/slideMaster6.xml" ContentType="application/vnd.openxmlformats-officedocument.presentationml.slideMaster+xml"/>
  <Override PartName="/ppt/slideMasters/slideMaster7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slides/slide100.xml" ContentType="application/vnd.openxmlformats-officedocument.presentationml.slide+xml"/>
  <Override PartName="/ppt/slides/slide101.xml" ContentType="application/vnd.openxmlformats-officedocument.presentationml.slide+xml"/>
  <Override PartName="/ppt/slides/slide102.xml" ContentType="application/vnd.openxmlformats-officedocument.presentationml.slide+xml"/>
  <Override PartName="/ppt/slides/slide103.xml" ContentType="application/vnd.openxmlformats-officedocument.presentationml.slide+xml"/>
  <Override PartName="/ppt/slides/slide104.xml" ContentType="application/vnd.openxmlformats-officedocument.presentationml.slide+xml"/>
  <Override PartName="/ppt/slides/slide105.xml" ContentType="application/vnd.openxmlformats-officedocument.presentationml.slide+xml"/>
  <Override PartName="/ppt/slides/slide106.xml" ContentType="application/vnd.openxmlformats-officedocument.presentationml.slide+xml"/>
  <Override PartName="/ppt/slides/slide107.xml" ContentType="application/vnd.openxmlformats-officedocument.presentationml.slide+xml"/>
  <Override PartName="/ppt/slides/slide108.xml" ContentType="application/vnd.openxmlformats-officedocument.presentationml.slide+xml"/>
  <Override PartName="/ppt/slides/slide109.xml" ContentType="application/vnd.openxmlformats-officedocument.presentationml.slide+xml"/>
  <Override PartName="/ppt/slides/slide110.xml" ContentType="application/vnd.openxmlformats-officedocument.presentationml.slide+xml"/>
  <Override PartName="/ppt/slides/slide111.xml" ContentType="application/vnd.openxmlformats-officedocument.presentationml.slide+xml"/>
  <Override PartName="/ppt/slides/slide112.xml" ContentType="application/vnd.openxmlformats-officedocument.presentationml.slide+xml"/>
  <Override PartName="/ppt/slides/slide113.xml" ContentType="application/vnd.openxmlformats-officedocument.presentationml.slide+xml"/>
  <Override PartName="/ppt/slides/slide114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theme/theme2.xml" ContentType="application/vnd.openxmlformats-officedocument.theme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theme/theme3.xml" ContentType="application/vnd.openxmlformats-officedocument.theme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theme/theme4.xml" ContentType="application/vnd.openxmlformats-officedocument.theme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theme/theme5.xml" ContentType="application/vnd.openxmlformats-officedocument.theme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theme/theme6.xml" ContentType="application/vnd.openxmlformats-officedocument.theme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slideLayouts/slideLayout78.xml" ContentType="application/vnd.openxmlformats-officedocument.presentationml.slideLayout+xml"/>
  <Override PartName="/ppt/slideLayouts/slideLayout79.xml" ContentType="application/vnd.openxmlformats-officedocument.presentationml.slideLayout+xml"/>
  <Override PartName="/ppt/slideLayouts/slideLayout80.xml" ContentType="application/vnd.openxmlformats-officedocument.presentationml.slideLayout+xml"/>
  <Override PartName="/ppt/slideLayouts/slideLayout81.xml" ContentType="application/vnd.openxmlformats-officedocument.presentationml.slideLayout+xml"/>
  <Override PartName="/ppt/slideLayouts/slideLayout82.xml" ContentType="application/vnd.openxmlformats-officedocument.presentationml.slideLayout+xml"/>
  <Override PartName="/ppt/slideLayouts/slideLayout83.xml" ContentType="application/vnd.openxmlformats-officedocument.presentationml.slideLayout+xml"/>
  <Override PartName="/ppt/slideLayouts/slideLayout84.xml" ContentType="application/vnd.openxmlformats-officedocument.presentationml.slideLayout+xml"/>
  <Override PartName="/ppt/theme/theme7.xml" ContentType="application/vnd.openxmlformats-officedocument.theme+xml"/>
  <Override PartName="/ppt/theme/theme8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tags/tag1.xml" ContentType="application/vnd.openxmlformats-officedocument.presentationml.tags+xml"/>
  <Override PartName="/ppt/tags/tag2.xml" ContentType="application/vnd.openxmlformats-officedocument.presentationml.tags+xml"/>
  <Override PartName="/ppt/tags/tag3.xml" ContentType="application/vnd.openxmlformats-officedocument.presentationml.tags+xml"/>
  <Override PartName="/ppt/tags/tag4.xml" ContentType="application/vnd.openxmlformats-officedocument.presentationml.tags+xml"/>
  <Override PartName="/ppt/notesSlides/notesSlide33.xml" ContentType="application/vnd.openxmlformats-officedocument.presentationml.notesSlide+xml"/>
  <Override PartName="/ppt/tags/tag5.xml" ContentType="application/vnd.openxmlformats-officedocument.presentationml.tags+xml"/>
  <Override PartName="/ppt/tags/tag6.xml" ContentType="application/vnd.openxmlformats-officedocument.presentationml.tags+xml"/>
  <Override PartName="/ppt/notesSlides/notesSlide34.xml" ContentType="application/vnd.openxmlformats-officedocument.presentationml.notesSlide+xml"/>
  <Override PartName="/ppt/tags/tag7.xml" ContentType="application/vnd.openxmlformats-officedocument.presentationml.tags+xml"/>
  <Override PartName="/ppt/notesSlides/notesSlide35.xml" ContentType="application/vnd.openxmlformats-officedocument.presentationml.notesSlide+xml"/>
  <Override PartName="/ppt/notesSlides/notesSlide36.xml" ContentType="application/vnd.openxmlformats-officedocument.presentationml.notesSlide+xml"/>
  <Override PartName="/ppt/notesSlides/notesSlide37.xml" ContentType="application/vnd.openxmlformats-officedocument.presentationml.notesSlide+xml"/>
  <Override PartName="/ppt/notesSlides/notesSlide38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60" r:id="rId1"/>
    <p:sldMasterId id="2147484385" r:id="rId2"/>
    <p:sldMasterId id="2147484552" r:id="rId3"/>
    <p:sldMasterId id="2147484565" r:id="rId4"/>
    <p:sldMasterId id="2147484578" r:id="rId5"/>
    <p:sldMasterId id="2147484591" r:id="rId6"/>
    <p:sldMasterId id="2147484604" r:id="rId7"/>
  </p:sldMasterIdLst>
  <p:notesMasterIdLst>
    <p:notesMasterId r:id="rId122"/>
  </p:notesMasterIdLst>
  <p:sldIdLst>
    <p:sldId id="5149" r:id="rId8"/>
    <p:sldId id="1405" r:id="rId9"/>
    <p:sldId id="1252" r:id="rId10"/>
    <p:sldId id="1251" r:id="rId11"/>
    <p:sldId id="1121" r:id="rId12"/>
    <p:sldId id="1123" r:id="rId13"/>
    <p:sldId id="1124" r:id="rId14"/>
    <p:sldId id="1335" r:id="rId15"/>
    <p:sldId id="1441" r:id="rId16"/>
    <p:sldId id="976" r:id="rId17"/>
    <p:sldId id="978" r:id="rId18"/>
    <p:sldId id="979" r:id="rId19"/>
    <p:sldId id="982" r:id="rId20"/>
    <p:sldId id="983" r:id="rId21"/>
    <p:sldId id="984" r:id="rId22"/>
    <p:sldId id="985" r:id="rId23"/>
    <p:sldId id="986" r:id="rId24"/>
    <p:sldId id="1005" r:id="rId25"/>
    <p:sldId id="1006" r:id="rId26"/>
    <p:sldId id="988" r:id="rId27"/>
    <p:sldId id="987" r:id="rId28"/>
    <p:sldId id="991" r:id="rId29"/>
    <p:sldId id="992" r:id="rId30"/>
    <p:sldId id="996" r:id="rId31"/>
    <p:sldId id="994" r:id="rId32"/>
    <p:sldId id="997" r:id="rId33"/>
    <p:sldId id="998" r:id="rId34"/>
    <p:sldId id="1000" r:id="rId35"/>
    <p:sldId id="1001" r:id="rId36"/>
    <p:sldId id="1002" r:id="rId37"/>
    <p:sldId id="1003" r:id="rId38"/>
    <p:sldId id="1248" r:id="rId39"/>
    <p:sldId id="1273" r:id="rId40"/>
    <p:sldId id="1274" r:id="rId41"/>
    <p:sldId id="1406" r:id="rId42"/>
    <p:sldId id="1275" r:id="rId43"/>
    <p:sldId id="1409" r:id="rId44"/>
    <p:sldId id="1410" r:id="rId45"/>
    <p:sldId id="1411" r:id="rId46"/>
    <p:sldId id="1412" r:id="rId47"/>
    <p:sldId id="1413" r:id="rId48"/>
    <p:sldId id="1414" r:id="rId49"/>
    <p:sldId id="1415" r:id="rId50"/>
    <p:sldId id="1416" r:id="rId51"/>
    <p:sldId id="1417" r:id="rId52"/>
    <p:sldId id="1418" r:id="rId53"/>
    <p:sldId id="1419" r:id="rId54"/>
    <p:sldId id="1420" r:id="rId55"/>
    <p:sldId id="1905" r:id="rId56"/>
    <p:sldId id="1421" r:id="rId57"/>
    <p:sldId id="1422" r:id="rId58"/>
    <p:sldId id="1423" r:id="rId59"/>
    <p:sldId id="1424" r:id="rId60"/>
    <p:sldId id="1425" r:id="rId61"/>
    <p:sldId id="1426" r:id="rId62"/>
    <p:sldId id="1427" r:id="rId63"/>
    <p:sldId id="1428" r:id="rId64"/>
    <p:sldId id="1429" r:id="rId65"/>
    <p:sldId id="1430" r:id="rId66"/>
    <p:sldId id="1431" r:id="rId67"/>
    <p:sldId id="1432" r:id="rId68"/>
    <p:sldId id="1433" r:id="rId69"/>
    <p:sldId id="1434" r:id="rId70"/>
    <p:sldId id="1435" r:id="rId71"/>
    <p:sldId id="1436" r:id="rId72"/>
    <p:sldId id="1437" r:id="rId73"/>
    <p:sldId id="1438" r:id="rId74"/>
    <p:sldId id="1439" r:id="rId75"/>
    <p:sldId id="1440" r:id="rId76"/>
    <p:sldId id="5153" r:id="rId77"/>
    <p:sldId id="1442" r:id="rId78"/>
    <p:sldId id="1278" r:id="rId79"/>
    <p:sldId id="1353" r:id="rId80"/>
    <p:sldId id="1281" r:id="rId81"/>
    <p:sldId id="1280" r:id="rId82"/>
    <p:sldId id="1282" r:id="rId83"/>
    <p:sldId id="1336" r:id="rId84"/>
    <p:sldId id="1337" r:id="rId85"/>
    <p:sldId id="1331" r:id="rId86"/>
    <p:sldId id="1338" r:id="rId87"/>
    <p:sldId id="1333" r:id="rId88"/>
    <p:sldId id="1339" r:id="rId89"/>
    <p:sldId id="1340" r:id="rId90"/>
    <p:sldId id="1901" r:id="rId91"/>
    <p:sldId id="1342" r:id="rId92"/>
    <p:sldId id="1343" r:id="rId93"/>
    <p:sldId id="1345" r:id="rId94"/>
    <p:sldId id="1344" r:id="rId95"/>
    <p:sldId id="1348" r:id="rId96"/>
    <p:sldId id="1349" r:id="rId97"/>
    <p:sldId id="1350" r:id="rId98"/>
    <p:sldId id="1351" r:id="rId99"/>
    <p:sldId id="1346" r:id="rId100"/>
    <p:sldId id="1347" r:id="rId101"/>
    <p:sldId id="1362" r:id="rId102"/>
    <p:sldId id="1364" r:id="rId103"/>
    <p:sldId id="1356" r:id="rId104"/>
    <p:sldId id="1209" r:id="rId105"/>
    <p:sldId id="1903" r:id="rId106"/>
    <p:sldId id="1210" r:id="rId107"/>
    <p:sldId id="1211" r:id="rId108"/>
    <p:sldId id="1212" r:id="rId109"/>
    <p:sldId id="1213" r:id="rId110"/>
    <p:sldId id="1214" r:id="rId111"/>
    <p:sldId id="1215" r:id="rId112"/>
    <p:sldId id="1216" r:id="rId113"/>
    <p:sldId id="1217" r:id="rId114"/>
    <p:sldId id="1357" r:id="rId115"/>
    <p:sldId id="1219" r:id="rId116"/>
    <p:sldId id="1220" r:id="rId117"/>
    <p:sldId id="1221" r:id="rId118"/>
    <p:sldId id="1222" r:id="rId119"/>
    <p:sldId id="1358" r:id="rId120"/>
    <p:sldId id="1360" r:id="rId121"/>
  </p:sldIdLst>
  <p:sldSz cx="9144000" cy="6858000" type="screen4x3"/>
  <p:notesSz cx="6858000" cy="9144000"/>
  <p:defaultTextStyle>
    <a:defPPr>
      <a:defRPr lang="en-US"/>
    </a:defPPr>
    <a:lvl1pPr algn="l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ＭＳ Ｐゴシック" panose="020B0600070205080204" pitchFamily="34" charset="-128"/>
        <a:cs typeface="+mn-cs"/>
      </a:defRPr>
    </a:lvl1pPr>
    <a:lvl2pPr marL="457200" algn="l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ＭＳ Ｐゴシック" panose="020B0600070205080204" pitchFamily="34" charset="-128"/>
        <a:cs typeface="+mn-cs"/>
      </a:defRPr>
    </a:lvl2pPr>
    <a:lvl3pPr marL="914400" algn="l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ＭＳ Ｐゴシック" panose="020B0600070205080204" pitchFamily="34" charset="-128"/>
        <a:cs typeface="+mn-cs"/>
      </a:defRPr>
    </a:lvl3pPr>
    <a:lvl4pPr marL="1371600" algn="l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ＭＳ Ｐゴシック" panose="020B0600070205080204" pitchFamily="34" charset="-128"/>
        <a:cs typeface="+mn-cs"/>
      </a:defRPr>
    </a:lvl4pPr>
    <a:lvl5pPr marL="1828800" algn="l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ＭＳ Ｐゴシック" panose="020B0600070205080204" pitchFamily="34" charset="-128"/>
        <a:cs typeface="+mn-cs"/>
      </a:defRPr>
    </a:lvl5pPr>
    <a:lvl6pPr marL="2286000" algn="l" defTabSz="914400" rtl="0" eaLnBrk="1" latinLnBrk="0" hangingPunct="1">
      <a:defRPr kern="1200">
        <a:solidFill>
          <a:schemeClr val="tx1"/>
        </a:solidFill>
        <a:latin typeface="Arial" panose="020B0604020202020204" pitchFamily="34" charset="0"/>
        <a:ea typeface="ＭＳ Ｐゴシック" panose="020B0600070205080204" pitchFamily="34" charset="-128"/>
        <a:cs typeface="+mn-cs"/>
      </a:defRPr>
    </a:lvl6pPr>
    <a:lvl7pPr marL="2743200" algn="l" defTabSz="914400" rtl="0" eaLnBrk="1" latinLnBrk="0" hangingPunct="1">
      <a:defRPr kern="1200">
        <a:solidFill>
          <a:schemeClr val="tx1"/>
        </a:solidFill>
        <a:latin typeface="Arial" panose="020B0604020202020204" pitchFamily="34" charset="0"/>
        <a:ea typeface="ＭＳ Ｐゴシック" panose="020B0600070205080204" pitchFamily="34" charset="-128"/>
        <a:cs typeface="+mn-cs"/>
      </a:defRPr>
    </a:lvl7pPr>
    <a:lvl8pPr marL="3200400" algn="l" defTabSz="914400" rtl="0" eaLnBrk="1" latinLnBrk="0" hangingPunct="1">
      <a:defRPr kern="1200">
        <a:solidFill>
          <a:schemeClr val="tx1"/>
        </a:solidFill>
        <a:latin typeface="Arial" panose="020B0604020202020204" pitchFamily="34" charset="0"/>
        <a:ea typeface="ＭＳ Ｐゴシック" panose="020B0600070205080204" pitchFamily="34" charset="-128"/>
        <a:cs typeface="+mn-cs"/>
      </a:defRPr>
    </a:lvl8pPr>
    <a:lvl9pPr marL="3657600" algn="l" defTabSz="914400" rtl="0" eaLnBrk="1" latinLnBrk="0" hangingPunct="1">
      <a:defRPr kern="1200">
        <a:solidFill>
          <a:schemeClr val="tx1"/>
        </a:solidFill>
        <a:latin typeface="Arial" panose="020B0604020202020204" pitchFamily="34" charset="0"/>
        <a:ea typeface="ＭＳ Ｐゴシック" panose="020B0600070205080204" pitchFamily="34" charset="-128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288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prnPr/>
  <p:clrMru>
    <a:srgbClr val="0432FF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5597"/>
    <p:restoredTop sz="93855"/>
  </p:normalViewPr>
  <p:slideViewPr>
    <p:cSldViewPr>
      <p:cViewPr varScale="1">
        <p:scale>
          <a:sx n="117" d="100"/>
          <a:sy n="117" d="100"/>
        </p:scale>
        <p:origin x="1840" y="168"/>
      </p:cViewPr>
      <p:guideLst>
        <p:guide orient="horz" pos="2160"/>
        <p:guide pos="2880"/>
      </p:guideLst>
    </p:cSldViewPr>
  </p:slideViewPr>
  <p:notesTextViewPr>
    <p:cViewPr>
      <p:scale>
        <a:sx n="100" d="100"/>
        <a:sy n="100" d="100"/>
      </p:scale>
      <p:origin x="0" y="0"/>
    </p:cViewPr>
  </p:notesTextViewPr>
  <p:sorterViewPr>
    <p:cViewPr varScale="1">
      <p:scale>
        <a:sx n="100" d="100"/>
        <a:sy n="100" d="100"/>
      </p:scale>
      <p:origin x="0" y="0"/>
    </p:cViewPr>
  </p:sorterViewPr>
  <p:gridSpacing cx="76200" cy="76200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19.xml"/><Relationship Id="rId117" Type="http://schemas.openxmlformats.org/officeDocument/2006/relationships/slide" Target="slides/slide110.xml"/><Relationship Id="rId21" Type="http://schemas.openxmlformats.org/officeDocument/2006/relationships/slide" Target="slides/slide14.xml"/><Relationship Id="rId42" Type="http://schemas.openxmlformats.org/officeDocument/2006/relationships/slide" Target="slides/slide35.xml"/><Relationship Id="rId47" Type="http://schemas.openxmlformats.org/officeDocument/2006/relationships/slide" Target="slides/slide40.xml"/><Relationship Id="rId63" Type="http://schemas.openxmlformats.org/officeDocument/2006/relationships/slide" Target="slides/slide56.xml"/><Relationship Id="rId68" Type="http://schemas.openxmlformats.org/officeDocument/2006/relationships/slide" Target="slides/slide61.xml"/><Relationship Id="rId84" Type="http://schemas.openxmlformats.org/officeDocument/2006/relationships/slide" Target="slides/slide77.xml"/><Relationship Id="rId89" Type="http://schemas.openxmlformats.org/officeDocument/2006/relationships/slide" Target="slides/slide82.xml"/><Relationship Id="rId112" Type="http://schemas.openxmlformats.org/officeDocument/2006/relationships/slide" Target="slides/slide105.xml"/><Relationship Id="rId16" Type="http://schemas.openxmlformats.org/officeDocument/2006/relationships/slide" Target="slides/slide9.xml"/><Relationship Id="rId107" Type="http://schemas.openxmlformats.org/officeDocument/2006/relationships/slide" Target="slides/slide100.xml"/><Relationship Id="rId11" Type="http://schemas.openxmlformats.org/officeDocument/2006/relationships/slide" Target="slides/slide4.xml"/><Relationship Id="rId32" Type="http://schemas.openxmlformats.org/officeDocument/2006/relationships/slide" Target="slides/slide25.xml"/><Relationship Id="rId37" Type="http://schemas.openxmlformats.org/officeDocument/2006/relationships/slide" Target="slides/slide30.xml"/><Relationship Id="rId53" Type="http://schemas.openxmlformats.org/officeDocument/2006/relationships/slide" Target="slides/slide46.xml"/><Relationship Id="rId58" Type="http://schemas.openxmlformats.org/officeDocument/2006/relationships/slide" Target="slides/slide51.xml"/><Relationship Id="rId74" Type="http://schemas.openxmlformats.org/officeDocument/2006/relationships/slide" Target="slides/slide67.xml"/><Relationship Id="rId79" Type="http://schemas.openxmlformats.org/officeDocument/2006/relationships/slide" Target="slides/slide72.xml"/><Relationship Id="rId102" Type="http://schemas.openxmlformats.org/officeDocument/2006/relationships/slide" Target="slides/slide95.xml"/><Relationship Id="rId123" Type="http://schemas.openxmlformats.org/officeDocument/2006/relationships/presProps" Target="presProps.xml"/><Relationship Id="rId5" Type="http://schemas.openxmlformats.org/officeDocument/2006/relationships/slideMaster" Target="slideMasters/slideMaster5.xml"/><Relationship Id="rId90" Type="http://schemas.openxmlformats.org/officeDocument/2006/relationships/slide" Target="slides/slide83.xml"/><Relationship Id="rId95" Type="http://schemas.openxmlformats.org/officeDocument/2006/relationships/slide" Target="slides/slide88.xml"/><Relationship Id="rId22" Type="http://schemas.openxmlformats.org/officeDocument/2006/relationships/slide" Target="slides/slide15.xml"/><Relationship Id="rId27" Type="http://schemas.openxmlformats.org/officeDocument/2006/relationships/slide" Target="slides/slide20.xml"/><Relationship Id="rId43" Type="http://schemas.openxmlformats.org/officeDocument/2006/relationships/slide" Target="slides/slide36.xml"/><Relationship Id="rId48" Type="http://schemas.openxmlformats.org/officeDocument/2006/relationships/slide" Target="slides/slide41.xml"/><Relationship Id="rId64" Type="http://schemas.openxmlformats.org/officeDocument/2006/relationships/slide" Target="slides/slide57.xml"/><Relationship Id="rId69" Type="http://schemas.openxmlformats.org/officeDocument/2006/relationships/slide" Target="slides/slide62.xml"/><Relationship Id="rId113" Type="http://schemas.openxmlformats.org/officeDocument/2006/relationships/slide" Target="slides/slide106.xml"/><Relationship Id="rId118" Type="http://schemas.openxmlformats.org/officeDocument/2006/relationships/slide" Target="slides/slide111.xml"/><Relationship Id="rId80" Type="http://schemas.openxmlformats.org/officeDocument/2006/relationships/slide" Target="slides/slide73.xml"/><Relationship Id="rId85" Type="http://schemas.openxmlformats.org/officeDocument/2006/relationships/slide" Target="slides/slide78.xml"/><Relationship Id="rId12" Type="http://schemas.openxmlformats.org/officeDocument/2006/relationships/slide" Target="slides/slide5.xml"/><Relationship Id="rId17" Type="http://schemas.openxmlformats.org/officeDocument/2006/relationships/slide" Target="slides/slide10.xml"/><Relationship Id="rId33" Type="http://schemas.openxmlformats.org/officeDocument/2006/relationships/slide" Target="slides/slide26.xml"/><Relationship Id="rId38" Type="http://schemas.openxmlformats.org/officeDocument/2006/relationships/slide" Target="slides/slide31.xml"/><Relationship Id="rId59" Type="http://schemas.openxmlformats.org/officeDocument/2006/relationships/slide" Target="slides/slide52.xml"/><Relationship Id="rId103" Type="http://schemas.openxmlformats.org/officeDocument/2006/relationships/slide" Target="slides/slide96.xml"/><Relationship Id="rId108" Type="http://schemas.openxmlformats.org/officeDocument/2006/relationships/slide" Target="slides/slide101.xml"/><Relationship Id="rId124" Type="http://schemas.openxmlformats.org/officeDocument/2006/relationships/viewProps" Target="viewProps.xml"/><Relationship Id="rId54" Type="http://schemas.openxmlformats.org/officeDocument/2006/relationships/slide" Target="slides/slide47.xml"/><Relationship Id="rId70" Type="http://schemas.openxmlformats.org/officeDocument/2006/relationships/slide" Target="slides/slide63.xml"/><Relationship Id="rId75" Type="http://schemas.openxmlformats.org/officeDocument/2006/relationships/slide" Target="slides/slide68.xml"/><Relationship Id="rId91" Type="http://schemas.openxmlformats.org/officeDocument/2006/relationships/slide" Target="slides/slide84.xml"/><Relationship Id="rId96" Type="http://schemas.openxmlformats.org/officeDocument/2006/relationships/slide" Target="slides/slide89.xml"/><Relationship Id="rId1" Type="http://schemas.openxmlformats.org/officeDocument/2006/relationships/slideMaster" Target="slideMasters/slideMaster1.xml"/><Relationship Id="rId6" Type="http://schemas.openxmlformats.org/officeDocument/2006/relationships/slideMaster" Target="slideMasters/slideMaster6.xml"/><Relationship Id="rId23" Type="http://schemas.openxmlformats.org/officeDocument/2006/relationships/slide" Target="slides/slide16.xml"/><Relationship Id="rId28" Type="http://schemas.openxmlformats.org/officeDocument/2006/relationships/slide" Target="slides/slide21.xml"/><Relationship Id="rId49" Type="http://schemas.openxmlformats.org/officeDocument/2006/relationships/slide" Target="slides/slide42.xml"/><Relationship Id="rId114" Type="http://schemas.openxmlformats.org/officeDocument/2006/relationships/slide" Target="slides/slide107.xml"/><Relationship Id="rId119" Type="http://schemas.openxmlformats.org/officeDocument/2006/relationships/slide" Target="slides/slide112.xml"/><Relationship Id="rId44" Type="http://schemas.openxmlformats.org/officeDocument/2006/relationships/slide" Target="slides/slide37.xml"/><Relationship Id="rId60" Type="http://schemas.openxmlformats.org/officeDocument/2006/relationships/slide" Target="slides/slide53.xml"/><Relationship Id="rId65" Type="http://schemas.openxmlformats.org/officeDocument/2006/relationships/slide" Target="slides/slide58.xml"/><Relationship Id="rId81" Type="http://schemas.openxmlformats.org/officeDocument/2006/relationships/slide" Target="slides/slide74.xml"/><Relationship Id="rId86" Type="http://schemas.openxmlformats.org/officeDocument/2006/relationships/slide" Target="slides/slide79.xml"/><Relationship Id="rId13" Type="http://schemas.openxmlformats.org/officeDocument/2006/relationships/slide" Target="slides/slide6.xml"/><Relationship Id="rId18" Type="http://schemas.openxmlformats.org/officeDocument/2006/relationships/slide" Target="slides/slide11.xml"/><Relationship Id="rId39" Type="http://schemas.openxmlformats.org/officeDocument/2006/relationships/slide" Target="slides/slide32.xml"/><Relationship Id="rId109" Type="http://schemas.openxmlformats.org/officeDocument/2006/relationships/slide" Target="slides/slide102.xml"/><Relationship Id="rId34" Type="http://schemas.openxmlformats.org/officeDocument/2006/relationships/slide" Target="slides/slide27.xml"/><Relationship Id="rId50" Type="http://schemas.openxmlformats.org/officeDocument/2006/relationships/slide" Target="slides/slide43.xml"/><Relationship Id="rId55" Type="http://schemas.openxmlformats.org/officeDocument/2006/relationships/slide" Target="slides/slide48.xml"/><Relationship Id="rId76" Type="http://schemas.openxmlformats.org/officeDocument/2006/relationships/slide" Target="slides/slide69.xml"/><Relationship Id="rId97" Type="http://schemas.openxmlformats.org/officeDocument/2006/relationships/slide" Target="slides/slide90.xml"/><Relationship Id="rId104" Type="http://schemas.openxmlformats.org/officeDocument/2006/relationships/slide" Target="slides/slide97.xml"/><Relationship Id="rId120" Type="http://schemas.openxmlformats.org/officeDocument/2006/relationships/slide" Target="slides/slide113.xml"/><Relationship Id="rId125" Type="http://schemas.openxmlformats.org/officeDocument/2006/relationships/theme" Target="theme/theme1.xml"/><Relationship Id="rId7" Type="http://schemas.openxmlformats.org/officeDocument/2006/relationships/slideMaster" Target="slideMasters/slideMaster7.xml"/><Relationship Id="rId71" Type="http://schemas.openxmlformats.org/officeDocument/2006/relationships/slide" Target="slides/slide64.xml"/><Relationship Id="rId92" Type="http://schemas.openxmlformats.org/officeDocument/2006/relationships/slide" Target="slides/slide85.xml"/><Relationship Id="rId2" Type="http://schemas.openxmlformats.org/officeDocument/2006/relationships/slideMaster" Target="slideMasters/slideMaster2.xml"/><Relationship Id="rId29" Type="http://schemas.openxmlformats.org/officeDocument/2006/relationships/slide" Target="slides/slide22.xml"/><Relationship Id="rId24" Type="http://schemas.openxmlformats.org/officeDocument/2006/relationships/slide" Target="slides/slide17.xml"/><Relationship Id="rId40" Type="http://schemas.openxmlformats.org/officeDocument/2006/relationships/slide" Target="slides/slide33.xml"/><Relationship Id="rId45" Type="http://schemas.openxmlformats.org/officeDocument/2006/relationships/slide" Target="slides/slide38.xml"/><Relationship Id="rId66" Type="http://schemas.openxmlformats.org/officeDocument/2006/relationships/slide" Target="slides/slide59.xml"/><Relationship Id="rId87" Type="http://schemas.openxmlformats.org/officeDocument/2006/relationships/slide" Target="slides/slide80.xml"/><Relationship Id="rId110" Type="http://schemas.openxmlformats.org/officeDocument/2006/relationships/slide" Target="slides/slide103.xml"/><Relationship Id="rId115" Type="http://schemas.openxmlformats.org/officeDocument/2006/relationships/slide" Target="slides/slide108.xml"/><Relationship Id="rId61" Type="http://schemas.openxmlformats.org/officeDocument/2006/relationships/slide" Target="slides/slide54.xml"/><Relationship Id="rId82" Type="http://schemas.openxmlformats.org/officeDocument/2006/relationships/slide" Target="slides/slide75.xml"/><Relationship Id="rId19" Type="http://schemas.openxmlformats.org/officeDocument/2006/relationships/slide" Target="slides/slide12.xml"/><Relationship Id="rId14" Type="http://schemas.openxmlformats.org/officeDocument/2006/relationships/slide" Target="slides/slide7.xml"/><Relationship Id="rId30" Type="http://schemas.openxmlformats.org/officeDocument/2006/relationships/slide" Target="slides/slide23.xml"/><Relationship Id="rId35" Type="http://schemas.openxmlformats.org/officeDocument/2006/relationships/slide" Target="slides/slide28.xml"/><Relationship Id="rId56" Type="http://schemas.openxmlformats.org/officeDocument/2006/relationships/slide" Target="slides/slide49.xml"/><Relationship Id="rId77" Type="http://schemas.openxmlformats.org/officeDocument/2006/relationships/slide" Target="slides/slide70.xml"/><Relationship Id="rId100" Type="http://schemas.openxmlformats.org/officeDocument/2006/relationships/slide" Target="slides/slide93.xml"/><Relationship Id="rId105" Type="http://schemas.openxmlformats.org/officeDocument/2006/relationships/slide" Target="slides/slide98.xml"/><Relationship Id="rId126" Type="http://schemas.openxmlformats.org/officeDocument/2006/relationships/tableStyles" Target="tableStyles.xml"/><Relationship Id="rId8" Type="http://schemas.openxmlformats.org/officeDocument/2006/relationships/slide" Target="slides/slide1.xml"/><Relationship Id="rId51" Type="http://schemas.openxmlformats.org/officeDocument/2006/relationships/slide" Target="slides/slide44.xml"/><Relationship Id="rId72" Type="http://schemas.openxmlformats.org/officeDocument/2006/relationships/slide" Target="slides/slide65.xml"/><Relationship Id="rId93" Type="http://schemas.openxmlformats.org/officeDocument/2006/relationships/slide" Target="slides/slide86.xml"/><Relationship Id="rId98" Type="http://schemas.openxmlformats.org/officeDocument/2006/relationships/slide" Target="slides/slide91.xml"/><Relationship Id="rId121" Type="http://schemas.openxmlformats.org/officeDocument/2006/relationships/slide" Target="slides/slide114.xml"/><Relationship Id="rId3" Type="http://schemas.openxmlformats.org/officeDocument/2006/relationships/slideMaster" Target="slideMasters/slideMaster3.xml"/><Relationship Id="rId25" Type="http://schemas.openxmlformats.org/officeDocument/2006/relationships/slide" Target="slides/slide18.xml"/><Relationship Id="rId46" Type="http://schemas.openxmlformats.org/officeDocument/2006/relationships/slide" Target="slides/slide39.xml"/><Relationship Id="rId67" Type="http://schemas.openxmlformats.org/officeDocument/2006/relationships/slide" Target="slides/slide60.xml"/><Relationship Id="rId116" Type="http://schemas.openxmlformats.org/officeDocument/2006/relationships/slide" Target="slides/slide109.xml"/><Relationship Id="rId20" Type="http://schemas.openxmlformats.org/officeDocument/2006/relationships/slide" Target="slides/slide13.xml"/><Relationship Id="rId41" Type="http://schemas.openxmlformats.org/officeDocument/2006/relationships/slide" Target="slides/slide34.xml"/><Relationship Id="rId62" Type="http://schemas.openxmlformats.org/officeDocument/2006/relationships/slide" Target="slides/slide55.xml"/><Relationship Id="rId83" Type="http://schemas.openxmlformats.org/officeDocument/2006/relationships/slide" Target="slides/slide76.xml"/><Relationship Id="rId88" Type="http://schemas.openxmlformats.org/officeDocument/2006/relationships/slide" Target="slides/slide81.xml"/><Relationship Id="rId111" Type="http://schemas.openxmlformats.org/officeDocument/2006/relationships/slide" Target="slides/slide104.xml"/><Relationship Id="rId15" Type="http://schemas.openxmlformats.org/officeDocument/2006/relationships/slide" Target="slides/slide8.xml"/><Relationship Id="rId36" Type="http://schemas.openxmlformats.org/officeDocument/2006/relationships/slide" Target="slides/slide29.xml"/><Relationship Id="rId57" Type="http://schemas.openxmlformats.org/officeDocument/2006/relationships/slide" Target="slides/slide50.xml"/><Relationship Id="rId106" Type="http://schemas.openxmlformats.org/officeDocument/2006/relationships/slide" Target="slides/slide99.xml"/><Relationship Id="rId10" Type="http://schemas.openxmlformats.org/officeDocument/2006/relationships/slide" Target="slides/slide3.xml"/><Relationship Id="rId31" Type="http://schemas.openxmlformats.org/officeDocument/2006/relationships/slide" Target="slides/slide24.xml"/><Relationship Id="rId52" Type="http://schemas.openxmlformats.org/officeDocument/2006/relationships/slide" Target="slides/slide45.xml"/><Relationship Id="rId73" Type="http://schemas.openxmlformats.org/officeDocument/2006/relationships/slide" Target="slides/slide66.xml"/><Relationship Id="rId78" Type="http://schemas.openxmlformats.org/officeDocument/2006/relationships/slide" Target="slides/slide71.xml"/><Relationship Id="rId94" Type="http://schemas.openxmlformats.org/officeDocument/2006/relationships/slide" Target="slides/slide87.xml"/><Relationship Id="rId99" Type="http://schemas.openxmlformats.org/officeDocument/2006/relationships/slide" Target="slides/slide92.xml"/><Relationship Id="rId101" Type="http://schemas.openxmlformats.org/officeDocument/2006/relationships/slide" Target="slides/slide94.xml"/><Relationship Id="rId122" Type="http://schemas.openxmlformats.org/officeDocument/2006/relationships/notesMaster" Target="notesMasters/notesMaster1.xml"/><Relationship Id="rId4" Type="http://schemas.openxmlformats.org/officeDocument/2006/relationships/slideMaster" Target="slideMasters/slideMaster4.xml"/><Relationship Id="rId9" Type="http://schemas.openxmlformats.org/officeDocument/2006/relationships/slide" Target="slides/slide2.xml"/></Relationships>
</file>

<file path=ppt/drawings/_rels/vmlDrawing1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2.vml.rels><?xml version="1.0" encoding="UTF-8" standalone="yes"?>
<Relationships xmlns="http://schemas.openxmlformats.org/package/2006/relationships"><Relationship Id="rId1" Type="http://schemas.openxmlformats.org/officeDocument/2006/relationships/image" Target="../media/image18.emf"/></Relationships>
</file>

<file path=ppt/drawings/_rels/vmlDrawing3.vml.rels><?xml version="1.0" encoding="UTF-8" standalone="yes"?>
<Relationships xmlns="http://schemas.openxmlformats.org/package/2006/relationships"><Relationship Id="rId1" Type="http://schemas.openxmlformats.org/officeDocument/2006/relationships/image" Target="../media/image19.emf"/></Relationships>
</file>

<file path=ppt/drawings/_rels/vmlDrawing4.vml.rels><?xml version="1.0" encoding="UTF-8" standalone="yes"?>
<Relationships xmlns="http://schemas.openxmlformats.org/package/2006/relationships"><Relationship Id="rId1" Type="http://schemas.openxmlformats.org/officeDocument/2006/relationships/image" Target="../media/image18.emf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8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>
            <a:extLst>
              <a:ext uri="{FF2B5EF4-FFF2-40B4-BE49-F238E27FC236}">
                <a16:creationId xmlns:a16="http://schemas.microsoft.com/office/drawing/2014/main" id="{8FB5B08A-6C4D-BE45-A2DF-A129722CB169}"/>
              </a:ext>
            </a:extLst>
          </p:cNvPr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 fontAlgn="auto">
              <a:spcBef>
                <a:spcPts val="0"/>
              </a:spcBef>
              <a:spcAft>
                <a:spcPts val="0"/>
              </a:spcAft>
              <a:defRPr sz="1200">
                <a:latin typeface="+mn-lt"/>
                <a:ea typeface="+mn-ea"/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A6D9700F-4ADE-494A-A81C-1FB045ED9B91}"/>
              </a:ext>
            </a:extLst>
          </p:cNvPr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7200"/>
          </a:xfrm>
          <a:prstGeom prst="rect">
            <a:avLst/>
          </a:prstGeom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200">
                <a:latin typeface="Calibri" panose="020F0502020204030204" pitchFamily="34" charset="0"/>
                <a:cs typeface="Arial" panose="020B0604020202020204" pitchFamily="34" charset="0"/>
              </a:defRPr>
            </a:lvl1pPr>
          </a:lstStyle>
          <a:p>
            <a:fld id="{5F6736B7-798A-BA48-B725-5E0F960BC660}" type="datetime1">
              <a:rPr lang="en-US" altLang="en-US"/>
              <a:pPr/>
              <a:t>4/7/20</a:t>
            </a:fld>
            <a:endParaRPr lang="en-US" altLang="en-US"/>
          </a:p>
        </p:txBody>
      </p:sp>
      <p:sp>
        <p:nvSpPr>
          <p:cNvPr id="4" name="Slide Image Placeholder 3">
            <a:extLst>
              <a:ext uri="{FF2B5EF4-FFF2-40B4-BE49-F238E27FC236}">
                <a16:creationId xmlns:a16="http://schemas.microsoft.com/office/drawing/2014/main" id="{2CD6BA96-9652-9B4E-B9B0-767AE50BF51B}"/>
              </a:ext>
            </a:extLst>
          </p:cNvPr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pPr lvl="0"/>
            <a:endParaRPr lang="en-US" noProof="0"/>
          </a:p>
        </p:txBody>
      </p:sp>
      <p:sp>
        <p:nvSpPr>
          <p:cNvPr id="5" name="Notes Placeholder 4">
            <a:extLst>
              <a:ext uri="{FF2B5EF4-FFF2-40B4-BE49-F238E27FC236}">
                <a16:creationId xmlns:a16="http://schemas.microsoft.com/office/drawing/2014/main" id="{6E43CFCC-648D-E84D-A90E-8065EC28D7B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97B4F8B3-642A-9E4C-A49C-BCBA2230A845}"/>
              </a:ext>
            </a:extLst>
          </p:cNvPr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 fontAlgn="auto">
              <a:spcBef>
                <a:spcPts val="0"/>
              </a:spcBef>
              <a:spcAft>
                <a:spcPts val="0"/>
              </a:spcAft>
              <a:defRPr sz="1200">
                <a:latin typeface="+mn-lt"/>
                <a:ea typeface="+mn-ea"/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8C2E9554-EBB2-834B-9A42-A67EC995310D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200">
                <a:latin typeface="Calibri" panose="020F0502020204030204" pitchFamily="34" charset="0"/>
                <a:cs typeface="Arial" panose="020B0604020202020204" pitchFamily="34" charset="0"/>
              </a:defRPr>
            </a:lvl1pPr>
          </a:lstStyle>
          <a:p>
            <a:fld id="{77BBBDF4-3D20-374A-8AF6-66516D4C036B}" type="slidenum">
              <a:rPr lang="en-US" altLang="en-US"/>
              <a:pPr/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notesStyle>
    <a:lvl1pPr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ＭＳ Ｐゴシック" charset="0"/>
        <a:cs typeface="ＭＳ Ｐゴシック" charset="0"/>
      </a:defRPr>
    </a:lvl1pPr>
    <a:lvl2pPr marL="4572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ＭＳ Ｐゴシック" pitchFamily="-106" charset="-128"/>
        <a:cs typeface="+mn-cs"/>
      </a:defRPr>
    </a:lvl2pPr>
    <a:lvl3pPr marL="9144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ＭＳ Ｐゴシック" pitchFamily="-106" charset="-128"/>
        <a:cs typeface="+mn-cs"/>
      </a:defRPr>
    </a:lvl3pPr>
    <a:lvl4pPr marL="13716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ＭＳ Ｐゴシック" pitchFamily="-106" charset="-128"/>
        <a:cs typeface="+mn-cs"/>
      </a:defRPr>
    </a:lvl4pPr>
    <a:lvl5pPr marL="18288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ＭＳ Ｐゴシック" pitchFamily="-106" charset="-128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9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0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0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2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4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8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0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5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1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9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0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1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53" name="Rectangle 7">
            <a:extLst>
              <a:ext uri="{FF2B5EF4-FFF2-40B4-BE49-F238E27FC236}">
                <a16:creationId xmlns:a16="http://schemas.microsoft.com/office/drawing/2014/main" id="{4811DDEB-23E5-1A4A-A4FA-2FB462DC4936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11225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 defTabSz="911225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 defTabSz="911225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 defTabSz="911225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 defTabSz="911225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defTabSz="9112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defTabSz="9112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defTabSz="9112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defTabSz="9112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27CF1C65-F0E2-8E44-882C-5DBA87F125D8}" type="slidenum">
              <a:rPr lang="en-US" altLang="en-US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pPr>
                <a:spcBef>
                  <a:spcPct val="0"/>
                </a:spcBef>
              </a:pPr>
              <a:t>1</a:t>
            </a:fld>
            <a:endParaRPr lang="en-US" altLang="en-US">
              <a:solidFill>
                <a:srgbClr val="00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554" name="Rectangle 2">
            <a:extLst>
              <a:ext uri="{FF2B5EF4-FFF2-40B4-BE49-F238E27FC236}">
                <a16:creationId xmlns:a16="http://schemas.microsoft.com/office/drawing/2014/main" id="{2AB01437-07BF-AD4E-82F9-DDA0E0B2AF55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3555" name="Rectangle 3">
            <a:extLst>
              <a:ext uri="{FF2B5EF4-FFF2-40B4-BE49-F238E27FC236}">
                <a16:creationId xmlns:a16="http://schemas.microsoft.com/office/drawing/2014/main" id="{55423678-1E4A-644F-87FF-81A34DC44218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>
              <a:latin typeface="Arial" panose="020B0604020202020204" pitchFamily="34" charset="0"/>
              <a:ea typeface="ＭＳ Ｐゴシック" panose="020B0600070205080204" pitchFamily="34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3202328082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CH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499A7179-3C62-4B31-AD6D-698978FDEBF1}" type="slidenum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16</a:t>
            </a:fld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56528537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CH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499A7179-3C62-4B31-AD6D-698978FDEBF1}" type="slidenum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17</a:t>
            </a:fld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872125042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CH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499A7179-3C62-4B31-AD6D-698978FDEBF1}" type="slidenum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18</a:t>
            </a:fld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396011363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CH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499A7179-3C62-4B31-AD6D-698978FDEBF1}" type="slidenum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19</a:t>
            </a:fld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220320519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CH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499A7179-3C62-4B31-AD6D-698978FDEBF1}" type="slidenum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20</a:t>
            </a:fld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895220867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CH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499A7179-3C62-4B31-AD6D-698978FDEBF1}" type="slidenum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21</a:t>
            </a:fld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923811304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CH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499A7179-3C62-4B31-AD6D-698978FDEBF1}" type="slidenum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22</a:t>
            </a:fld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127603622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CH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499A7179-3C62-4B31-AD6D-698978FDEBF1}" type="slidenum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23</a:t>
            </a:fld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865826736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CH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499A7179-3C62-4B31-AD6D-698978FDEBF1}" type="slidenum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24</a:t>
            </a:fld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803025747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CH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499A7179-3C62-4B31-AD6D-698978FDEBF1}" type="slidenum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25</a:t>
            </a:fld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153549909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CH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499A7179-3C62-4B31-AD6D-698978FDEBF1}" type="slidenum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8</a:t>
            </a:fld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075103883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CH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499A7179-3C62-4B31-AD6D-698978FDEBF1}" type="slidenum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26</a:t>
            </a:fld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219236311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CH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499A7179-3C62-4B31-AD6D-698978FDEBF1}" type="slidenum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27</a:t>
            </a:fld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202144056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CH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499A7179-3C62-4B31-AD6D-698978FDEBF1}" type="slidenum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28</a:t>
            </a:fld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4219689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CH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499A7179-3C62-4B31-AD6D-698978FDEBF1}" type="slidenum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29</a:t>
            </a:fld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218230207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CH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499A7179-3C62-4B31-AD6D-698978FDEBF1}" type="slidenum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30</a:t>
            </a:fld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748103716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CH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499A7179-3C62-4B31-AD6D-698978FDEBF1}" type="slidenum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31</a:t>
            </a:fld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357296035"/>
      </p:ext>
    </p:extLst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CH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499A7179-3C62-4B31-AD6D-698978FDEBF1}" type="slidenum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35</a:t>
            </a:fld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596925290"/>
      </p:ext>
    </p:extLst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CH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499A7179-3C62-4B31-AD6D-698978FDEBF1}" type="slidenum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49</a:t>
            </a:fld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973165047"/>
      </p:ext>
    </p:extLst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913" name="Rectangle 7">
            <a:extLst>
              <a:ext uri="{FF2B5EF4-FFF2-40B4-BE49-F238E27FC236}">
                <a16:creationId xmlns:a16="http://schemas.microsoft.com/office/drawing/2014/main" id="{A99ECAB0-B068-B747-9D33-D0FF9FFD67A0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11225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defTabSz="911225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defTabSz="911225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defTabSz="911225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defTabSz="911225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91122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91122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91122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91122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r" defTabSz="911225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3064C521-4E2B-CC41-97E0-5B0E02126BA7}" type="slidenum">
              <a:rPr kumimoji="0" lang="en-US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pPr marL="0" marR="0" lvl="0" indent="0" algn="r" defTabSz="911225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60</a:t>
            </a:fld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38914" name="Rectangle 2">
            <a:extLst>
              <a:ext uri="{FF2B5EF4-FFF2-40B4-BE49-F238E27FC236}">
                <a16:creationId xmlns:a16="http://schemas.microsoft.com/office/drawing/2014/main" id="{19684FA6-4146-864B-8ACA-88BFD74581C6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8915" name="Rectangle 3">
            <a:extLst>
              <a:ext uri="{FF2B5EF4-FFF2-40B4-BE49-F238E27FC236}">
                <a16:creationId xmlns:a16="http://schemas.microsoft.com/office/drawing/2014/main" id="{29008CC4-C83A-6141-A5B9-1B706764F290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>
              <a:latin typeface="Arial" panose="020B0604020202020204" pitchFamily="34" charset="0"/>
              <a:ea typeface="ＭＳ Ｐゴシック" panose="020B0600070205080204" pitchFamily="34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1773990424"/>
      </p:ext>
    </p:extLst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53" name="Rectangle 7">
            <a:extLst>
              <a:ext uri="{FF2B5EF4-FFF2-40B4-BE49-F238E27FC236}">
                <a16:creationId xmlns:a16="http://schemas.microsoft.com/office/drawing/2014/main" id="{4811DDEB-23E5-1A4A-A4FA-2FB462DC4936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11225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 defTabSz="911225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 defTabSz="911225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 defTabSz="911225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 defTabSz="911225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defTabSz="9112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defTabSz="9112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defTabSz="9112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defTabSz="9112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27CF1C65-F0E2-8E44-882C-5DBA87F125D8}" type="slidenum">
              <a:rPr lang="en-US" altLang="en-US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pPr>
                <a:spcBef>
                  <a:spcPct val="0"/>
                </a:spcBef>
              </a:pPr>
              <a:t>70</a:t>
            </a:fld>
            <a:endParaRPr lang="en-US" altLang="en-US">
              <a:solidFill>
                <a:srgbClr val="00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554" name="Rectangle 2">
            <a:extLst>
              <a:ext uri="{FF2B5EF4-FFF2-40B4-BE49-F238E27FC236}">
                <a16:creationId xmlns:a16="http://schemas.microsoft.com/office/drawing/2014/main" id="{2AB01437-07BF-AD4E-82F9-DDA0E0B2AF55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3555" name="Rectangle 3">
            <a:extLst>
              <a:ext uri="{FF2B5EF4-FFF2-40B4-BE49-F238E27FC236}">
                <a16:creationId xmlns:a16="http://schemas.microsoft.com/office/drawing/2014/main" id="{55423678-1E4A-644F-87FF-81A34DC44218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>
              <a:latin typeface="Arial" panose="020B0604020202020204" pitchFamily="34" charset="0"/>
              <a:ea typeface="ＭＳ Ｐゴシック" panose="020B0600070205080204" pitchFamily="34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3774344886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CH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499A7179-3C62-4B31-AD6D-698978FDEBF1}" type="slidenum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9</a:t>
            </a:fld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123008622"/>
      </p:ext>
    </p:extLst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345" name="Rectangle 7">
            <a:extLst>
              <a:ext uri="{FF2B5EF4-FFF2-40B4-BE49-F238E27FC236}">
                <a16:creationId xmlns:a16="http://schemas.microsoft.com/office/drawing/2014/main" id="{3AE3DDFE-DFD4-9C43-AFB1-699B2C6E115B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11225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defTabSz="911225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defTabSz="911225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defTabSz="911225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defTabSz="911225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91122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91122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91122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91122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r" defTabSz="911225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760C6FC1-131C-734E-ADAC-D4B8AACD5341}" type="slidenum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pPr marL="0" marR="0" lvl="0" indent="0" algn="r" defTabSz="911225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72</a:t>
            </a:fld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57346" name="Rectangle 2">
            <a:extLst>
              <a:ext uri="{FF2B5EF4-FFF2-40B4-BE49-F238E27FC236}">
                <a16:creationId xmlns:a16="http://schemas.microsoft.com/office/drawing/2014/main" id="{E2568230-AE8A-B44F-8BC1-448D048130AD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57347" name="Rectangle 3">
            <a:extLst>
              <a:ext uri="{FF2B5EF4-FFF2-40B4-BE49-F238E27FC236}">
                <a16:creationId xmlns:a16="http://schemas.microsoft.com/office/drawing/2014/main" id="{1AABFA6D-0D54-6A42-91F6-CC96F8FA39D4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>
              <a:latin typeface="Arial" panose="020B0604020202020204" pitchFamily="34" charset="0"/>
              <a:ea typeface="ＭＳ Ｐゴシック" panose="020B0600070205080204" pitchFamily="34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2716182935"/>
      </p:ext>
    </p:extLst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417" name="Rectangle 7">
            <a:extLst>
              <a:ext uri="{FF2B5EF4-FFF2-40B4-BE49-F238E27FC236}">
                <a16:creationId xmlns:a16="http://schemas.microsoft.com/office/drawing/2014/main" id="{B92B8778-0465-B14E-99AF-E64B41A2B1FC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11225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defTabSz="911225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defTabSz="911225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defTabSz="911225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defTabSz="911225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91122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91122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91122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91122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r" defTabSz="911225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EFC0C6C2-D904-E84A-9AA2-CDA5AEE6EBB8}" type="slidenum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pPr marL="0" marR="0" lvl="0" indent="0" algn="r" defTabSz="911225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74</a:t>
            </a:fld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60418" name="Rectangle 2">
            <a:extLst>
              <a:ext uri="{FF2B5EF4-FFF2-40B4-BE49-F238E27FC236}">
                <a16:creationId xmlns:a16="http://schemas.microsoft.com/office/drawing/2014/main" id="{A86AFF7A-2D5E-E049-8158-0034A6162430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0419" name="Rectangle 3">
            <a:extLst>
              <a:ext uri="{FF2B5EF4-FFF2-40B4-BE49-F238E27FC236}">
                <a16:creationId xmlns:a16="http://schemas.microsoft.com/office/drawing/2014/main" id="{CCC24D8C-1DDD-EF48-9A35-7FF4311686AE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>
              <a:latin typeface="Arial" panose="020B0604020202020204" pitchFamily="34" charset="0"/>
              <a:ea typeface="ＭＳ Ｐゴシック" panose="020B0600070205080204" pitchFamily="34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1447602187"/>
      </p:ext>
    </p:extLst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537" name="Rectangle 7">
            <a:extLst>
              <a:ext uri="{FF2B5EF4-FFF2-40B4-BE49-F238E27FC236}">
                <a16:creationId xmlns:a16="http://schemas.microsoft.com/office/drawing/2014/main" id="{19E260A3-CE1C-AC4B-B7B6-03D3AE471E99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11225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defTabSz="911225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defTabSz="911225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defTabSz="911225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defTabSz="911225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91122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91122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91122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91122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r" defTabSz="911225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A23397F1-ECAE-B441-9C54-D0106341C61B}" type="slidenum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pPr marL="0" marR="0" lvl="0" indent="0" algn="r" defTabSz="911225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78</a:t>
            </a:fld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65538" name="Rectangle 2">
            <a:extLst>
              <a:ext uri="{FF2B5EF4-FFF2-40B4-BE49-F238E27FC236}">
                <a16:creationId xmlns:a16="http://schemas.microsoft.com/office/drawing/2014/main" id="{EC1D8350-0903-4C42-ABA7-BD7E892ACB4A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5539" name="Rectangle 3">
            <a:extLst>
              <a:ext uri="{FF2B5EF4-FFF2-40B4-BE49-F238E27FC236}">
                <a16:creationId xmlns:a16="http://schemas.microsoft.com/office/drawing/2014/main" id="{12C20A8B-5761-474A-A6F6-D012090129C8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>
              <a:latin typeface="Arial" panose="020B0604020202020204" pitchFamily="34" charset="0"/>
              <a:ea typeface="ＭＳ Ｐゴシック" panose="020B0600070205080204" pitchFamily="34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2229053687"/>
      </p:ext>
    </p:extLst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5409" name="Rectangle 7">
            <a:extLst>
              <a:ext uri="{FF2B5EF4-FFF2-40B4-BE49-F238E27FC236}">
                <a16:creationId xmlns:a16="http://schemas.microsoft.com/office/drawing/2014/main" id="{48655F23-5F02-CC43-8A40-4BFFD220574E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5023E1A2-48CE-FF4D-98E3-649B92965F34}" type="slidenum">
              <a:rPr kumimoji="0" lang="en-US" altLang="en-US" sz="11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80</a:t>
            </a:fld>
            <a:endParaRPr kumimoji="0" lang="en-US" altLang="en-US" sz="11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145410" name="Rectangle 2">
            <a:extLst>
              <a:ext uri="{FF2B5EF4-FFF2-40B4-BE49-F238E27FC236}">
                <a16:creationId xmlns:a16="http://schemas.microsoft.com/office/drawing/2014/main" id="{5A2EF331-C1EA-F04F-97AC-8688CC94A363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45411" name="Rectangle 3">
            <a:extLst>
              <a:ext uri="{FF2B5EF4-FFF2-40B4-BE49-F238E27FC236}">
                <a16:creationId xmlns:a16="http://schemas.microsoft.com/office/drawing/2014/main" id="{BC3C74E2-CAB9-434E-AA67-38FB37C145C6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endParaRPr lang="de-DE" altLang="en-US">
              <a:latin typeface="Arial" panose="020B0604020202020204" pitchFamily="34" charset="0"/>
              <a:ea typeface="ＭＳ Ｐゴシック" panose="020B0600070205080204" pitchFamily="34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2700014699"/>
      </p:ext>
    </p:extLst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705" name="Rectangle 7">
            <a:extLst>
              <a:ext uri="{FF2B5EF4-FFF2-40B4-BE49-F238E27FC236}">
                <a16:creationId xmlns:a16="http://schemas.microsoft.com/office/drawing/2014/main" id="{759460F1-F649-E349-AFDD-A663F22FA7E9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11225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defTabSz="911225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defTabSz="911225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defTabSz="911225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defTabSz="911225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91122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91122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91122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91122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r" defTabSz="911225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73B0365C-956D-EC43-A9A7-439CE12906C5}" type="slidenum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pPr marL="0" marR="0" lvl="0" indent="0" algn="r" defTabSz="911225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85</a:t>
            </a:fld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72706" name="Rectangle 2">
            <a:extLst>
              <a:ext uri="{FF2B5EF4-FFF2-40B4-BE49-F238E27FC236}">
                <a16:creationId xmlns:a16="http://schemas.microsoft.com/office/drawing/2014/main" id="{FEF987FB-4690-F943-AFA3-354F28DCB96A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72707" name="Rectangle 3">
            <a:extLst>
              <a:ext uri="{FF2B5EF4-FFF2-40B4-BE49-F238E27FC236}">
                <a16:creationId xmlns:a16="http://schemas.microsoft.com/office/drawing/2014/main" id="{FCB8465C-86B8-454B-B549-5AD2736C41A5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>
              <a:latin typeface="Arial" panose="020B0604020202020204" pitchFamily="34" charset="0"/>
              <a:ea typeface="ＭＳ Ｐゴシック" panose="020B0600070205080204" pitchFamily="34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3645246247"/>
      </p:ext>
    </p:extLst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689" name="Slide Image Placeholder 1">
            <a:extLst>
              <a:ext uri="{FF2B5EF4-FFF2-40B4-BE49-F238E27FC236}">
                <a16:creationId xmlns:a16="http://schemas.microsoft.com/office/drawing/2014/main" id="{8CFBB1E9-E205-8249-9FB5-6B17F7FDC5EE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14690" name="Notes Placeholder 2">
            <a:extLst>
              <a:ext uri="{FF2B5EF4-FFF2-40B4-BE49-F238E27FC236}">
                <a16:creationId xmlns:a16="http://schemas.microsoft.com/office/drawing/2014/main" id="{B84CB036-1E28-5D4E-8719-7A785F62E358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r>
              <a:rPr lang="en-US" altLang="en-US">
                <a:ea typeface="ＭＳ Ｐゴシック" panose="020B0600070205080204" pitchFamily="34" charset="-128"/>
              </a:rPr>
              <a:t>Latency overlap/hiding</a:t>
            </a:r>
          </a:p>
        </p:txBody>
      </p:sp>
      <p:sp>
        <p:nvSpPr>
          <p:cNvPr id="114691" name="Slide Number Placeholder 3">
            <a:extLst>
              <a:ext uri="{FF2B5EF4-FFF2-40B4-BE49-F238E27FC236}">
                <a16:creationId xmlns:a16="http://schemas.microsoft.com/office/drawing/2014/main" id="{A5AFB78C-9C24-9B47-A3FA-3B080658BF91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23DE38B3-B002-0644-ADA7-D1492B215FF8}" type="slidenum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101</a:t>
            </a:fld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824096414"/>
      </p:ext>
    </p:extLst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905" name="Slide Image Placeholder 1">
            <a:extLst>
              <a:ext uri="{FF2B5EF4-FFF2-40B4-BE49-F238E27FC236}">
                <a16:creationId xmlns:a16="http://schemas.microsoft.com/office/drawing/2014/main" id="{333A384D-F61C-5248-A962-65C0826A75EF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23906" name="Notes Placeholder 2">
            <a:extLst>
              <a:ext uri="{FF2B5EF4-FFF2-40B4-BE49-F238E27FC236}">
                <a16:creationId xmlns:a16="http://schemas.microsoft.com/office/drawing/2014/main" id="{334B37FB-F75D-C645-968E-336A16EA5A00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r>
              <a:rPr lang="en-US" altLang="en-US">
                <a:latin typeface="Arial" panose="020B0604020202020204" pitchFamily="34" charset="0"/>
                <a:ea typeface="ＭＳ Ｐゴシック" panose="020B0600070205080204" pitchFamily="34" charset="-128"/>
              </a:rPr>
              <a:t>30 * 32 * 32 = 30 * 1024 = 30K fragments</a:t>
            </a:r>
          </a:p>
          <a:p>
            <a:r>
              <a:rPr lang="en-US" altLang="en-US">
                <a:latin typeface="Arial" panose="020B0604020202020204" pitchFamily="34" charset="0"/>
                <a:ea typeface="ＭＳ Ｐゴシック" panose="020B0600070205080204" pitchFamily="34" charset="-128"/>
              </a:rPr>
              <a:t>64KB register file = 16 32-bit registers per thread = 64B (1/32 that of LRB)</a:t>
            </a:r>
          </a:p>
          <a:p>
            <a:r>
              <a:rPr lang="en-US" altLang="en-US">
                <a:latin typeface="Arial" panose="020B0604020202020204" pitchFamily="34" charset="0"/>
                <a:ea typeface="ＭＳ Ｐゴシック" panose="020B0600070205080204" pitchFamily="34" charset="-128"/>
              </a:rPr>
              <a:t>16KB of shared scratch</a:t>
            </a:r>
          </a:p>
          <a:p>
            <a:endParaRPr lang="en-US" altLang="en-US">
              <a:latin typeface="Arial" panose="020B0604020202020204" pitchFamily="34" charset="0"/>
              <a:ea typeface="ＭＳ Ｐゴシック" panose="020B0600070205080204" pitchFamily="34" charset="-128"/>
            </a:endParaRPr>
          </a:p>
          <a:p>
            <a:r>
              <a:rPr lang="en-US" altLang="en-US">
                <a:latin typeface="Arial" panose="020B0604020202020204" pitchFamily="34" charset="0"/>
                <a:ea typeface="ＭＳ Ｐゴシック" panose="020B0600070205080204" pitchFamily="34" charset="-128"/>
              </a:rPr>
              <a:t>80KB / core available to software</a:t>
            </a:r>
          </a:p>
        </p:txBody>
      </p:sp>
      <p:sp>
        <p:nvSpPr>
          <p:cNvPr id="123907" name="Slide Number Placeholder 3">
            <a:extLst>
              <a:ext uri="{FF2B5EF4-FFF2-40B4-BE49-F238E27FC236}">
                <a16:creationId xmlns:a16="http://schemas.microsoft.com/office/drawing/2014/main" id="{A84DC50B-CF5F-A64D-BCAD-E289E31C4468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12813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 defTabSz="912813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 defTabSz="912813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 defTabSz="912813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 defTabSz="912813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defTabSz="9128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defTabSz="9128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defTabSz="9128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defTabSz="9128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r" defTabSz="912813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6F10AB19-F68A-3641-A2DD-3E8EEA91CD42}" type="slidenum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pPr marL="0" marR="0" lvl="0" indent="0" algn="r" defTabSz="912813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109</a:t>
            </a:fld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279838022"/>
      </p:ext>
    </p:extLst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953" name="Slide Image Placeholder 1">
            <a:extLst>
              <a:ext uri="{FF2B5EF4-FFF2-40B4-BE49-F238E27FC236}">
                <a16:creationId xmlns:a16="http://schemas.microsoft.com/office/drawing/2014/main" id="{14FB59B0-8CF8-CB4D-84D9-B7BB5E7AD690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25954" name="Notes Placeholder 2">
            <a:extLst>
              <a:ext uri="{FF2B5EF4-FFF2-40B4-BE49-F238E27FC236}">
                <a16:creationId xmlns:a16="http://schemas.microsoft.com/office/drawing/2014/main" id="{B28A29D5-F9D4-F34D-BA6A-0B5E37ABF9E1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r>
              <a:rPr lang="en-US" altLang="en-US">
                <a:latin typeface="Arial" panose="020B0604020202020204" pitchFamily="34" charset="0"/>
                <a:ea typeface="ＭＳ Ｐゴシック" panose="020B0600070205080204" pitchFamily="34" charset="-128"/>
              </a:rPr>
              <a:t>To get maximal latency hiding:</a:t>
            </a:r>
          </a:p>
          <a:p>
            <a:r>
              <a:rPr lang="en-US" altLang="en-US">
                <a:latin typeface="Arial" panose="020B0604020202020204" pitchFamily="34" charset="0"/>
                <a:ea typeface="ＭＳ Ｐゴシック" panose="020B0600070205080204" pitchFamily="34" charset="-128"/>
              </a:rPr>
              <a:t>Run 1/32 of the time</a:t>
            </a:r>
          </a:p>
          <a:p>
            <a:r>
              <a:rPr lang="en-US" altLang="en-US">
                <a:latin typeface="Arial" panose="020B0604020202020204" pitchFamily="34" charset="0"/>
                <a:ea typeface="ＭＳ Ｐゴシック" panose="020B0600070205080204" pitchFamily="34" charset="-128"/>
              </a:rPr>
              <a:t>16 words per thread = 64B  </a:t>
            </a:r>
          </a:p>
        </p:txBody>
      </p:sp>
      <p:sp>
        <p:nvSpPr>
          <p:cNvPr id="125955" name="Slide Number Placeholder 3">
            <a:extLst>
              <a:ext uri="{FF2B5EF4-FFF2-40B4-BE49-F238E27FC236}">
                <a16:creationId xmlns:a16="http://schemas.microsoft.com/office/drawing/2014/main" id="{275DF53C-C58E-704B-AAC6-8B252CEC1EE6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12813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 defTabSz="912813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 defTabSz="912813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 defTabSz="912813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 defTabSz="912813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defTabSz="9128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defTabSz="9128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defTabSz="9128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defTabSz="9128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r" defTabSz="912813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EE194B3C-3B9E-4C4C-9792-F9F0C89AF1DE}" type="slidenum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pPr marL="0" marR="0" lvl="0" indent="0" algn="r" defTabSz="912813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110</a:t>
            </a:fld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305953523"/>
      </p:ext>
    </p:extLst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8001" name="Slide Image Placeholder 1">
            <a:extLst>
              <a:ext uri="{FF2B5EF4-FFF2-40B4-BE49-F238E27FC236}">
                <a16:creationId xmlns:a16="http://schemas.microsoft.com/office/drawing/2014/main" id="{38C65156-0B65-7C4A-8B71-8E1815237668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28002" name="Notes Placeholder 2">
            <a:extLst>
              <a:ext uri="{FF2B5EF4-FFF2-40B4-BE49-F238E27FC236}">
                <a16:creationId xmlns:a16="http://schemas.microsoft.com/office/drawing/2014/main" id="{A7987DD2-9FF2-B243-B32E-CA8227CA1ABC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r>
              <a:rPr lang="en-US" altLang="en-US">
                <a:latin typeface="Arial" panose="020B0604020202020204" pitchFamily="34" charset="0"/>
                <a:ea typeface="ＭＳ Ｐゴシック" panose="020B0600070205080204" pitchFamily="34" charset="-128"/>
              </a:rPr>
              <a:t>If you</a:t>
            </a:r>
            <a:r>
              <a:rPr lang="ja-JP" altLang="en-US">
                <a:latin typeface="Arial" panose="020B0604020202020204" pitchFamily="34" charset="0"/>
                <a:ea typeface="ＭＳ Ｐゴシック" panose="020B0600070205080204" pitchFamily="34" charset="-128"/>
              </a:rPr>
              <a:t>’</a:t>
            </a:r>
            <a:r>
              <a:rPr lang="en-US" altLang="ja-JP">
                <a:latin typeface="Arial" panose="020B0604020202020204" pitchFamily="34" charset="0"/>
                <a:ea typeface="ＭＳ Ｐゴシック" panose="020B0600070205080204" pitchFamily="34" charset="-128"/>
              </a:rPr>
              <a:t>re running a CUDA program, and your not launching 30K threads, you are certainly not getting full latency hiding, and you might not be using the GPU well</a:t>
            </a:r>
            <a:endParaRPr lang="en-US" altLang="en-US">
              <a:latin typeface="Arial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28003" name="Slide Number Placeholder 3">
            <a:extLst>
              <a:ext uri="{FF2B5EF4-FFF2-40B4-BE49-F238E27FC236}">
                <a16:creationId xmlns:a16="http://schemas.microsoft.com/office/drawing/2014/main" id="{9039802B-2B4D-6E40-B77E-706C66330362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12813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 defTabSz="912813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 defTabSz="912813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 defTabSz="912813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 defTabSz="912813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defTabSz="9128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defTabSz="9128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defTabSz="9128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defTabSz="9128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r" defTabSz="912813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FCD0CC7D-3E2C-E944-82A3-3A67C90278B0}" type="slidenum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pPr marL="0" marR="0" lvl="0" indent="0" algn="r" defTabSz="912813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111</a:t>
            </a:fld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77849035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CH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499A7179-3C62-4B31-AD6D-698978FDEBF1}" type="slidenum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10</a:t>
            </a:fld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074881042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CH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499A7179-3C62-4B31-AD6D-698978FDEBF1}" type="slidenum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11</a:t>
            </a:fld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191410492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CH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499A7179-3C62-4B31-AD6D-698978FDEBF1}" type="slidenum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12</a:t>
            </a:fld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676064854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CH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499A7179-3C62-4B31-AD6D-698978FDEBF1}" type="slidenum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13</a:t>
            </a:fld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118791063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CH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499A7179-3C62-4B31-AD6D-698978FDEBF1}" type="slidenum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14</a:t>
            </a:fld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449469032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CH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499A7179-3C62-4B31-AD6D-698978FDEBF1}" type="slidenum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15</a:t>
            </a:fld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659878487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7">
            <a:extLst>
              <a:ext uri="{FF2B5EF4-FFF2-40B4-BE49-F238E27FC236}">
                <a16:creationId xmlns:a16="http://schemas.microsoft.com/office/drawing/2014/main" id="{5B1FC3E2-D43B-E94B-BA83-ED8150FDBE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>
              <a:gd name="T0" fmla="*/ 0 w 1000"/>
              <a:gd name="T1" fmla="*/ 2147483647 h 1000"/>
              <a:gd name="T2" fmla="*/ 0 w 1000"/>
              <a:gd name="T3" fmla="*/ 0 h 1000"/>
              <a:gd name="T4" fmla="*/ 2147483647 w 1000"/>
              <a:gd name="T5" fmla="*/ 0 h 1000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" name="Line 8">
            <a:extLst>
              <a:ext uri="{FF2B5EF4-FFF2-40B4-BE49-F238E27FC236}">
                <a16:creationId xmlns:a16="http://schemas.microsoft.com/office/drawing/2014/main" id="{5EC74403-99B7-CB40-B4F8-F55599D98477}"/>
              </a:ext>
            </a:extLst>
          </p:cNvPr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" name="Line 10">
            <a:extLst>
              <a:ext uri="{FF2B5EF4-FFF2-40B4-BE49-F238E27FC236}">
                <a16:creationId xmlns:a16="http://schemas.microsoft.com/office/drawing/2014/main" id="{FD60F75A-C02C-AD4A-AF9E-52EEAF82EB6B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0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>
            <a:extLst>
              <a:ext uri="{FF2B5EF4-FFF2-40B4-BE49-F238E27FC236}">
                <a16:creationId xmlns:a16="http://schemas.microsoft.com/office/drawing/2014/main" id="{E936E699-80FA-6548-AEB0-CB2F2C807187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solidFill>
                  <a:srgbClr val="000000"/>
                </a:solidFill>
                <a:latin typeface="Garamond" pitchFamily="-106" charset="0"/>
                <a:ea typeface="Arial" pitchFamily="-106" charset="0"/>
                <a:cs typeface="Arial" pitchFamily="-106" charset="0"/>
              </a:defRPr>
            </a:lvl1pPr>
          </a:lstStyle>
          <a:p>
            <a:pPr>
              <a:defRPr/>
            </a:pPr>
            <a:r>
              <a:rPr lang="en-US"/>
              <a:t>Efficient Runahead Execution</a:t>
            </a:r>
          </a:p>
        </p:txBody>
      </p:sp>
      <p:sp>
        <p:nvSpPr>
          <p:cNvPr id="8" name="Rectangle 5">
            <a:extLst>
              <a:ext uri="{FF2B5EF4-FFF2-40B4-BE49-F238E27FC236}">
                <a16:creationId xmlns:a16="http://schemas.microsoft.com/office/drawing/2014/main" id="{FAB0B192-A24B-1440-89C8-F42BEC8DC555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9" name="Rectangle 6">
            <a:extLst>
              <a:ext uri="{FF2B5EF4-FFF2-40B4-BE49-F238E27FC236}">
                <a16:creationId xmlns:a16="http://schemas.microsoft.com/office/drawing/2014/main" id="{95283A1B-9D1B-4E45-AA07-20B134BA374C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fld id="{37A0DBEC-EF25-5044-99C0-103195550000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466277381"/>
      </p:ext>
    </p:extLst>
  </p:cSld>
  <p:clrMapOvr>
    <a:masterClrMapping/>
  </p:clrMapOvr>
  <p:transition/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>
            <a:extLst>
              <a:ext uri="{FF2B5EF4-FFF2-40B4-BE49-F238E27FC236}">
                <a16:creationId xmlns:a16="http://schemas.microsoft.com/office/drawing/2014/main" id="{FA4D3F33-B6A7-AF4E-BBA2-5D60152157B9}"/>
              </a:ext>
            </a:extLst>
          </p:cNvPr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5" name="Rectangle 1030">
            <a:extLst>
              <a:ext uri="{FF2B5EF4-FFF2-40B4-BE49-F238E27FC236}">
                <a16:creationId xmlns:a16="http://schemas.microsoft.com/office/drawing/2014/main" id="{8353CFA4-7231-3E40-BE0C-D71465BEBF4D}"/>
              </a:ext>
            </a:extLst>
          </p:cNvPr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996B7CA-B932-994D-B971-2260EDB50B79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607828338"/>
      </p:ext>
    </p:extLst>
  </p:cSld>
  <p:clrMapOvr>
    <a:masterClrMapping/>
  </p:clrMapOvr>
  <p:transition/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0"/>
            <a:ext cx="2152650" cy="6096000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0"/>
            <a:ext cx="6305550" cy="6096000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>
            <a:extLst>
              <a:ext uri="{FF2B5EF4-FFF2-40B4-BE49-F238E27FC236}">
                <a16:creationId xmlns:a16="http://schemas.microsoft.com/office/drawing/2014/main" id="{CC83800E-91E2-F44E-8B1A-96E8F4B25A38}"/>
              </a:ext>
            </a:extLst>
          </p:cNvPr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5" name="Rectangle 1030">
            <a:extLst>
              <a:ext uri="{FF2B5EF4-FFF2-40B4-BE49-F238E27FC236}">
                <a16:creationId xmlns:a16="http://schemas.microsoft.com/office/drawing/2014/main" id="{55479B90-DAFC-F34D-AC75-394C8643F996}"/>
              </a:ext>
            </a:extLst>
          </p:cNvPr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E7B12352-B84B-6B4C-ACEA-8DB3E16F2C7B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778569264"/>
      </p:ext>
    </p:extLst>
  </p:cSld>
  <p:clrMapOvr>
    <a:masterClrMapping/>
  </p:clrMapOvr>
  <p:transition/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clipArtAndTx" preserve="1">
  <p:cSld name="Title, Clip Art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28600" y="152400"/>
            <a:ext cx="8610600" cy="1066800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lipArt Placeholder 2"/>
          <p:cNvSpPr>
            <a:spLocks noGrp="1"/>
          </p:cNvSpPr>
          <p:nvPr>
            <p:ph type="clipArt"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/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1029">
            <a:extLst>
              <a:ext uri="{FF2B5EF4-FFF2-40B4-BE49-F238E27FC236}">
                <a16:creationId xmlns:a16="http://schemas.microsoft.com/office/drawing/2014/main" id="{2272B4CA-4912-5248-8374-7A8792B5B8B5}"/>
              </a:ext>
            </a:extLst>
          </p:cNvPr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6" name="Rectangle 1030">
            <a:extLst>
              <a:ext uri="{FF2B5EF4-FFF2-40B4-BE49-F238E27FC236}">
                <a16:creationId xmlns:a16="http://schemas.microsoft.com/office/drawing/2014/main" id="{43F9E00E-DB83-E844-BFB6-3D6DB6E927BE}"/>
              </a:ext>
            </a:extLst>
          </p:cNvPr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861E42CE-1A5C-E24B-BAF7-4A99E5980E29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929702644"/>
      </p:ext>
    </p:extLst>
  </p:cSld>
  <p:clrMapOvr>
    <a:masterClrMapping/>
  </p:clrMapOvr>
  <p:transition/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7">
            <a:extLst>
              <a:ext uri="{FF2B5EF4-FFF2-40B4-BE49-F238E27FC236}">
                <a16:creationId xmlns:a16="http://schemas.microsoft.com/office/drawing/2014/main" id="{5E2C2F6E-A300-964C-A488-EB3F916B2B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>
              <a:gd name="T0" fmla="*/ 0 w 1000"/>
              <a:gd name="T1" fmla="*/ 2147483647 h 1000"/>
              <a:gd name="T2" fmla="*/ 0 w 1000"/>
              <a:gd name="T3" fmla="*/ 0 h 1000"/>
              <a:gd name="T4" fmla="*/ 2147483647 w 1000"/>
              <a:gd name="T5" fmla="*/ 0 h 1000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" name="Line 8">
            <a:extLst>
              <a:ext uri="{FF2B5EF4-FFF2-40B4-BE49-F238E27FC236}">
                <a16:creationId xmlns:a16="http://schemas.microsoft.com/office/drawing/2014/main" id="{A4604FE2-5C1E-3643-8FD7-96FF4A19E443}"/>
              </a:ext>
            </a:extLst>
          </p:cNvPr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" name="Line 10">
            <a:extLst>
              <a:ext uri="{FF2B5EF4-FFF2-40B4-BE49-F238E27FC236}">
                <a16:creationId xmlns:a16="http://schemas.microsoft.com/office/drawing/2014/main" id="{66D25AF3-7294-A54E-93E3-9AED6E62A310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0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>
            <a:extLst>
              <a:ext uri="{FF2B5EF4-FFF2-40B4-BE49-F238E27FC236}">
                <a16:creationId xmlns:a16="http://schemas.microsoft.com/office/drawing/2014/main" id="{276951BC-C3A6-474F-AAAE-6D8E80CEF17D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solidFill>
                  <a:srgbClr val="000000"/>
                </a:solidFill>
                <a:latin typeface="Garamond" pitchFamily="-106" charset="0"/>
                <a:ea typeface="Arial" pitchFamily="-106" charset="0"/>
                <a:cs typeface="Arial" pitchFamily="-106" charset="0"/>
              </a:defRPr>
            </a:lvl1pPr>
          </a:lstStyle>
          <a:p>
            <a:pPr>
              <a:defRPr/>
            </a:pPr>
            <a:r>
              <a:rPr lang="en-US"/>
              <a:t>Efficient Runahead Execution</a:t>
            </a:r>
          </a:p>
        </p:txBody>
      </p:sp>
      <p:sp>
        <p:nvSpPr>
          <p:cNvPr id="8" name="Rectangle 5">
            <a:extLst>
              <a:ext uri="{FF2B5EF4-FFF2-40B4-BE49-F238E27FC236}">
                <a16:creationId xmlns:a16="http://schemas.microsoft.com/office/drawing/2014/main" id="{20D9967A-3F56-774A-AEF6-40E46ACEE0AD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9" name="Rectangle 6">
            <a:extLst>
              <a:ext uri="{FF2B5EF4-FFF2-40B4-BE49-F238E27FC236}">
                <a16:creationId xmlns:a16="http://schemas.microsoft.com/office/drawing/2014/main" id="{7C327038-993D-3741-956C-01160C353B54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fld id="{1507A95F-1B64-8D4B-A456-E868DA7E70EA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250353829"/>
      </p:ext>
    </p:extLst>
  </p:cSld>
  <p:clrMapOvr>
    <a:masterClrMapping/>
  </p:clrMapOvr>
  <p:transition/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228600" y="997527"/>
            <a:ext cx="8610600" cy="5193723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>
            <a:extLst>
              <a:ext uri="{FF2B5EF4-FFF2-40B4-BE49-F238E27FC236}">
                <a16:creationId xmlns:a16="http://schemas.microsoft.com/office/drawing/2014/main" id="{AD146459-072A-6A41-98C5-35822A1AFF2B}"/>
              </a:ext>
            </a:extLst>
          </p:cNvPr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5" name="Rectangle 1030">
            <a:extLst>
              <a:ext uri="{FF2B5EF4-FFF2-40B4-BE49-F238E27FC236}">
                <a16:creationId xmlns:a16="http://schemas.microsoft.com/office/drawing/2014/main" id="{D5DA1927-6840-924F-8828-30BE68442F39}"/>
              </a:ext>
            </a:extLst>
          </p:cNvPr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269147A-A377-5D4E-876F-7E6A63ADB029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982617199"/>
      </p:ext>
    </p:extLst>
  </p:cSld>
  <p:clrMapOvr>
    <a:masterClrMapping/>
  </p:clrMapOvr>
  <p:transition/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1029">
            <a:extLst>
              <a:ext uri="{FF2B5EF4-FFF2-40B4-BE49-F238E27FC236}">
                <a16:creationId xmlns:a16="http://schemas.microsoft.com/office/drawing/2014/main" id="{93E321B6-2825-6946-A885-FCC32FCCADB4}"/>
              </a:ext>
            </a:extLst>
          </p:cNvPr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5" name="Rectangle 1030">
            <a:extLst>
              <a:ext uri="{FF2B5EF4-FFF2-40B4-BE49-F238E27FC236}">
                <a16:creationId xmlns:a16="http://schemas.microsoft.com/office/drawing/2014/main" id="{D7B52F4A-F418-C844-8CB7-7410405D512B}"/>
              </a:ext>
            </a:extLst>
          </p:cNvPr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777D24F9-4A7B-2743-BEF3-6AB7389D8B8E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62129198"/>
      </p:ext>
    </p:extLst>
  </p:cSld>
  <p:clrMapOvr>
    <a:masterClrMapping/>
  </p:clrMapOvr>
  <p:transition/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1029">
            <a:extLst>
              <a:ext uri="{FF2B5EF4-FFF2-40B4-BE49-F238E27FC236}">
                <a16:creationId xmlns:a16="http://schemas.microsoft.com/office/drawing/2014/main" id="{0FD6663D-1838-F84C-9BE5-2892950337BF}"/>
              </a:ext>
            </a:extLst>
          </p:cNvPr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6" name="Rectangle 1030">
            <a:extLst>
              <a:ext uri="{FF2B5EF4-FFF2-40B4-BE49-F238E27FC236}">
                <a16:creationId xmlns:a16="http://schemas.microsoft.com/office/drawing/2014/main" id="{D8B8F438-40E4-2647-9EFD-72ADD27ADD7F}"/>
              </a:ext>
            </a:extLst>
          </p:cNvPr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24F18F68-0FB8-5C44-96BC-40C897E587D3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687300163"/>
      </p:ext>
    </p:extLst>
  </p:cSld>
  <p:clrMapOvr>
    <a:masterClrMapping/>
  </p:clrMapOvr>
  <p:transition/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1029">
            <a:extLst>
              <a:ext uri="{FF2B5EF4-FFF2-40B4-BE49-F238E27FC236}">
                <a16:creationId xmlns:a16="http://schemas.microsoft.com/office/drawing/2014/main" id="{2C0B797D-58B2-6742-9D3C-008CA763CF3C}"/>
              </a:ext>
            </a:extLst>
          </p:cNvPr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8" name="Rectangle 1030">
            <a:extLst>
              <a:ext uri="{FF2B5EF4-FFF2-40B4-BE49-F238E27FC236}">
                <a16:creationId xmlns:a16="http://schemas.microsoft.com/office/drawing/2014/main" id="{A967CF05-63C5-AA47-AF56-947AD4341F8D}"/>
              </a:ext>
            </a:extLst>
          </p:cNvPr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E7105E9F-3068-1645-BC8E-A6B6C6D5CAE4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443192937"/>
      </p:ext>
    </p:extLst>
  </p:cSld>
  <p:clrMapOvr>
    <a:masterClrMapping/>
  </p:clrMapOvr>
  <p:transition/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1029">
            <a:extLst>
              <a:ext uri="{FF2B5EF4-FFF2-40B4-BE49-F238E27FC236}">
                <a16:creationId xmlns:a16="http://schemas.microsoft.com/office/drawing/2014/main" id="{F9A6D327-D9C4-3C45-8246-816431C65482}"/>
              </a:ext>
            </a:extLst>
          </p:cNvPr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4" name="Rectangle 1030">
            <a:extLst>
              <a:ext uri="{FF2B5EF4-FFF2-40B4-BE49-F238E27FC236}">
                <a16:creationId xmlns:a16="http://schemas.microsoft.com/office/drawing/2014/main" id="{5EF442AD-6F44-C74B-9183-9E82CF8240DC}"/>
              </a:ext>
            </a:extLst>
          </p:cNvPr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E41E34CB-E54F-DA4B-9794-FC89423B4E80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105646409"/>
      </p:ext>
    </p:extLst>
  </p:cSld>
  <p:clrMapOvr>
    <a:masterClrMapping/>
  </p:clrMapOvr>
  <p:transition/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>
            <a:extLst>
              <a:ext uri="{FF2B5EF4-FFF2-40B4-BE49-F238E27FC236}">
                <a16:creationId xmlns:a16="http://schemas.microsoft.com/office/drawing/2014/main" id="{D81A4030-5974-4E4B-8DBE-15875B2B2AC2}"/>
              </a:ext>
            </a:extLst>
          </p:cNvPr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3" name="Rectangle 1030">
            <a:extLst>
              <a:ext uri="{FF2B5EF4-FFF2-40B4-BE49-F238E27FC236}">
                <a16:creationId xmlns:a16="http://schemas.microsoft.com/office/drawing/2014/main" id="{A00C7942-0620-BC4B-A184-0037DE40037E}"/>
              </a:ext>
            </a:extLst>
          </p:cNvPr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AA828D37-A7D2-774F-AE81-10B32BA3D916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596190693"/>
      </p:ext>
    </p:extLst>
  </p:cSld>
  <p:clrMapOvr>
    <a:masterClrMapping/>
  </p:clrMapOvr>
  <p:transition/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228600" y="997527"/>
            <a:ext cx="8610600" cy="5193723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>
            <a:extLst>
              <a:ext uri="{FF2B5EF4-FFF2-40B4-BE49-F238E27FC236}">
                <a16:creationId xmlns:a16="http://schemas.microsoft.com/office/drawing/2014/main" id="{DFE28B04-A615-BF4B-9AFD-CB83F7A18981}"/>
              </a:ext>
            </a:extLst>
          </p:cNvPr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5" name="Rectangle 1030">
            <a:extLst>
              <a:ext uri="{FF2B5EF4-FFF2-40B4-BE49-F238E27FC236}">
                <a16:creationId xmlns:a16="http://schemas.microsoft.com/office/drawing/2014/main" id="{6C62E23A-AA2A-754F-A2F9-92FB7757B8B0}"/>
              </a:ext>
            </a:extLst>
          </p:cNvPr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2CF53678-ACF1-F343-B850-648AB6B627A4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145951502"/>
      </p:ext>
    </p:extLst>
  </p:cSld>
  <p:clrMapOvr>
    <a:masterClrMapping/>
  </p:clrMapOvr>
  <p:transition/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1029">
            <a:extLst>
              <a:ext uri="{FF2B5EF4-FFF2-40B4-BE49-F238E27FC236}">
                <a16:creationId xmlns:a16="http://schemas.microsoft.com/office/drawing/2014/main" id="{FE58AA0C-76B2-364F-B826-947EE6C23464}"/>
              </a:ext>
            </a:extLst>
          </p:cNvPr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6" name="Rectangle 1030">
            <a:extLst>
              <a:ext uri="{FF2B5EF4-FFF2-40B4-BE49-F238E27FC236}">
                <a16:creationId xmlns:a16="http://schemas.microsoft.com/office/drawing/2014/main" id="{4543818B-3C8E-C541-A285-C42350049E61}"/>
              </a:ext>
            </a:extLst>
          </p:cNvPr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504AC6C5-F14F-3642-A925-CD6ABEBD3F03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677050617"/>
      </p:ext>
    </p:extLst>
  </p:cSld>
  <p:clrMapOvr>
    <a:masterClrMapping/>
  </p:clrMapOvr>
  <p:transition/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1029">
            <a:extLst>
              <a:ext uri="{FF2B5EF4-FFF2-40B4-BE49-F238E27FC236}">
                <a16:creationId xmlns:a16="http://schemas.microsoft.com/office/drawing/2014/main" id="{2648D13A-E866-814F-9CF1-B6D25F8A30CF}"/>
              </a:ext>
            </a:extLst>
          </p:cNvPr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6" name="Rectangle 1030">
            <a:extLst>
              <a:ext uri="{FF2B5EF4-FFF2-40B4-BE49-F238E27FC236}">
                <a16:creationId xmlns:a16="http://schemas.microsoft.com/office/drawing/2014/main" id="{9E1AC6AA-841C-8E44-9C3F-1A40E2BF8BA7}"/>
              </a:ext>
            </a:extLst>
          </p:cNvPr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0FB738B-019D-3C4E-9FB4-207A11B75E8E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023438790"/>
      </p:ext>
    </p:extLst>
  </p:cSld>
  <p:clrMapOvr>
    <a:masterClrMapping/>
  </p:clrMapOvr>
  <p:transition/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>
            <a:extLst>
              <a:ext uri="{FF2B5EF4-FFF2-40B4-BE49-F238E27FC236}">
                <a16:creationId xmlns:a16="http://schemas.microsoft.com/office/drawing/2014/main" id="{C4DD8BE7-E10F-EC40-B3C6-0938E3FE3B6F}"/>
              </a:ext>
            </a:extLst>
          </p:cNvPr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5" name="Rectangle 1030">
            <a:extLst>
              <a:ext uri="{FF2B5EF4-FFF2-40B4-BE49-F238E27FC236}">
                <a16:creationId xmlns:a16="http://schemas.microsoft.com/office/drawing/2014/main" id="{2A46C2C9-42F8-FD4C-A462-AB77571D004C}"/>
              </a:ext>
            </a:extLst>
          </p:cNvPr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4CFD8B2-63E2-4041-A9C1-7C29D9D890D6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771278124"/>
      </p:ext>
    </p:extLst>
  </p:cSld>
  <p:clrMapOvr>
    <a:masterClrMapping/>
  </p:clrMapOvr>
  <p:transition/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0"/>
            <a:ext cx="2152650" cy="6096000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0"/>
            <a:ext cx="6305550" cy="6096000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>
            <a:extLst>
              <a:ext uri="{FF2B5EF4-FFF2-40B4-BE49-F238E27FC236}">
                <a16:creationId xmlns:a16="http://schemas.microsoft.com/office/drawing/2014/main" id="{240C0EF6-2040-E144-8569-AB8E46292242}"/>
              </a:ext>
            </a:extLst>
          </p:cNvPr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5" name="Rectangle 1030">
            <a:extLst>
              <a:ext uri="{FF2B5EF4-FFF2-40B4-BE49-F238E27FC236}">
                <a16:creationId xmlns:a16="http://schemas.microsoft.com/office/drawing/2014/main" id="{601202C7-34E7-D947-A1F4-518318E06F79}"/>
              </a:ext>
            </a:extLst>
          </p:cNvPr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29AE4854-AC50-5B4E-ACD6-EE033269867A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511079147"/>
      </p:ext>
    </p:extLst>
  </p:cSld>
  <p:clrMapOvr>
    <a:masterClrMapping/>
  </p:clrMapOvr>
  <p:transition/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type="clipArtAndTx" preserve="1">
  <p:cSld name="Title, Clip Art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28600" y="152400"/>
            <a:ext cx="8610600" cy="1066800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lipArt Placeholder 2"/>
          <p:cNvSpPr>
            <a:spLocks noGrp="1"/>
          </p:cNvSpPr>
          <p:nvPr>
            <p:ph type="clipArt"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/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1029">
            <a:extLst>
              <a:ext uri="{FF2B5EF4-FFF2-40B4-BE49-F238E27FC236}">
                <a16:creationId xmlns:a16="http://schemas.microsoft.com/office/drawing/2014/main" id="{A7F58150-138D-C647-B90C-EFB4B50CB2A3}"/>
              </a:ext>
            </a:extLst>
          </p:cNvPr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6" name="Rectangle 1030">
            <a:extLst>
              <a:ext uri="{FF2B5EF4-FFF2-40B4-BE49-F238E27FC236}">
                <a16:creationId xmlns:a16="http://schemas.microsoft.com/office/drawing/2014/main" id="{845EF351-D25A-6F4E-A092-66F27772D58C}"/>
              </a:ext>
            </a:extLst>
          </p:cNvPr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EE2FA51-ABE3-504C-9C81-742AF33A287C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698019640"/>
      </p:ext>
    </p:extLst>
  </p:cSld>
  <p:clrMapOvr>
    <a:masterClrMapping/>
  </p:clrMapOvr>
  <p:transition/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7">
            <a:extLst>
              <a:ext uri="{FF2B5EF4-FFF2-40B4-BE49-F238E27FC236}">
                <a16:creationId xmlns:a16="http://schemas.microsoft.com/office/drawing/2014/main" id="{F911D5CE-1D03-43F3-A92B-DD06A441DD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>
              <a:gd name="T0" fmla="*/ 0 w 1000"/>
              <a:gd name="T1" fmla="*/ 2147483646 h 1000"/>
              <a:gd name="T2" fmla="*/ 0 w 1000"/>
              <a:gd name="T3" fmla="*/ 0 h 1000"/>
              <a:gd name="T4" fmla="*/ 2147483646 w 1000"/>
              <a:gd name="T5" fmla="*/ 0 h 1000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" name="Line 8">
            <a:extLst>
              <a:ext uri="{FF2B5EF4-FFF2-40B4-BE49-F238E27FC236}">
                <a16:creationId xmlns:a16="http://schemas.microsoft.com/office/drawing/2014/main" id="{77AEB27B-8C7B-48B1-AE19-38CC35610110}"/>
              </a:ext>
            </a:extLst>
          </p:cNvPr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" name="Line 10">
            <a:extLst>
              <a:ext uri="{FF2B5EF4-FFF2-40B4-BE49-F238E27FC236}">
                <a16:creationId xmlns:a16="http://schemas.microsoft.com/office/drawing/2014/main" id="{F759EE34-9544-4B3D-877E-29F053F56E92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0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>
            <a:extLst>
              <a:ext uri="{FF2B5EF4-FFF2-40B4-BE49-F238E27FC236}">
                <a16:creationId xmlns:a16="http://schemas.microsoft.com/office/drawing/2014/main" id="{4064DE93-AA8B-43DB-80E8-90D84C21CEA6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eaLnBrk="1" hangingPunct="1">
              <a:defRPr sz="1200">
                <a:solidFill>
                  <a:srgbClr val="000000"/>
                </a:solidFill>
                <a:latin typeface="Garamond" pitchFamily="-106" charset="0"/>
                <a:ea typeface="Arial" pitchFamily="-106" charset="0"/>
                <a:cs typeface="Arial" pitchFamily="-106" charset="0"/>
              </a:defRPr>
            </a:lvl1pPr>
          </a:lstStyle>
          <a:p>
            <a:pPr>
              <a:defRPr/>
            </a:pPr>
            <a:r>
              <a:rPr lang="en-US"/>
              <a:t>Efficient Runahead Execution</a:t>
            </a:r>
          </a:p>
        </p:txBody>
      </p:sp>
      <p:sp>
        <p:nvSpPr>
          <p:cNvPr id="8" name="Rectangle 5">
            <a:extLst>
              <a:ext uri="{FF2B5EF4-FFF2-40B4-BE49-F238E27FC236}">
                <a16:creationId xmlns:a16="http://schemas.microsoft.com/office/drawing/2014/main" id="{F1DC722D-6C17-40EA-93F1-C11F93A9A746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9" name="Rectangle 6">
            <a:extLst>
              <a:ext uri="{FF2B5EF4-FFF2-40B4-BE49-F238E27FC236}">
                <a16:creationId xmlns:a16="http://schemas.microsoft.com/office/drawing/2014/main" id="{4A571157-599A-48CF-B33B-15D664195DED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pPr>
              <a:defRPr/>
            </a:pPr>
            <a:fld id="{5BEF67B4-941F-4736-A122-66E8AE1B4197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591027109"/>
      </p:ext>
    </p:extLst>
  </p:cSld>
  <p:clrMapOvr>
    <a:masterClrMapping/>
  </p:clrMapOvr>
  <p:transition/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228600" y="997527"/>
            <a:ext cx="8610600" cy="5193723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>
            <a:extLst>
              <a:ext uri="{FF2B5EF4-FFF2-40B4-BE49-F238E27FC236}">
                <a16:creationId xmlns:a16="http://schemas.microsoft.com/office/drawing/2014/main" id="{4BEBEC74-F2C6-4E33-B4B4-3463BC51B879}"/>
              </a:ext>
            </a:extLst>
          </p:cNvPr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5" name="Rectangle 1030">
            <a:extLst>
              <a:ext uri="{FF2B5EF4-FFF2-40B4-BE49-F238E27FC236}">
                <a16:creationId xmlns:a16="http://schemas.microsoft.com/office/drawing/2014/main" id="{D0935758-6439-4EDF-98CC-8D53CEFBBF7B}"/>
              </a:ext>
            </a:extLst>
          </p:cNvPr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4A640EF-F0E2-4E49-9455-7E266BCEBB78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614517398"/>
      </p:ext>
    </p:extLst>
  </p:cSld>
  <p:clrMapOvr>
    <a:masterClrMapping/>
  </p:clrMapOvr>
  <p:transition/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1029">
            <a:extLst>
              <a:ext uri="{FF2B5EF4-FFF2-40B4-BE49-F238E27FC236}">
                <a16:creationId xmlns:a16="http://schemas.microsoft.com/office/drawing/2014/main" id="{45E35761-913B-4F9F-B95F-062F4851F2BE}"/>
              </a:ext>
            </a:extLst>
          </p:cNvPr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5" name="Rectangle 1030">
            <a:extLst>
              <a:ext uri="{FF2B5EF4-FFF2-40B4-BE49-F238E27FC236}">
                <a16:creationId xmlns:a16="http://schemas.microsoft.com/office/drawing/2014/main" id="{46C80198-94D1-4027-AFBC-3110C05B1FE6}"/>
              </a:ext>
            </a:extLst>
          </p:cNvPr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857CB90-D777-4C85-8197-A11CF1652576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178905753"/>
      </p:ext>
    </p:extLst>
  </p:cSld>
  <p:clrMapOvr>
    <a:masterClrMapping/>
  </p:clrMapOvr>
  <p:transition/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1029">
            <a:extLst>
              <a:ext uri="{FF2B5EF4-FFF2-40B4-BE49-F238E27FC236}">
                <a16:creationId xmlns:a16="http://schemas.microsoft.com/office/drawing/2014/main" id="{508E948F-ED37-4068-9F16-9E67505D15B3}"/>
              </a:ext>
            </a:extLst>
          </p:cNvPr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6" name="Rectangle 1030">
            <a:extLst>
              <a:ext uri="{FF2B5EF4-FFF2-40B4-BE49-F238E27FC236}">
                <a16:creationId xmlns:a16="http://schemas.microsoft.com/office/drawing/2014/main" id="{1CF2122A-87FD-420E-AE10-3DB1CD85C91F}"/>
              </a:ext>
            </a:extLst>
          </p:cNvPr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36AAF50-49AA-4C46-84C3-9E6309E47937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681996157"/>
      </p:ext>
    </p:extLst>
  </p:cSld>
  <p:clrMapOvr>
    <a:masterClrMapping/>
  </p:clrMapOvr>
  <p:transition/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1029">
            <a:extLst>
              <a:ext uri="{FF2B5EF4-FFF2-40B4-BE49-F238E27FC236}">
                <a16:creationId xmlns:a16="http://schemas.microsoft.com/office/drawing/2014/main" id="{9F109693-0249-41A3-9F50-E65F98368648}"/>
              </a:ext>
            </a:extLst>
          </p:cNvPr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8" name="Rectangle 1030">
            <a:extLst>
              <a:ext uri="{FF2B5EF4-FFF2-40B4-BE49-F238E27FC236}">
                <a16:creationId xmlns:a16="http://schemas.microsoft.com/office/drawing/2014/main" id="{FE7734D2-ACBB-46E0-A232-AD426BE9100E}"/>
              </a:ext>
            </a:extLst>
          </p:cNvPr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9E60853-3375-497B-B7D1-7DED7CCC4384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331966698"/>
      </p:ext>
    </p:extLst>
  </p:cSld>
  <p:clrMapOvr>
    <a:masterClrMapping/>
  </p:clrMapOvr>
  <p:transition/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1029">
            <a:extLst>
              <a:ext uri="{FF2B5EF4-FFF2-40B4-BE49-F238E27FC236}">
                <a16:creationId xmlns:a16="http://schemas.microsoft.com/office/drawing/2014/main" id="{36AC580D-9390-694B-BC56-18E6DC1E7987}"/>
              </a:ext>
            </a:extLst>
          </p:cNvPr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5" name="Rectangle 1030">
            <a:extLst>
              <a:ext uri="{FF2B5EF4-FFF2-40B4-BE49-F238E27FC236}">
                <a16:creationId xmlns:a16="http://schemas.microsoft.com/office/drawing/2014/main" id="{7716D7D1-6F7B-AD4D-B942-9594AB3BE3BC}"/>
              </a:ext>
            </a:extLst>
          </p:cNvPr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ABC1AC3-30DF-8B4A-9E37-2A0B69C54BE9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483989963"/>
      </p:ext>
    </p:extLst>
  </p:cSld>
  <p:clrMapOvr>
    <a:masterClrMapping/>
  </p:clrMapOvr>
  <p:transition/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1029">
            <a:extLst>
              <a:ext uri="{FF2B5EF4-FFF2-40B4-BE49-F238E27FC236}">
                <a16:creationId xmlns:a16="http://schemas.microsoft.com/office/drawing/2014/main" id="{8B93F1F3-721C-44A8-BBDC-BABA43CC76C6}"/>
              </a:ext>
            </a:extLst>
          </p:cNvPr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4" name="Rectangle 1030">
            <a:extLst>
              <a:ext uri="{FF2B5EF4-FFF2-40B4-BE49-F238E27FC236}">
                <a16:creationId xmlns:a16="http://schemas.microsoft.com/office/drawing/2014/main" id="{34026986-6952-48D0-93DE-0A5D45FCF408}"/>
              </a:ext>
            </a:extLst>
          </p:cNvPr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279EF5C-C746-4084-8A0D-12DD977AB7F9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83263472"/>
      </p:ext>
    </p:extLst>
  </p:cSld>
  <p:clrMapOvr>
    <a:masterClrMapping/>
  </p:clrMapOvr>
  <p:transition/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>
            <a:extLst>
              <a:ext uri="{FF2B5EF4-FFF2-40B4-BE49-F238E27FC236}">
                <a16:creationId xmlns:a16="http://schemas.microsoft.com/office/drawing/2014/main" id="{75BCD08E-B313-4295-A258-151D0B050352}"/>
              </a:ext>
            </a:extLst>
          </p:cNvPr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3" name="Rectangle 1030">
            <a:extLst>
              <a:ext uri="{FF2B5EF4-FFF2-40B4-BE49-F238E27FC236}">
                <a16:creationId xmlns:a16="http://schemas.microsoft.com/office/drawing/2014/main" id="{2BB9CE3F-0359-403B-8352-6E11FDE578CE}"/>
              </a:ext>
            </a:extLst>
          </p:cNvPr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AE64830-CC28-4849-8159-ACD7D046E827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237983429"/>
      </p:ext>
    </p:extLst>
  </p:cSld>
  <p:clrMapOvr>
    <a:masterClrMapping/>
  </p:clrMapOvr>
  <p:transition/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1029">
            <a:extLst>
              <a:ext uri="{FF2B5EF4-FFF2-40B4-BE49-F238E27FC236}">
                <a16:creationId xmlns:a16="http://schemas.microsoft.com/office/drawing/2014/main" id="{13D42EDF-70BC-45DE-99FB-D1DC5BB42451}"/>
              </a:ext>
            </a:extLst>
          </p:cNvPr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6" name="Rectangle 1030">
            <a:extLst>
              <a:ext uri="{FF2B5EF4-FFF2-40B4-BE49-F238E27FC236}">
                <a16:creationId xmlns:a16="http://schemas.microsoft.com/office/drawing/2014/main" id="{E70F3C65-A142-41EB-A3AE-008CC7050515}"/>
              </a:ext>
            </a:extLst>
          </p:cNvPr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CF5AE56-10B6-4E9B-AF09-C36EF1DA3FA7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977373219"/>
      </p:ext>
    </p:extLst>
  </p:cSld>
  <p:clrMapOvr>
    <a:masterClrMapping/>
  </p:clrMapOvr>
  <p:transition/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1029">
            <a:extLst>
              <a:ext uri="{FF2B5EF4-FFF2-40B4-BE49-F238E27FC236}">
                <a16:creationId xmlns:a16="http://schemas.microsoft.com/office/drawing/2014/main" id="{8DD3EF48-208E-4BEB-914A-672A2E1164E1}"/>
              </a:ext>
            </a:extLst>
          </p:cNvPr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6" name="Rectangle 1030">
            <a:extLst>
              <a:ext uri="{FF2B5EF4-FFF2-40B4-BE49-F238E27FC236}">
                <a16:creationId xmlns:a16="http://schemas.microsoft.com/office/drawing/2014/main" id="{700DE9B3-D11D-490F-B930-15FDED4C7DE0}"/>
              </a:ext>
            </a:extLst>
          </p:cNvPr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AAE1721-0AB3-4070-A572-4A260012E1E2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956957395"/>
      </p:ext>
    </p:extLst>
  </p:cSld>
  <p:clrMapOvr>
    <a:masterClrMapping/>
  </p:clrMapOvr>
  <p:transition/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>
            <a:extLst>
              <a:ext uri="{FF2B5EF4-FFF2-40B4-BE49-F238E27FC236}">
                <a16:creationId xmlns:a16="http://schemas.microsoft.com/office/drawing/2014/main" id="{DBFDE82C-F3F2-414E-B0D5-A9C5F332F637}"/>
              </a:ext>
            </a:extLst>
          </p:cNvPr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5" name="Rectangle 1030">
            <a:extLst>
              <a:ext uri="{FF2B5EF4-FFF2-40B4-BE49-F238E27FC236}">
                <a16:creationId xmlns:a16="http://schemas.microsoft.com/office/drawing/2014/main" id="{7EEC5C75-DEEC-466B-B4CA-433EA60AC522}"/>
              </a:ext>
            </a:extLst>
          </p:cNvPr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3D4EB96-1D1F-4727-BA41-F8213483DA34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535250185"/>
      </p:ext>
    </p:extLst>
  </p:cSld>
  <p:clrMapOvr>
    <a:masterClrMapping/>
  </p:clrMapOvr>
  <p:transition/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0"/>
            <a:ext cx="2152650" cy="6096000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0"/>
            <a:ext cx="6305550" cy="6096000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>
            <a:extLst>
              <a:ext uri="{FF2B5EF4-FFF2-40B4-BE49-F238E27FC236}">
                <a16:creationId xmlns:a16="http://schemas.microsoft.com/office/drawing/2014/main" id="{D72EAE6A-AA7B-416A-B451-FE0859769DBF}"/>
              </a:ext>
            </a:extLst>
          </p:cNvPr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5" name="Rectangle 1030">
            <a:extLst>
              <a:ext uri="{FF2B5EF4-FFF2-40B4-BE49-F238E27FC236}">
                <a16:creationId xmlns:a16="http://schemas.microsoft.com/office/drawing/2014/main" id="{A3C5A18F-2ACE-466C-9FD9-A13486B80CA6}"/>
              </a:ext>
            </a:extLst>
          </p:cNvPr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3530683-A928-4246-A266-8549E4F3D26E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083994280"/>
      </p:ext>
    </p:extLst>
  </p:cSld>
  <p:clrMapOvr>
    <a:masterClrMapping/>
  </p:clrMapOvr>
  <p:transition/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type="clipArtAndTx" preserve="1">
  <p:cSld name="Title, Clip Art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28600" y="152400"/>
            <a:ext cx="8610600" cy="1066800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lipArt Placeholder 2"/>
          <p:cNvSpPr>
            <a:spLocks noGrp="1"/>
          </p:cNvSpPr>
          <p:nvPr>
            <p:ph type="clipArt"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/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1029">
            <a:extLst>
              <a:ext uri="{FF2B5EF4-FFF2-40B4-BE49-F238E27FC236}">
                <a16:creationId xmlns:a16="http://schemas.microsoft.com/office/drawing/2014/main" id="{CF5177B8-2D3C-4F5A-A583-9F772A91118D}"/>
              </a:ext>
            </a:extLst>
          </p:cNvPr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6" name="Rectangle 1030">
            <a:extLst>
              <a:ext uri="{FF2B5EF4-FFF2-40B4-BE49-F238E27FC236}">
                <a16:creationId xmlns:a16="http://schemas.microsoft.com/office/drawing/2014/main" id="{65BEDB5B-5A04-486E-909C-E65255083559}"/>
              </a:ext>
            </a:extLst>
          </p:cNvPr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05EA492-E4F7-4B19-BF34-75DD9D5F1854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935069971"/>
      </p:ext>
    </p:extLst>
  </p:cSld>
  <p:clrMapOvr>
    <a:masterClrMapping/>
  </p:clrMapOvr>
  <p:transition/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7">
            <a:extLst>
              <a:ext uri="{FF2B5EF4-FFF2-40B4-BE49-F238E27FC236}">
                <a16:creationId xmlns:a16="http://schemas.microsoft.com/office/drawing/2014/main" id="{55834A1A-7469-3645-8CE4-E602C86769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>
              <a:gd name="T0" fmla="*/ 0 w 1000"/>
              <a:gd name="T1" fmla="*/ 2147483646 h 1000"/>
              <a:gd name="T2" fmla="*/ 0 w 1000"/>
              <a:gd name="T3" fmla="*/ 0 h 1000"/>
              <a:gd name="T4" fmla="*/ 2147483646 w 1000"/>
              <a:gd name="T5" fmla="*/ 0 h 1000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" name="Line 8">
            <a:extLst>
              <a:ext uri="{FF2B5EF4-FFF2-40B4-BE49-F238E27FC236}">
                <a16:creationId xmlns:a16="http://schemas.microsoft.com/office/drawing/2014/main" id="{464F615E-286C-A14C-9F65-2BAD5A255287}"/>
              </a:ext>
            </a:extLst>
          </p:cNvPr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" name="Line 10">
            <a:extLst>
              <a:ext uri="{FF2B5EF4-FFF2-40B4-BE49-F238E27FC236}">
                <a16:creationId xmlns:a16="http://schemas.microsoft.com/office/drawing/2014/main" id="{D926CFD5-8F67-A24A-9FC1-BB2CC915F272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0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>
            <a:extLst>
              <a:ext uri="{FF2B5EF4-FFF2-40B4-BE49-F238E27FC236}">
                <a16:creationId xmlns:a16="http://schemas.microsoft.com/office/drawing/2014/main" id="{357950A5-CA27-8F4C-BA45-6DDEA832E03B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eaLnBrk="1" hangingPunct="1">
              <a:defRPr sz="1200">
                <a:solidFill>
                  <a:srgbClr val="000000"/>
                </a:solidFill>
                <a:latin typeface="Garamond" pitchFamily="-106" charset="0"/>
                <a:ea typeface="Arial" pitchFamily="-106" charset="0"/>
                <a:cs typeface="Arial" pitchFamily="-106" charset="0"/>
              </a:defRPr>
            </a:lvl1pPr>
          </a:lstStyle>
          <a:p>
            <a:pPr>
              <a:defRPr/>
            </a:pPr>
            <a:r>
              <a:rPr lang="en-US"/>
              <a:t>Efficient Runahead Execution</a:t>
            </a:r>
          </a:p>
        </p:txBody>
      </p:sp>
      <p:sp>
        <p:nvSpPr>
          <p:cNvPr id="8" name="Rectangle 5">
            <a:extLst>
              <a:ext uri="{FF2B5EF4-FFF2-40B4-BE49-F238E27FC236}">
                <a16:creationId xmlns:a16="http://schemas.microsoft.com/office/drawing/2014/main" id="{C706C27B-B5ED-BA44-8658-916F5DC228AB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9" name="Rectangle 6">
            <a:extLst>
              <a:ext uri="{FF2B5EF4-FFF2-40B4-BE49-F238E27FC236}">
                <a16:creationId xmlns:a16="http://schemas.microsoft.com/office/drawing/2014/main" id="{FAAF95C6-8B8C-BF4F-905B-46A03401C096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pPr>
              <a:defRPr/>
            </a:pPr>
            <a:fld id="{925F0709-7BF5-D04E-8A39-27AE0055BECE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58156915"/>
      </p:ext>
    </p:extLst>
  </p:cSld>
  <p:clrMapOvr>
    <a:masterClrMapping/>
  </p:clrMapOvr>
  <p:transition/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228600" y="997527"/>
            <a:ext cx="8610600" cy="5193723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>
            <a:extLst>
              <a:ext uri="{FF2B5EF4-FFF2-40B4-BE49-F238E27FC236}">
                <a16:creationId xmlns:a16="http://schemas.microsoft.com/office/drawing/2014/main" id="{AF343E9A-6457-1D45-9FE8-920350043DFF}"/>
              </a:ext>
            </a:extLst>
          </p:cNvPr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5" name="Rectangle 1030">
            <a:extLst>
              <a:ext uri="{FF2B5EF4-FFF2-40B4-BE49-F238E27FC236}">
                <a16:creationId xmlns:a16="http://schemas.microsoft.com/office/drawing/2014/main" id="{0B5C4ADC-3F0C-EC4B-8CE1-F506B15F8607}"/>
              </a:ext>
            </a:extLst>
          </p:cNvPr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B3E54D1-B2F6-B74C-A3C8-87499DC404EF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585241326"/>
      </p:ext>
    </p:extLst>
  </p:cSld>
  <p:clrMapOvr>
    <a:masterClrMapping/>
  </p:clrMapOvr>
  <p:transition/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1029">
            <a:extLst>
              <a:ext uri="{FF2B5EF4-FFF2-40B4-BE49-F238E27FC236}">
                <a16:creationId xmlns:a16="http://schemas.microsoft.com/office/drawing/2014/main" id="{5A3741D0-24AA-1742-AB61-FD21F8ED5C2C}"/>
              </a:ext>
            </a:extLst>
          </p:cNvPr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5" name="Rectangle 1030">
            <a:extLst>
              <a:ext uri="{FF2B5EF4-FFF2-40B4-BE49-F238E27FC236}">
                <a16:creationId xmlns:a16="http://schemas.microsoft.com/office/drawing/2014/main" id="{974360A1-48E7-5346-B235-926033713427}"/>
              </a:ext>
            </a:extLst>
          </p:cNvPr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9713669-6BFA-F143-808B-BA27187F6746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632510200"/>
      </p:ext>
    </p:extLst>
  </p:cSld>
  <p:clrMapOvr>
    <a:masterClrMapping/>
  </p:clrMapOvr>
  <p:transition/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1029">
            <a:extLst>
              <a:ext uri="{FF2B5EF4-FFF2-40B4-BE49-F238E27FC236}">
                <a16:creationId xmlns:a16="http://schemas.microsoft.com/office/drawing/2014/main" id="{B0CE2EA2-CEF4-6C4F-B821-02BA1B5A47FD}"/>
              </a:ext>
            </a:extLst>
          </p:cNvPr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6" name="Rectangle 1030">
            <a:extLst>
              <a:ext uri="{FF2B5EF4-FFF2-40B4-BE49-F238E27FC236}">
                <a16:creationId xmlns:a16="http://schemas.microsoft.com/office/drawing/2014/main" id="{12742B8F-F63F-A645-9548-9448055AFE6F}"/>
              </a:ext>
            </a:extLst>
          </p:cNvPr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FD618AC-FEC1-C641-B975-6F582587916C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997925371"/>
      </p:ext>
    </p:extLst>
  </p:cSld>
  <p:clrMapOvr>
    <a:masterClrMapping/>
  </p:clrMapOvr>
  <p:transition/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1029">
            <a:extLst>
              <a:ext uri="{FF2B5EF4-FFF2-40B4-BE49-F238E27FC236}">
                <a16:creationId xmlns:a16="http://schemas.microsoft.com/office/drawing/2014/main" id="{160909AA-1D55-0A4C-AF7D-00DFCC79EDC4}"/>
              </a:ext>
            </a:extLst>
          </p:cNvPr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6" name="Rectangle 1030">
            <a:extLst>
              <a:ext uri="{FF2B5EF4-FFF2-40B4-BE49-F238E27FC236}">
                <a16:creationId xmlns:a16="http://schemas.microsoft.com/office/drawing/2014/main" id="{1FA1D567-0FC7-9B47-9A14-D93F66A1326F}"/>
              </a:ext>
            </a:extLst>
          </p:cNvPr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1A31E1D-F4F1-304B-AE8E-748EA90ACD5E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00027003"/>
      </p:ext>
    </p:extLst>
  </p:cSld>
  <p:clrMapOvr>
    <a:masterClrMapping/>
  </p:clrMapOvr>
  <p:transition/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1029">
            <a:extLst>
              <a:ext uri="{FF2B5EF4-FFF2-40B4-BE49-F238E27FC236}">
                <a16:creationId xmlns:a16="http://schemas.microsoft.com/office/drawing/2014/main" id="{222795C2-218A-5247-AB77-3F6BC2144183}"/>
              </a:ext>
            </a:extLst>
          </p:cNvPr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8" name="Rectangle 1030">
            <a:extLst>
              <a:ext uri="{FF2B5EF4-FFF2-40B4-BE49-F238E27FC236}">
                <a16:creationId xmlns:a16="http://schemas.microsoft.com/office/drawing/2014/main" id="{0E58E5DC-6D73-754D-817A-8737DD82FA31}"/>
              </a:ext>
            </a:extLst>
          </p:cNvPr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ED201E1-4230-914C-92EE-D1F1AF0903E4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915691816"/>
      </p:ext>
    </p:extLst>
  </p:cSld>
  <p:clrMapOvr>
    <a:masterClrMapping/>
  </p:clrMapOvr>
  <p:transition/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1029">
            <a:extLst>
              <a:ext uri="{FF2B5EF4-FFF2-40B4-BE49-F238E27FC236}">
                <a16:creationId xmlns:a16="http://schemas.microsoft.com/office/drawing/2014/main" id="{9756E4E9-DB33-9D4F-8520-7D971D66A906}"/>
              </a:ext>
            </a:extLst>
          </p:cNvPr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4" name="Rectangle 1030">
            <a:extLst>
              <a:ext uri="{FF2B5EF4-FFF2-40B4-BE49-F238E27FC236}">
                <a16:creationId xmlns:a16="http://schemas.microsoft.com/office/drawing/2014/main" id="{2D291D92-DD5B-F24B-9598-989FC9CEF622}"/>
              </a:ext>
            </a:extLst>
          </p:cNvPr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425C6BC-C003-7041-948E-F4ACC7F5EACC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217183264"/>
      </p:ext>
    </p:extLst>
  </p:cSld>
  <p:clrMapOvr>
    <a:masterClrMapping/>
  </p:clrMapOvr>
  <p:transition/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>
            <a:extLst>
              <a:ext uri="{FF2B5EF4-FFF2-40B4-BE49-F238E27FC236}">
                <a16:creationId xmlns:a16="http://schemas.microsoft.com/office/drawing/2014/main" id="{A2219D38-15DC-0146-8547-E713FE437545}"/>
              </a:ext>
            </a:extLst>
          </p:cNvPr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3" name="Rectangle 1030">
            <a:extLst>
              <a:ext uri="{FF2B5EF4-FFF2-40B4-BE49-F238E27FC236}">
                <a16:creationId xmlns:a16="http://schemas.microsoft.com/office/drawing/2014/main" id="{C298F12B-AFF2-7447-B48E-112AD422FE91}"/>
              </a:ext>
            </a:extLst>
          </p:cNvPr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4653E7C-BCEE-6041-9919-DF7C4D3BADEA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605069565"/>
      </p:ext>
    </p:extLst>
  </p:cSld>
  <p:clrMapOvr>
    <a:masterClrMapping/>
  </p:clrMapOvr>
  <p:transition/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1029">
            <a:extLst>
              <a:ext uri="{FF2B5EF4-FFF2-40B4-BE49-F238E27FC236}">
                <a16:creationId xmlns:a16="http://schemas.microsoft.com/office/drawing/2014/main" id="{78D620EB-2DF4-8E43-8352-9E94203C5DF6}"/>
              </a:ext>
            </a:extLst>
          </p:cNvPr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6" name="Rectangle 1030">
            <a:extLst>
              <a:ext uri="{FF2B5EF4-FFF2-40B4-BE49-F238E27FC236}">
                <a16:creationId xmlns:a16="http://schemas.microsoft.com/office/drawing/2014/main" id="{773A470D-A98E-3C45-907C-4A9DE612D25F}"/>
              </a:ext>
            </a:extLst>
          </p:cNvPr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FD59717-176F-5840-9BA8-C43881F8CE66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379762946"/>
      </p:ext>
    </p:extLst>
  </p:cSld>
  <p:clrMapOvr>
    <a:masterClrMapping/>
  </p:clrMapOvr>
  <p:transition/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1029">
            <a:extLst>
              <a:ext uri="{FF2B5EF4-FFF2-40B4-BE49-F238E27FC236}">
                <a16:creationId xmlns:a16="http://schemas.microsoft.com/office/drawing/2014/main" id="{24FFDDE6-6540-6543-BBD7-18F1DDC9361A}"/>
              </a:ext>
            </a:extLst>
          </p:cNvPr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6" name="Rectangle 1030">
            <a:extLst>
              <a:ext uri="{FF2B5EF4-FFF2-40B4-BE49-F238E27FC236}">
                <a16:creationId xmlns:a16="http://schemas.microsoft.com/office/drawing/2014/main" id="{022AA8E5-DBA9-FD4D-8B98-28223610558E}"/>
              </a:ext>
            </a:extLst>
          </p:cNvPr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AAD2BCE-D3C3-7641-8F61-D660697DE9AC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258909693"/>
      </p:ext>
    </p:extLst>
  </p:cSld>
  <p:clrMapOvr>
    <a:masterClrMapping/>
  </p:clrMapOvr>
  <p:transition/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>
            <a:extLst>
              <a:ext uri="{FF2B5EF4-FFF2-40B4-BE49-F238E27FC236}">
                <a16:creationId xmlns:a16="http://schemas.microsoft.com/office/drawing/2014/main" id="{0E2AC61C-003A-2243-9FA6-C527733F676E}"/>
              </a:ext>
            </a:extLst>
          </p:cNvPr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5" name="Rectangle 1030">
            <a:extLst>
              <a:ext uri="{FF2B5EF4-FFF2-40B4-BE49-F238E27FC236}">
                <a16:creationId xmlns:a16="http://schemas.microsoft.com/office/drawing/2014/main" id="{2A1D642F-FB90-384A-A32C-D5C43A26EE8C}"/>
              </a:ext>
            </a:extLst>
          </p:cNvPr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4FA70CF-A839-D044-8CAD-D3619BDAA972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144856321"/>
      </p:ext>
    </p:extLst>
  </p:cSld>
  <p:clrMapOvr>
    <a:masterClrMapping/>
  </p:clrMapOvr>
  <p:transition/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0"/>
            <a:ext cx="2152650" cy="6096000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0"/>
            <a:ext cx="6305550" cy="6096000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>
            <a:extLst>
              <a:ext uri="{FF2B5EF4-FFF2-40B4-BE49-F238E27FC236}">
                <a16:creationId xmlns:a16="http://schemas.microsoft.com/office/drawing/2014/main" id="{089330A8-DFF5-D843-8E3B-35EE77122D94}"/>
              </a:ext>
            </a:extLst>
          </p:cNvPr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5" name="Rectangle 1030">
            <a:extLst>
              <a:ext uri="{FF2B5EF4-FFF2-40B4-BE49-F238E27FC236}">
                <a16:creationId xmlns:a16="http://schemas.microsoft.com/office/drawing/2014/main" id="{1A87E60D-847F-B241-B048-B0F48460D6C6}"/>
              </a:ext>
            </a:extLst>
          </p:cNvPr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3AD9433-930B-B940-90BE-2610E26C2F1C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722341678"/>
      </p:ext>
    </p:extLst>
  </p:cSld>
  <p:clrMapOvr>
    <a:masterClrMapping/>
  </p:clrMapOvr>
  <p:transition/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type="clipArtAndTx" preserve="1">
  <p:cSld name="Title, Clip Art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28600" y="152400"/>
            <a:ext cx="8610600" cy="1066800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lipArt Placeholder 2"/>
          <p:cNvSpPr>
            <a:spLocks noGrp="1"/>
          </p:cNvSpPr>
          <p:nvPr>
            <p:ph type="clipArt"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/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1029">
            <a:extLst>
              <a:ext uri="{FF2B5EF4-FFF2-40B4-BE49-F238E27FC236}">
                <a16:creationId xmlns:a16="http://schemas.microsoft.com/office/drawing/2014/main" id="{807CA867-4D97-2641-90E4-8B45F85765FD}"/>
              </a:ext>
            </a:extLst>
          </p:cNvPr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6" name="Rectangle 1030">
            <a:extLst>
              <a:ext uri="{FF2B5EF4-FFF2-40B4-BE49-F238E27FC236}">
                <a16:creationId xmlns:a16="http://schemas.microsoft.com/office/drawing/2014/main" id="{F0A8C537-9896-684B-A1BB-2B2A3DFD2A2F}"/>
              </a:ext>
            </a:extLst>
          </p:cNvPr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5824F8B-A4F6-5449-8EFE-99619D351651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730592301"/>
      </p:ext>
    </p:extLst>
  </p:cSld>
  <p:clrMapOvr>
    <a:masterClrMapping/>
  </p:clrMapOvr>
  <p:transition/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5">
            <a:extLst>
              <a:ext uri="{FF2B5EF4-FFF2-40B4-BE49-F238E27FC236}">
                <a16:creationId xmlns:a16="http://schemas.microsoft.com/office/drawing/2014/main" id="{8235073B-5115-2A4C-985F-48AE885FD5C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5800" y="3429000"/>
            <a:ext cx="7772400" cy="1016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2000">
                <a:solidFill>
                  <a:srgbClr val="000000"/>
                </a:solidFill>
                <a:latin typeface="Calibri" panose="020F0502020204030204" pitchFamily="34" charset="0"/>
              </a:rPr>
              <a:t>Design of Digital Circuits 2016</a:t>
            </a:r>
          </a:p>
          <a:p>
            <a:r>
              <a:rPr lang="en-US" altLang="en-US" sz="2000">
                <a:solidFill>
                  <a:srgbClr val="000000"/>
                </a:solidFill>
                <a:latin typeface="Calibri" panose="020F0502020204030204" pitchFamily="34" charset="0"/>
              </a:rPr>
              <a:t>Srdjan Capkun</a:t>
            </a:r>
          </a:p>
          <a:p>
            <a:r>
              <a:rPr lang="en-US" altLang="en-US" sz="2000">
                <a:solidFill>
                  <a:srgbClr val="000000"/>
                </a:solidFill>
                <a:latin typeface="Calibri" panose="020F0502020204030204" pitchFamily="34" charset="0"/>
              </a:rPr>
              <a:t>Frank K. Gürkaynak</a:t>
            </a:r>
          </a:p>
        </p:txBody>
      </p:sp>
      <p:sp>
        <p:nvSpPr>
          <p:cNvPr id="4" name="TextBox 7">
            <a:extLst>
              <a:ext uri="{FF2B5EF4-FFF2-40B4-BE49-F238E27FC236}">
                <a16:creationId xmlns:a16="http://schemas.microsoft.com/office/drawing/2014/main" id="{549AEF65-4DB2-F648-B97B-0397C070C09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98500" y="6581775"/>
            <a:ext cx="7772400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 i="1">
                <a:solidFill>
                  <a:srgbClr val="404040"/>
                </a:solidFill>
                <a:latin typeface="Calibri" panose="020F0502020204030204" pitchFamily="34" charset="0"/>
              </a:rPr>
              <a:t>Adapted from Digital Design and Computer Architecture, David Money Harris &amp; Sarah L. Harris ©2007 Elsevier</a:t>
            </a:r>
            <a:endParaRPr lang="de-CH" altLang="en-US" sz="1200" i="1">
              <a:solidFill>
                <a:srgbClr val="404040"/>
              </a:solidFill>
              <a:latin typeface="Calibri" panose="020F0502020204030204" pitchFamily="34" charset="0"/>
            </a:endParaRPr>
          </a:p>
        </p:txBody>
      </p:sp>
      <p:sp>
        <p:nvSpPr>
          <p:cNvPr id="5" name="TextBox 8">
            <a:extLst>
              <a:ext uri="{FF2B5EF4-FFF2-40B4-BE49-F238E27FC236}">
                <a16:creationId xmlns:a16="http://schemas.microsoft.com/office/drawing/2014/main" id="{A526220E-1EC1-A344-B46B-24ABB0729DC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5800" y="4919663"/>
            <a:ext cx="6553200" cy="3381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600">
                <a:solidFill>
                  <a:srgbClr val="A81E5B"/>
                </a:solidFill>
                <a:latin typeface="Consolas" panose="020B0609020204030204" pitchFamily="49" charset="0"/>
              </a:rPr>
              <a:t>http://www.syssec.ethz.ch/education/Digitaltechnik_16</a:t>
            </a:r>
            <a:endParaRPr lang="de-CH" altLang="en-US" sz="1600">
              <a:solidFill>
                <a:srgbClr val="A81E5B"/>
              </a:solidFill>
              <a:latin typeface="Consolas" panose="020B0609020204030204" pitchFamily="49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1708012"/>
            <a:ext cx="7772400" cy="1470025"/>
          </a:xfrm>
        </p:spPr>
        <p:txBody>
          <a:bodyPr/>
          <a:lstStyle>
            <a:lvl1pPr>
              <a:defRPr>
                <a:latin typeface="Calibri" pitchFamily="34" charset="0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93154841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1029">
            <a:extLst>
              <a:ext uri="{FF2B5EF4-FFF2-40B4-BE49-F238E27FC236}">
                <a16:creationId xmlns:a16="http://schemas.microsoft.com/office/drawing/2014/main" id="{CEE05385-E561-734C-B41F-4E65C3DFD3F6}"/>
              </a:ext>
            </a:extLst>
          </p:cNvPr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8" name="Rectangle 1030">
            <a:extLst>
              <a:ext uri="{FF2B5EF4-FFF2-40B4-BE49-F238E27FC236}">
                <a16:creationId xmlns:a16="http://schemas.microsoft.com/office/drawing/2014/main" id="{6E7D70FC-BFDC-AD42-B845-383975983EB2}"/>
              </a:ext>
            </a:extLst>
          </p:cNvPr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8E805212-C8C9-F741-882A-BFB0ACC89641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63363146"/>
      </p:ext>
    </p:extLst>
  </p:cSld>
  <p:clrMapOvr>
    <a:masterClrMapping/>
  </p:clrMapOvr>
  <p:transition/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57018" y="435678"/>
            <a:ext cx="7592093" cy="762000"/>
          </a:xfrm>
        </p:spPr>
        <p:txBody>
          <a:bodyPr/>
          <a:lstStyle>
            <a:lvl1pPr>
              <a:defRPr>
                <a:latin typeface="Calibri" pitchFamily="34" charset="0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>
            <a:lvl1pPr>
              <a:defRPr>
                <a:latin typeface="Calibri" pitchFamily="34" charset="0"/>
              </a:defRPr>
            </a:lvl1pPr>
            <a:lvl2pPr>
              <a:defRPr>
                <a:latin typeface="Calibri" pitchFamily="34" charset="0"/>
              </a:defRPr>
            </a:lvl2pPr>
            <a:lvl3pPr>
              <a:defRPr>
                <a:latin typeface="Calibri" pitchFamily="34" charset="0"/>
              </a:defRPr>
            </a:lvl3pPr>
            <a:lvl4pPr>
              <a:defRPr>
                <a:latin typeface="Calibri" pitchFamily="34" charset="0"/>
              </a:defRPr>
            </a:lvl4pPr>
            <a:lvl5pPr>
              <a:defRPr>
                <a:latin typeface="Calibri" pitchFamily="34" charset="0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603421584"/>
      </p:ext>
    </p:extLst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9_Title and Horizontal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57018" y="435678"/>
            <a:ext cx="7592093" cy="762000"/>
          </a:xfrm>
        </p:spPr>
        <p:txBody>
          <a:bodyPr/>
          <a:lstStyle>
            <a:lvl1pPr>
              <a:defRPr>
                <a:latin typeface="Calibri" pitchFamily="34" charset="0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96875" y="1362075"/>
            <a:ext cx="7896225" cy="2447925"/>
          </a:xfrm>
        </p:spPr>
        <p:txBody>
          <a:bodyPr/>
          <a:lstStyle>
            <a:lvl1pPr>
              <a:defRPr>
                <a:latin typeface="Calibri" pitchFamily="34" charset="0"/>
              </a:defRPr>
            </a:lvl1pPr>
            <a:lvl2pPr>
              <a:defRPr>
                <a:latin typeface="Calibri" pitchFamily="34" charset="0"/>
              </a:defRPr>
            </a:lvl2pPr>
            <a:lvl3pPr>
              <a:defRPr>
                <a:latin typeface="Calibri" pitchFamily="34" charset="0"/>
              </a:defRPr>
            </a:lvl3pPr>
            <a:lvl4pPr>
              <a:defRPr>
                <a:latin typeface="Calibri" pitchFamily="34" charset="0"/>
              </a:defRPr>
            </a:lvl4pPr>
            <a:lvl5pPr>
              <a:defRPr>
                <a:latin typeface="Calibri" pitchFamily="34" charset="0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7" name="Content Placeholder 2"/>
          <p:cNvSpPr>
            <a:spLocks noGrp="1"/>
          </p:cNvSpPr>
          <p:nvPr>
            <p:ph idx="11"/>
          </p:nvPr>
        </p:nvSpPr>
        <p:spPr>
          <a:xfrm>
            <a:off x="404565" y="3886201"/>
            <a:ext cx="7896225" cy="2452382"/>
          </a:xfrm>
        </p:spPr>
        <p:txBody>
          <a:bodyPr/>
          <a:lstStyle>
            <a:lvl1pPr>
              <a:defRPr>
                <a:latin typeface="Calibri" pitchFamily="34" charset="0"/>
              </a:defRPr>
            </a:lvl1pPr>
            <a:lvl2pPr>
              <a:defRPr>
                <a:latin typeface="Calibri" pitchFamily="34" charset="0"/>
              </a:defRPr>
            </a:lvl2pPr>
            <a:lvl3pPr>
              <a:defRPr>
                <a:latin typeface="Calibri" pitchFamily="34" charset="0"/>
              </a:defRPr>
            </a:lvl3pPr>
            <a:lvl4pPr>
              <a:defRPr>
                <a:latin typeface="Calibri" pitchFamily="34" charset="0"/>
              </a:defRPr>
            </a:lvl4pPr>
            <a:lvl5pPr>
              <a:defRPr>
                <a:latin typeface="Calibri" pitchFamily="34" charset="0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689325095"/>
      </p:ext>
    </p:extLst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5_Title and 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57018" y="435678"/>
            <a:ext cx="7592093" cy="762000"/>
          </a:xfrm>
        </p:spPr>
        <p:txBody>
          <a:bodyPr/>
          <a:lstStyle>
            <a:lvl1pPr>
              <a:defRPr>
                <a:latin typeface="Calibri" pitchFamily="34" charset="0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96875" y="1362075"/>
            <a:ext cx="3870325" cy="4972050"/>
          </a:xfrm>
        </p:spPr>
        <p:txBody>
          <a:bodyPr/>
          <a:lstStyle>
            <a:lvl1pPr>
              <a:defRPr>
                <a:latin typeface="Calibri" pitchFamily="34" charset="0"/>
              </a:defRPr>
            </a:lvl1pPr>
            <a:lvl2pPr>
              <a:defRPr>
                <a:latin typeface="Calibri" pitchFamily="34" charset="0"/>
              </a:defRPr>
            </a:lvl2pPr>
            <a:lvl3pPr>
              <a:defRPr>
                <a:latin typeface="Calibri" pitchFamily="34" charset="0"/>
              </a:defRPr>
            </a:lvl3pPr>
            <a:lvl4pPr>
              <a:defRPr>
                <a:latin typeface="Calibri" pitchFamily="34" charset="0"/>
              </a:defRPr>
            </a:lvl4pPr>
            <a:lvl5pPr>
              <a:defRPr>
                <a:latin typeface="Calibri" pitchFamily="34" charset="0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Content Placeholder 2"/>
          <p:cNvSpPr>
            <a:spLocks noGrp="1"/>
          </p:cNvSpPr>
          <p:nvPr>
            <p:ph idx="10"/>
          </p:nvPr>
        </p:nvSpPr>
        <p:spPr>
          <a:xfrm>
            <a:off x="4572000" y="1362075"/>
            <a:ext cx="3870325" cy="4972050"/>
          </a:xfrm>
        </p:spPr>
        <p:txBody>
          <a:bodyPr/>
          <a:lstStyle>
            <a:lvl1pPr>
              <a:defRPr>
                <a:latin typeface="Calibri" pitchFamily="34" charset="0"/>
              </a:defRPr>
            </a:lvl1pPr>
            <a:lvl2pPr>
              <a:defRPr>
                <a:latin typeface="Calibri" pitchFamily="34" charset="0"/>
              </a:defRPr>
            </a:lvl2pPr>
            <a:lvl3pPr>
              <a:defRPr>
                <a:latin typeface="Calibri" pitchFamily="34" charset="0"/>
              </a:defRPr>
            </a:lvl3pPr>
            <a:lvl4pPr>
              <a:defRPr>
                <a:latin typeface="Calibri" pitchFamily="34" charset="0"/>
              </a:defRPr>
            </a:lvl4pPr>
            <a:lvl5pPr>
              <a:defRPr>
                <a:latin typeface="Calibri" pitchFamily="34" charset="0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857984623"/>
      </p:ext>
    </p:extLst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7_Title and three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57018" y="435678"/>
            <a:ext cx="7592093" cy="762000"/>
          </a:xfrm>
        </p:spPr>
        <p:txBody>
          <a:bodyPr/>
          <a:lstStyle>
            <a:lvl1pPr>
              <a:defRPr>
                <a:latin typeface="Calibri" pitchFamily="34" charset="0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96875" y="1362075"/>
            <a:ext cx="3870325" cy="4972050"/>
          </a:xfrm>
        </p:spPr>
        <p:txBody>
          <a:bodyPr/>
          <a:lstStyle>
            <a:lvl1pPr>
              <a:defRPr>
                <a:latin typeface="Calibri" pitchFamily="34" charset="0"/>
              </a:defRPr>
            </a:lvl1pPr>
            <a:lvl2pPr>
              <a:defRPr>
                <a:latin typeface="Calibri" pitchFamily="34" charset="0"/>
              </a:defRPr>
            </a:lvl2pPr>
            <a:lvl3pPr>
              <a:defRPr>
                <a:latin typeface="Calibri" pitchFamily="34" charset="0"/>
              </a:defRPr>
            </a:lvl3pPr>
            <a:lvl4pPr>
              <a:defRPr>
                <a:latin typeface="Calibri" pitchFamily="34" charset="0"/>
              </a:defRPr>
            </a:lvl4pPr>
            <a:lvl5pPr>
              <a:defRPr>
                <a:latin typeface="Calibri" pitchFamily="34" charset="0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Content Placeholder 2"/>
          <p:cNvSpPr>
            <a:spLocks noGrp="1"/>
          </p:cNvSpPr>
          <p:nvPr>
            <p:ph idx="10"/>
          </p:nvPr>
        </p:nvSpPr>
        <p:spPr>
          <a:xfrm>
            <a:off x="4572000" y="1362075"/>
            <a:ext cx="3870325" cy="2371725"/>
          </a:xfrm>
        </p:spPr>
        <p:txBody>
          <a:bodyPr/>
          <a:lstStyle>
            <a:lvl1pPr>
              <a:defRPr>
                <a:latin typeface="Calibri" pitchFamily="34" charset="0"/>
              </a:defRPr>
            </a:lvl1pPr>
            <a:lvl2pPr>
              <a:defRPr>
                <a:latin typeface="Calibri" pitchFamily="34" charset="0"/>
              </a:defRPr>
            </a:lvl2pPr>
            <a:lvl3pPr>
              <a:defRPr>
                <a:latin typeface="Calibri" pitchFamily="34" charset="0"/>
              </a:defRPr>
            </a:lvl3pPr>
            <a:lvl4pPr>
              <a:defRPr>
                <a:latin typeface="Calibri" pitchFamily="34" charset="0"/>
              </a:defRPr>
            </a:lvl4pPr>
            <a:lvl5pPr>
              <a:defRPr>
                <a:latin typeface="Calibri" pitchFamily="34" charset="0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Content Placeholder 2"/>
          <p:cNvSpPr>
            <a:spLocks noGrp="1"/>
          </p:cNvSpPr>
          <p:nvPr>
            <p:ph idx="11"/>
          </p:nvPr>
        </p:nvSpPr>
        <p:spPr>
          <a:xfrm>
            <a:off x="4572000" y="3962400"/>
            <a:ext cx="3870325" cy="2371725"/>
          </a:xfrm>
        </p:spPr>
        <p:txBody>
          <a:bodyPr/>
          <a:lstStyle>
            <a:lvl1pPr>
              <a:defRPr>
                <a:latin typeface="Calibri" pitchFamily="34" charset="0"/>
              </a:defRPr>
            </a:lvl1pPr>
            <a:lvl2pPr>
              <a:defRPr>
                <a:latin typeface="Calibri" pitchFamily="34" charset="0"/>
              </a:defRPr>
            </a:lvl2pPr>
            <a:lvl3pPr>
              <a:defRPr>
                <a:latin typeface="Calibri" pitchFamily="34" charset="0"/>
              </a:defRPr>
            </a:lvl3pPr>
            <a:lvl4pPr>
              <a:defRPr>
                <a:latin typeface="Calibri" pitchFamily="34" charset="0"/>
              </a:defRPr>
            </a:lvl4pPr>
            <a:lvl5pPr>
              <a:defRPr>
                <a:latin typeface="Calibri" pitchFamily="34" charset="0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694278253"/>
      </p:ext>
    </p:extLst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2_Co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57018" y="435678"/>
            <a:ext cx="7936082" cy="762000"/>
          </a:xfrm>
        </p:spPr>
        <p:txBody>
          <a:bodyPr/>
          <a:lstStyle>
            <a:lvl1pPr>
              <a:defRPr>
                <a:latin typeface="Calibri" pitchFamily="34" charset="0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79336" y="1362075"/>
            <a:ext cx="7896225" cy="4972050"/>
          </a:xfrm>
          <a:solidFill>
            <a:srgbClr val="F6F5BD"/>
          </a:solidFill>
          <a:ln>
            <a:solidFill>
              <a:schemeClr val="accent4">
                <a:lumMod val="25000"/>
              </a:schemeClr>
            </a:solidFill>
          </a:ln>
        </p:spPr>
        <p:txBody>
          <a:bodyPr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600" b="0">
                <a:latin typeface="Consolas" pitchFamily="49" charset="0"/>
                <a:cs typeface="Consolas" pitchFamily="49" charset="0"/>
              </a:defRPr>
            </a:lvl1pPr>
            <a:lvl2pPr marL="457200" indent="0">
              <a:buNone/>
              <a:defRPr>
                <a:latin typeface="Calibri" pitchFamily="34" charset="0"/>
              </a:defRPr>
            </a:lvl2pPr>
            <a:lvl3pPr marL="914400" indent="0">
              <a:buNone/>
              <a:defRPr>
                <a:latin typeface="Calibri" pitchFamily="34" charset="0"/>
              </a:defRPr>
            </a:lvl3pPr>
            <a:lvl4pPr marL="1371600" indent="0">
              <a:buNone/>
              <a:defRPr>
                <a:latin typeface="Calibri" pitchFamily="34" charset="0"/>
              </a:defRPr>
            </a:lvl4pPr>
            <a:lvl5pPr marL="1828800" indent="0">
              <a:buNone/>
              <a:defRPr>
                <a:latin typeface="Calibri" pitchFamily="34" charset="0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720223856"/>
      </p:ext>
    </p:extLst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3_DoubleCo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57018" y="435678"/>
            <a:ext cx="8085307" cy="762000"/>
          </a:xfrm>
        </p:spPr>
        <p:txBody>
          <a:bodyPr/>
          <a:lstStyle>
            <a:lvl1pPr>
              <a:defRPr>
                <a:latin typeface="Calibri" pitchFamily="34" charset="0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82511" y="1904999"/>
            <a:ext cx="3870325" cy="4429125"/>
          </a:xfrm>
          <a:solidFill>
            <a:srgbClr val="F6F5BD"/>
          </a:solidFill>
          <a:ln>
            <a:solidFill>
              <a:schemeClr val="accent4">
                <a:lumMod val="25000"/>
              </a:schemeClr>
            </a:solidFill>
          </a:ln>
        </p:spPr>
        <p:txBody>
          <a:bodyPr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600" b="0">
                <a:solidFill>
                  <a:schemeClr val="tx1"/>
                </a:solidFill>
                <a:latin typeface="Consolas" pitchFamily="49" charset="0"/>
                <a:cs typeface="Consolas" pitchFamily="49" charset="0"/>
              </a:defRPr>
            </a:lvl1pPr>
            <a:lvl2pPr marL="457200" indent="0">
              <a:buNone/>
              <a:defRPr>
                <a:latin typeface="Calibri" pitchFamily="34" charset="0"/>
              </a:defRPr>
            </a:lvl2pPr>
            <a:lvl3pPr marL="914400" indent="0">
              <a:buNone/>
              <a:defRPr>
                <a:latin typeface="Calibri" pitchFamily="34" charset="0"/>
              </a:defRPr>
            </a:lvl3pPr>
            <a:lvl4pPr marL="1371600" indent="0">
              <a:buNone/>
              <a:defRPr>
                <a:latin typeface="Calibri" pitchFamily="34" charset="0"/>
              </a:defRPr>
            </a:lvl4pPr>
            <a:lvl5pPr marL="1828800" indent="0">
              <a:buNone/>
              <a:defRPr>
                <a:latin typeface="Calibri" pitchFamily="34" charset="0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2"/>
          <p:cNvSpPr>
            <a:spLocks noGrp="1"/>
          </p:cNvSpPr>
          <p:nvPr>
            <p:ph idx="10"/>
          </p:nvPr>
        </p:nvSpPr>
        <p:spPr>
          <a:xfrm>
            <a:off x="4657636" y="1904999"/>
            <a:ext cx="3870325" cy="4429126"/>
          </a:xfrm>
          <a:solidFill>
            <a:schemeClr val="accent5"/>
          </a:solidFill>
          <a:ln>
            <a:solidFill>
              <a:schemeClr val="accent4">
                <a:lumMod val="25000"/>
              </a:schemeClr>
            </a:solidFill>
          </a:ln>
        </p:spPr>
        <p:txBody>
          <a:bodyPr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600" b="0">
                <a:latin typeface="Consolas" pitchFamily="49" charset="0"/>
                <a:cs typeface="Consolas" pitchFamily="49" charset="0"/>
              </a:defRPr>
            </a:lvl1pPr>
            <a:lvl2pPr marL="457200" indent="0">
              <a:buNone/>
              <a:defRPr>
                <a:latin typeface="Calibri" pitchFamily="34" charset="0"/>
              </a:defRPr>
            </a:lvl2pPr>
            <a:lvl3pPr marL="914400" indent="0">
              <a:buNone/>
              <a:defRPr>
                <a:latin typeface="Calibri" pitchFamily="34" charset="0"/>
              </a:defRPr>
            </a:lvl3pPr>
            <a:lvl4pPr marL="1371600" indent="0">
              <a:buNone/>
              <a:defRPr>
                <a:latin typeface="Calibri" pitchFamily="34" charset="0"/>
              </a:defRPr>
            </a:lvl4pPr>
            <a:lvl5pPr marL="1828800" indent="0">
              <a:buNone/>
              <a:defRPr>
                <a:latin typeface="Calibri" pitchFamily="34" charset="0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1"/>
          </p:nvPr>
        </p:nvSpPr>
        <p:spPr>
          <a:xfrm>
            <a:off x="383997" y="1447800"/>
            <a:ext cx="3870325" cy="4572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600"/>
              </a:spcAft>
              <a:buNone/>
              <a:defRPr i="1" baseline="0">
                <a:solidFill>
                  <a:schemeClr val="accent1">
                    <a:lumMod val="75000"/>
                    <a:lumOff val="25000"/>
                  </a:schemeClr>
                </a:solidFill>
              </a:defRPr>
            </a:lvl1pPr>
            <a:lvl2pPr marL="457200" indent="0">
              <a:buNone/>
              <a:defRPr>
                <a:solidFill>
                  <a:schemeClr val="tx2">
                    <a:lumMod val="90000"/>
                    <a:lumOff val="10000"/>
                  </a:schemeClr>
                </a:solidFill>
              </a:defRPr>
            </a:lvl2pPr>
            <a:lvl3pPr marL="914400" indent="0">
              <a:buNone/>
              <a:defRPr>
                <a:solidFill>
                  <a:schemeClr val="tx2">
                    <a:lumMod val="90000"/>
                    <a:lumOff val="10000"/>
                  </a:schemeClr>
                </a:solidFill>
              </a:defRPr>
            </a:lvl3pPr>
            <a:lvl4pPr marL="1371600" indent="0">
              <a:buNone/>
              <a:defRPr>
                <a:solidFill>
                  <a:schemeClr val="tx2">
                    <a:lumMod val="90000"/>
                    <a:lumOff val="10000"/>
                  </a:schemeClr>
                </a:solidFill>
              </a:defRPr>
            </a:lvl4pPr>
            <a:lvl5pPr marL="1828800" indent="0">
              <a:buNone/>
              <a:defRPr>
                <a:solidFill>
                  <a:schemeClr val="tx2">
                    <a:lumMod val="90000"/>
                    <a:lumOff val="10000"/>
                  </a:schemeClr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12"/>
          </p:nvPr>
        </p:nvSpPr>
        <p:spPr>
          <a:xfrm>
            <a:off x="4552238" y="1447799"/>
            <a:ext cx="3870325" cy="4572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600"/>
              </a:spcAft>
              <a:buNone/>
              <a:defRPr i="1" baseline="0">
                <a:solidFill>
                  <a:schemeClr val="accent1">
                    <a:lumMod val="75000"/>
                    <a:lumOff val="25000"/>
                  </a:schemeClr>
                </a:solidFill>
              </a:defRPr>
            </a:lvl1pPr>
            <a:lvl2pPr marL="457200" indent="0">
              <a:buNone/>
              <a:defRPr>
                <a:solidFill>
                  <a:schemeClr val="tx2">
                    <a:lumMod val="90000"/>
                    <a:lumOff val="10000"/>
                  </a:schemeClr>
                </a:solidFill>
              </a:defRPr>
            </a:lvl2pPr>
            <a:lvl3pPr marL="914400" indent="0">
              <a:buNone/>
              <a:defRPr>
                <a:solidFill>
                  <a:schemeClr val="tx2">
                    <a:lumMod val="90000"/>
                    <a:lumOff val="10000"/>
                  </a:schemeClr>
                </a:solidFill>
              </a:defRPr>
            </a:lvl3pPr>
            <a:lvl4pPr marL="1371600" indent="0">
              <a:buNone/>
              <a:defRPr>
                <a:solidFill>
                  <a:schemeClr val="tx2">
                    <a:lumMod val="90000"/>
                    <a:lumOff val="10000"/>
                  </a:schemeClr>
                </a:solidFill>
              </a:defRPr>
            </a:lvl4pPr>
            <a:lvl5pPr marL="1828800" indent="0">
              <a:buNone/>
              <a:defRPr>
                <a:solidFill>
                  <a:schemeClr val="tx2">
                    <a:lumMod val="90000"/>
                    <a:lumOff val="10000"/>
                  </a:schemeClr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2813461903"/>
      </p:ext>
    </p:extLst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4_DoubleCode_Explan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57018" y="435678"/>
            <a:ext cx="8085307" cy="762000"/>
          </a:xfrm>
        </p:spPr>
        <p:txBody>
          <a:bodyPr/>
          <a:lstStyle>
            <a:lvl1pPr>
              <a:defRPr>
                <a:latin typeface="Calibri" pitchFamily="34" charset="0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88950" y="1904999"/>
            <a:ext cx="3870325" cy="1905001"/>
          </a:xfrm>
          <a:solidFill>
            <a:srgbClr val="F6F5BD"/>
          </a:solidFill>
          <a:ln>
            <a:solidFill>
              <a:schemeClr val="accent4">
                <a:lumMod val="25000"/>
              </a:schemeClr>
            </a:solidFill>
          </a:ln>
        </p:spPr>
        <p:txBody>
          <a:bodyPr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600" b="0">
                <a:solidFill>
                  <a:schemeClr val="tx1"/>
                </a:solidFill>
                <a:latin typeface="Consolas" pitchFamily="49" charset="0"/>
                <a:cs typeface="Consolas" pitchFamily="49" charset="0"/>
              </a:defRPr>
            </a:lvl1pPr>
            <a:lvl2pPr marL="457200" indent="0">
              <a:buNone/>
              <a:defRPr>
                <a:latin typeface="Calibri" pitchFamily="34" charset="0"/>
              </a:defRPr>
            </a:lvl2pPr>
            <a:lvl3pPr marL="914400" indent="0">
              <a:buNone/>
              <a:defRPr>
                <a:latin typeface="Calibri" pitchFamily="34" charset="0"/>
              </a:defRPr>
            </a:lvl3pPr>
            <a:lvl4pPr marL="1371600" indent="0">
              <a:buNone/>
              <a:defRPr>
                <a:latin typeface="Calibri" pitchFamily="34" charset="0"/>
              </a:defRPr>
            </a:lvl4pPr>
            <a:lvl5pPr marL="1828800" indent="0">
              <a:buNone/>
              <a:defRPr>
                <a:latin typeface="Calibri" pitchFamily="34" charset="0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2"/>
          <p:cNvSpPr>
            <a:spLocks noGrp="1"/>
          </p:cNvSpPr>
          <p:nvPr>
            <p:ph idx="10"/>
          </p:nvPr>
        </p:nvSpPr>
        <p:spPr>
          <a:xfrm>
            <a:off x="4664075" y="1904999"/>
            <a:ext cx="3870325" cy="1905001"/>
          </a:xfrm>
          <a:solidFill>
            <a:schemeClr val="accent5"/>
          </a:solidFill>
          <a:ln>
            <a:solidFill>
              <a:schemeClr val="accent4">
                <a:lumMod val="25000"/>
              </a:schemeClr>
            </a:solidFill>
          </a:ln>
        </p:spPr>
        <p:txBody>
          <a:bodyPr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600" b="0">
                <a:latin typeface="Consolas" pitchFamily="49" charset="0"/>
                <a:cs typeface="Consolas" pitchFamily="49" charset="0"/>
              </a:defRPr>
            </a:lvl1pPr>
            <a:lvl2pPr marL="457200" indent="0">
              <a:buNone/>
              <a:defRPr>
                <a:latin typeface="Calibri" pitchFamily="34" charset="0"/>
              </a:defRPr>
            </a:lvl2pPr>
            <a:lvl3pPr marL="914400" indent="0">
              <a:buNone/>
              <a:defRPr>
                <a:latin typeface="Calibri" pitchFamily="34" charset="0"/>
              </a:defRPr>
            </a:lvl3pPr>
            <a:lvl4pPr marL="1371600" indent="0">
              <a:buNone/>
              <a:defRPr>
                <a:latin typeface="Calibri" pitchFamily="34" charset="0"/>
              </a:defRPr>
            </a:lvl4pPr>
            <a:lvl5pPr marL="1828800" indent="0">
              <a:buNone/>
              <a:defRPr>
                <a:latin typeface="Calibri" pitchFamily="34" charset="0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1"/>
          </p:nvPr>
        </p:nvSpPr>
        <p:spPr>
          <a:xfrm>
            <a:off x="390436" y="1447800"/>
            <a:ext cx="3870325" cy="4572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600"/>
              </a:spcAft>
              <a:buNone/>
              <a:defRPr i="1" baseline="0">
                <a:solidFill>
                  <a:schemeClr val="accent1">
                    <a:lumMod val="75000"/>
                    <a:lumOff val="25000"/>
                  </a:schemeClr>
                </a:solidFill>
              </a:defRPr>
            </a:lvl1pPr>
            <a:lvl2pPr marL="457200" indent="0">
              <a:buNone/>
              <a:defRPr>
                <a:solidFill>
                  <a:schemeClr val="tx2">
                    <a:lumMod val="90000"/>
                    <a:lumOff val="10000"/>
                  </a:schemeClr>
                </a:solidFill>
              </a:defRPr>
            </a:lvl2pPr>
            <a:lvl3pPr marL="914400" indent="0">
              <a:buNone/>
              <a:defRPr>
                <a:solidFill>
                  <a:schemeClr val="tx2">
                    <a:lumMod val="90000"/>
                    <a:lumOff val="10000"/>
                  </a:schemeClr>
                </a:solidFill>
              </a:defRPr>
            </a:lvl3pPr>
            <a:lvl4pPr marL="1371600" indent="0">
              <a:buNone/>
              <a:defRPr>
                <a:solidFill>
                  <a:schemeClr val="tx2">
                    <a:lumMod val="90000"/>
                    <a:lumOff val="10000"/>
                  </a:schemeClr>
                </a:solidFill>
              </a:defRPr>
            </a:lvl4pPr>
            <a:lvl5pPr marL="1828800" indent="0">
              <a:buNone/>
              <a:defRPr>
                <a:solidFill>
                  <a:schemeClr val="tx2">
                    <a:lumMod val="90000"/>
                    <a:lumOff val="10000"/>
                  </a:schemeClr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12"/>
          </p:nvPr>
        </p:nvSpPr>
        <p:spPr>
          <a:xfrm>
            <a:off x="4553306" y="1447799"/>
            <a:ext cx="3870325" cy="4572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600"/>
              </a:spcAft>
              <a:buNone/>
              <a:defRPr i="1" baseline="0">
                <a:solidFill>
                  <a:schemeClr val="accent1">
                    <a:lumMod val="75000"/>
                    <a:lumOff val="25000"/>
                  </a:schemeClr>
                </a:solidFill>
              </a:defRPr>
            </a:lvl1pPr>
            <a:lvl2pPr marL="457200" indent="0">
              <a:buNone/>
              <a:defRPr>
                <a:solidFill>
                  <a:schemeClr val="tx2">
                    <a:lumMod val="90000"/>
                    <a:lumOff val="10000"/>
                  </a:schemeClr>
                </a:solidFill>
              </a:defRPr>
            </a:lvl2pPr>
            <a:lvl3pPr marL="914400" indent="0">
              <a:buNone/>
              <a:defRPr>
                <a:solidFill>
                  <a:schemeClr val="tx2">
                    <a:lumMod val="90000"/>
                    <a:lumOff val="10000"/>
                  </a:schemeClr>
                </a:solidFill>
              </a:defRPr>
            </a:lvl3pPr>
            <a:lvl4pPr marL="1371600" indent="0">
              <a:buNone/>
              <a:defRPr>
                <a:solidFill>
                  <a:schemeClr val="tx2">
                    <a:lumMod val="90000"/>
                    <a:lumOff val="10000"/>
                  </a:schemeClr>
                </a:solidFill>
              </a:defRPr>
            </a:lvl4pPr>
            <a:lvl5pPr marL="1828800" indent="0">
              <a:buNone/>
              <a:defRPr>
                <a:solidFill>
                  <a:schemeClr val="tx2">
                    <a:lumMod val="90000"/>
                    <a:lumOff val="10000"/>
                  </a:schemeClr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Content Placeholder 2"/>
          <p:cNvSpPr>
            <a:spLocks noGrp="1"/>
          </p:cNvSpPr>
          <p:nvPr>
            <p:ph idx="13"/>
          </p:nvPr>
        </p:nvSpPr>
        <p:spPr>
          <a:xfrm>
            <a:off x="396875" y="3952875"/>
            <a:ext cx="7896225" cy="2447925"/>
          </a:xfrm>
        </p:spPr>
        <p:txBody>
          <a:bodyPr/>
          <a:lstStyle>
            <a:lvl1pPr>
              <a:defRPr>
                <a:latin typeface="Calibri" pitchFamily="34" charset="0"/>
              </a:defRPr>
            </a:lvl1pPr>
            <a:lvl2pPr>
              <a:defRPr>
                <a:latin typeface="Calibri" pitchFamily="34" charset="0"/>
              </a:defRPr>
            </a:lvl2pPr>
            <a:lvl3pPr>
              <a:defRPr>
                <a:latin typeface="Calibri" pitchFamily="34" charset="0"/>
              </a:defRPr>
            </a:lvl3pPr>
            <a:lvl4pPr>
              <a:defRPr>
                <a:latin typeface="Calibri" pitchFamily="34" charset="0"/>
              </a:defRPr>
            </a:lvl4pPr>
            <a:lvl5pPr>
              <a:defRPr>
                <a:latin typeface="Calibri" pitchFamily="34" charset="0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</p:txBody>
      </p:sp>
    </p:spTree>
    <p:extLst>
      <p:ext uri="{BB962C8B-B14F-4D97-AF65-F5344CB8AC3E}">
        <p14:creationId xmlns:p14="http://schemas.microsoft.com/office/powerpoint/2010/main" val="3049884972"/>
      </p:ext>
    </p:extLst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9_Code_and_Explan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57018" y="435678"/>
            <a:ext cx="7936082" cy="762000"/>
          </a:xfrm>
        </p:spPr>
        <p:txBody>
          <a:bodyPr/>
          <a:lstStyle>
            <a:lvl1pPr>
              <a:defRPr>
                <a:latin typeface="Calibri" pitchFamily="34" charset="0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85775" y="3810001"/>
            <a:ext cx="7896225" cy="2524124"/>
          </a:xfrm>
          <a:solidFill>
            <a:srgbClr val="F6F5BD"/>
          </a:solidFill>
          <a:ln>
            <a:solidFill>
              <a:schemeClr val="accent4">
                <a:lumMod val="25000"/>
              </a:schemeClr>
            </a:solidFill>
          </a:ln>
        </p:spPr>
        <p:txBody>
          <a:bodyPr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600" b="0">
                <a:latin typeface="Consolas" pitchFamily="49" charset="0"/>
                <a:cs typeface="Consolas" pitchFamily="49" charset="0"/>
              </a:defRPr>
            </a:lvl1pPr>
            <a:lvl2pPr marL="457200" indent="0">
              <a:buNone/>
              <a:defRPr>
                <a:latin typeface="Calibri" pitchFamily="34" charset="0"/>
              </a:defRPr>
            </a:lvl2pPr>
            <a:lvl3pPr marL="914400" indent="0">
              <a:buNone/>
              <a:defRPr>
                <a:latin typeface="Calibri" pitchFamily="34" charset="0"/>
              </a:defRPr>
            </a:lvl3pPr>
            <a:lvl4pPr marL="1371600" indent="0">
              <a:buNone/>
              <a:defRPr>
                <a:latin typeface="Calibri" pitchFamily="34" charset="0"/>
              </a:defRPr>
            </a:lvl4pPr>
            <a:lvl5pPr marL="1828800" indent="0">
              <a:buNone/>
              <a:defRPr>
                <a:latin typeface="Calibri" pitchFamily="34" charset="0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2"/>
          <p:cNvSpPr>
            <a:spLocks noGrp="1"/>
          </p:cNvSpPr>
          <p:nvPr>
            <p:ph idx="10"/>
          </p:nvPr>
        </p:nvSpPr>
        <p:spPr>
          <a:xfrm>
            <a:off x="396875" y="1362075"/>
            <a:ext cx="7896225" cy="2447925"/>
          </a:xfrm>
        </p:spPr>
        <p:txBody>
          <a:bodyPr/>
          <a:lstStyle>
            <a:lvl1pPr>
              <a:defRPr>
                <a:latin typeface="Calibri" pitchFamily="34" charset="0"/>
              </a:defRPr>
            </a:lvl1pPr>
            <a:lvl2pPr>
              <a:defRPr>
                <a:latin typeface="Calibri" pitchFamily="34" charset="0"/>
              </a:defRPr>
            </a:lvl2pPr>
            <a:lvl3pPr>
              <a:defRPr>
                <a:latin typeface="Calibri" pitchFamily="34" charset="0"/>
              </a:defRPr>
            </a:lvl3pPr>
            <a:lvl4pPr>
              <a:defRPr>
                <a:latin typeface="Calibri" pitchFamily="34" charset="0"/>
              </a:defRPr>
            </a:lvl4pPr>
            <a:lvl5pPr>
              <a:defRPr>
                <a:latin typeface="Calibri" pitchFamily="34" charset="0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077379469"/>
      </p:ext>
    </p:extLst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0_Explanationand Co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57018" y="435678"/>
            <a:ext cx="7936082" cy="762000"/>
          </a:xfrm>
        </p:spPr>
        <p:txBody>
          <a:bodyPr/>
          <a:lstStyle>
            <a:lvl1pPr>
              <a:defRPr>
                <a:latin typeface="Calibri" pitchFamily="34" charset="0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85775" y="1362076"/>
            <a:ext cx="7896225" cy="2524124"/>
          </a:xfrm>
          <a:solidFill>
            <a:srgbClr val="F6F5BD"/>
          </a:solidFill>
          <a:ln>
            <a:solidFill>
              <a:schemeClr val="accent4">
                <a:lumMod val="25000"/>
              </a:schemeClr>
            </a:solidFill>
          </a:ln>
        </p:spPr>
        <p:txBody>
          <a:bodyPr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600" b="0">
                <a:latin typeface="Consolas" pitchFamily="49" charset="0"/>
                <a:cs typeface="Consolas" pitchFamily="49" charset="0"/>
              </a:defRPr>
            </a:lvl1pPr>
            <a:lvl2pPr marL="457200" indent="0">
              <a:buNone/>
              <a:defRPr>
                <a:latin typeface="Calibri" pitchFamily="34" charset="0"/>
              </a:defRPr>
            </a:lvl2pPr>
            <a:lvl3pPr marL="914400" indent="0">
              <a:buNone/>
              <a:defRPr>
                <a:latin typeface="Calibri" pitchFamily="34" charset="0"/>
              </a:defRPr>
            </a:lvl3pPr>
            <a:lvl4pPr marL="1371600" indent="0">
              <a:buNone/>
              <a:defRPr>
                <a:latin typeface="Calibri" pitchFamily="34" charset="0"/>
              </a:defRPr>
            </a:lvl4pPr>
            <a:lvl5pPr marL="1828800" indent="0">
              <a:buNone/>
              <a:defRPr>
                <a:latin typeface="Calibri" pitchFamily="34" charset="0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2"/>
          <p:cNvSpPr>
            <a:spLocks noGrp="1"/>
          </p:cNvSpPr>
          <p:nvPr>
            <p:ph idx="10"/>
          </p:nvPr>
        </p:nvSpPr>
        <p:spPr>
          <a:xfrm>
            <a:off x="383997" y="3952875"/>
            <a:ext cx="7896225" cy="2447925"/>
          </a:xfrm>
        </p:spPr>
        <p:txBody>
          <a:bodyPr/>
          <a:lstStyle>
            <a:lvl1pPr>
              <a:defRPr>
                <a:latin typeface="Calibri" pitchFamily="34" charset="0"/>
              </a:defRPr>
            </a:lvl1pPr>
            <a:lvl2pPr>
              <a:defRPr>
                <a:latin typeface="Calibri" pitchFamily="34" charset="0"/>
              </a:defRPr>
            </a:lvl2pPr>
            <a:lvl3pPr>
              <a:defRPr>
                <a:latin typeface="Calibri" pitchFamily="34" charset="0"/>
              </a:defRPr>
            </a:lvl3pPr>
            <a:lvl4pPr>
              <a:defRPr>
                <a:latin typeface="Calibri" pitchFamily="34" charset="0"/>
              </a:defRPr>
            </a:lvl4pPr>
            <a:lvl5pPr>
              <a:defRPr>
                <a:latin typeface="Calibri" pitchFamily="34" charset="0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363532939"/>
      </p:ext>
    </p:extLst>
  </p:cSld>
  <p:clrMapOvr>
    <a:masterClrMapping/>
  </p:clrMapOvr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57762" y="445070"/>
            <a:ext cx="7591425" cy="762000"/>
          </a:xfrm>
        </p:spPr>
        <p:txBody>
          <a:bodyPr/>
          <a:lstStyle>
            <a:lvl1pPr>
              <a:defRPr>
                <a:latin typeface="Calibri" pitchFamily="34" charset="0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788193516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1029">
            <a:extLst>
              <a:ext uri="{FF2B5EF4-FFF2-40B4-BE49-F238E27FC236}">
                <a16:creationId xmlns:a16="http://schemas.microsoft.com/office/drawing/2014/main" id="{DE90F07E-0F31-A344-B591-D820A200E8EC}"/>
              </a:ext>
            </a:extLst>
          </p:cNvPr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4" name="Rectangle 1030">
            <a:extLst>
              <a:ext uri="{FF2B5EF4-FFF2-40B4-BE49-F238E27FC236}">
                <a16:creationId xmlns:a16="http://schemas.microsoft.com/office/drawing/2014/main" id="{1DFDAA4E-86AE-6549-87DD-492D245A5523}"/>
              </a:ext>
            </a:extLst>
          </p:cNvPr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23A3586-1A83-1B40-B5E8-394AE58747FF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702909743"/>
      </p:ext>
    </p:extLst>
  </p:cSld>
  <p:clrMapOvr>
    <a:masterClrMapping/>
  </p:clrMapOvr>
  <p:transition/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983400992"/>
      </p:ext>
    </p:extLst>
  </p:cSld>
  <p:clrMapOvr>
    <a:masterClrMapping/>
  </p:clrMapOvr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5">
            <a:extLst>
              <a:ext uri="{FF2B5EF4-FFF2-40B4-BE49-F238E27FC236}">
                <a16:creationId xmlns:a16="http://schemas.microsoft.com/office/drawing/2014/main" id="{550ED2F3-DE0F-304D-A01E-CDE020E8E02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5800" y="3429000"/>
            <a:ext cx="7772400" cy="1016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2000">
                <a:solidFill>
                  <a:srgbClr val="000000"/>
                </a:solidFill>
                <a:latin typeface="Calibri" panose="020F0502020204030204" pitchFamily="34" charset="0"/>
              </a:rPr>
              <a:t>Design of Digital Circuits 2016</a:t>
            </a:r>
          </a:p>
          <a:p>
            <a:r>
              <a:rPr lang="en-US" altLang="en-US" sz="2000">
                <a:solidFill>
                  <a:srgbClr val="000000"/>
                </a:solidFill>
                <a:latin typeface="Calibri" panose="020F0502020204030204" pitchFamily="34" charset="0"/>
              </a:rPr>
              <a:t>Srdjan Capkun</a:t>
            </a:r>
          </a:p>
          <a:p>
            <a:r>
              <a:rPr lang="en-US" altLang="en-US" sz="2000">
                <a:solidFill>
                  <a:srgbClr val="000000"/>
                </a:solidFill>
                <a:latin typeface="Calibri" panose="020F0502020204030204" pitchFamily="34" charset="0"/>
              </a:rPr>
              <a:t>Frank K. Gürkaynak</a:t>
            </a:r>
          </a:p>
        </p:txBody>
      </p:sp>
      <p:sp>
        <p:nvSpPr>
          <p:cNvPr id="4" name="TextBox 7">
            <a:extLst>
              <a:ext uri="{FF2B5EF4-FFF2-40B4-BE49-F238E27FC236}">
                <a16:creationId xmlns:a16="http://schemas.microsoft.com/office/drawing/2014/main" id="{D40D1772-1D14-2742-9413-EDC8D7E0D7E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98500" y="6581775"/>
            <a:ext cx="7772400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 i="1">
                <a:solidFill>
                  <a:srgbClr val="404040"/>
                </a:solidFill>
                <a:latin typeface="Calibri" panose="020F0502020204030204" pitchFamily="34" charset="0"/>
              </a:rPr>
              <a:t>Adapted from Digital Design and Computer Architecture, David Money Harris &amp; Sarah L. Harris ©2007 Elsevier</a:t>
            </a:r>
            <a:endParaRPr lang="de-CH" altLang="en-US" sz="1200" i="1">
              <a:solidFill>
                <a:srgbClr val="404040"/>
              </a:solidFill>
              <a:latin typeface="Calibri" panose="020F0502020204030204" pitchFamily="34" charset="0"/>
            </a:endParaRPr>
          </a:p>
        </p:txBody>
      </p:sp>
      <p:sp>
        <p:nvSpPr>
          <p:cNvPr id="5" name="TextBox 8">
            <a:extLst>
              <a:ext uri="{FF2B5EF4-FFF2-40B4-BE49-F238E27FC236}">
                <a16:creationId xmlns:a16="http://schemas.microsoft.com/office/drawing/2014/main" id="{3289CB12-5D20-8143-B0DA-E76FD0FD771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5800" y="4919663"/>
            <a:ext cx="6553200" cy="3381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600">
                <a:solidFill>
                  <a:srgbClr val="A81E5B"/>
                </a:solidFill>
                <a:latin typeface="Consolas" panose="020B0609020204030204" pitchFamily="49" charset="0"/>
              </a:rPr>
              <a:t>http://www.syssec.ethz.ch/education/Digitaltechnik_16</a:t>
            </a:r>
            <a:endParaRPr lang="de-CH" altLang="en-US" sz="1600">
              <a:solidFill>
                <a:srgbClr val="A81E5B"/>
              </a:solidFill>
              <a:latin typeface="Consolas" panose="020B0609020204030204" pitchFamily="49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1708012"/>
            <a:ext cx="7772400" cy="1470025"/>
          </a:xfrm>
        </p:spPr>
        <p:txBody>
          <a:bodyPr/>
          <a:lstStyle>
            <a:lvl1pPr>
              <a:defRPr>
                <a:latin typeface="Calibri" pitchFamily="34" charset="0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151424702"/>
      </p:ext>
    </p:extLst>
  </p:cSld>
  <p:clrMapOvr>
    <a:masterClrMapping/>
  </p:clrMapOvr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57018" y="435678"/>
            <a:ext cx="7592093" cy="762000"/>
          </a:xfrm>
        </p:spPr>
        <p:txBody>
          <a:bodyPr/>
          <a:lstStyle>
            <a:lvl1pPr>
              <a:defRPr>
                <a:latin typeface="Calibri" pitchFamily="34" charset="0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>
            <a:lvl1pPr>
              <a:defRPr>
                <a:latin typeface="Calibri" pitchFamily="34" charset="0"/>
              </a:defRPr>
            </a:lvl1pPr>
            <a:lvl2pPr>
              <a:defRPr>
                <a:latin typeface="Calibri" pitchFamily="34" charset="0"/>
              </a:defRPr>
            </a:lvl2pPr>
            <a:lvl3pPr>
              <a:defRPr>
                <a:latin typeface="Calibri" pitchFamily="34" charset="0"/>
              </a:defRPr>
            </a:lvl3pPr>
            <a:lvl4pPr>
              <a:defRPr>
                <a:latin typeface="Calibri" pitchFamily="34" charset="0"/>
              </a:defRPr>
            </a:lvl4pPr>
            <a:lvl5pPr>
              <a:defRPr>
                <a:latin typeface="Calibri" pitchFamily="34" charset="0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79709882"/>
      </p:ext>
    </p:extLst>
  </p:cSld>
  <p:clrMapOvr>
    <a:masterClrMapping/>
  </p:clrMapOvr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9_Title and Horizontal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57018" y="435678"/>
            <a:ext cx="7592093" cy="762000"/>
          </a:xfrm>
        </p:spPr>
        <p:txBody>
          <a:bodyPr/>
          <a:lstStyle>
            <a:lvl1pPr>
              <a:defRPr>
                <a:latin typeface="Calibri" pitchFamily="34" charset="0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96875" y="1362075"/>
            <a:ext cx="7896225" cy="2447925"/>
          </a:xfrm>
        </p:spPr>
        <p:txBody>
          <a:bodyPr/>
          <a:lstStyle>
            <a:lvl1pPr>
              <a:defRPr>
                <a:latin typeface="Calibri" pitchFamily="34" charset="0"/>
              </a:defRPr>
            </a:lvl1pPr>
            <a:lvl2pPr>
              <a:defRPr>
                <a:latin typeface="Calibri" pitchFamily="34" charset="0"/>
              </a:defRPr>
            </a:lvl2pPr>
            <a:lvl3pPr>
              <a:defRPr>
                <a:latin typeface="Calibri" pitchFamily="34" charset="0"/>
              </a:defRPr>
            </a:lvl3pPr>
            <a:lvl4pPr>
              <a:defRPr>
                <a:latin typeface="Calibri" pitchFamily="34" charset="0"/>
              </a:defRPr>
            </a:lvl4pPr>
            <a:lvl5pPr>
              <a:defRPr>
                <a:latin typeface="Calibri" pitchFamily="34" charset="0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7" name="Content Placeholder 2"/>
          <p:cNvSpPr>
            <a:spLocks noGrp="1"/>
          </p:cNvSpPr>
          <p:nvPr>
            <p:ph idx="11"/>
          </p:nvPr>
        </p:nvSpPr>
        <p:spPr>
          <a:xfrm>
            <a:off x="404565" y="3886201"/>
            <a:ext cx="7896225" cy="2452382"/>
          </a:xfrm>
        </p:spPr>
        <p:txBody>
          <a:bodyPr/>
          <a:lstStyle>
            <a:lvl1pPr>
              <a:defRPr>
                <a:latin typeface="Calibri" pitchFamily="34" charset="0"/>
              </a:defRPr>
            </a:lvl1pPr>
            <a:lvl2pPr>
              <a:defRPr>
                <a:latin typeface="Calibri" pitchFamily="34" charset="0"/>
              </a:defRPr>
            </a:lvl2pPr>
            <a:lvl3pPr>
              <a:defRPr>
                <a:latin typeface="Calibri" pitchFamily="34" charset="0"/>
              </a:defRPr>
            </a:lvl3pPr>
            <a:lvl4pPr>
              <a:defRPr>
                <a:latin typeface="Calibri" pitchFamily="34" charset="0"/>
              </a:defRPr>
            </a:lvl4pPr>
            <a:lvl5pPr>
              <a:defRPr>
                <a:latin typeface="Calibri" pitchFamily="34" charset="0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150268238"/>
      </p:ext>
    </p:extLst>
  </p:cSld>
  <p:clrMapOvr>
    <a:masterClrMapping/>
  </p:clrMapOvr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5_Title and 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57018" y="435678"/>
            <a:ext cx="7592093" cy="762000"/>
          </a:xfrm>
        </p:spPr>
        <p:txBody>
          <a:bodyPr/>
          <a:lstStyle>
            <a:lvl1pPr>
              <a:defRPr>
                <a:latin typeface="Calibri" pitchFamily="34" charset="0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96875" y="1362075"/>
            <a:ext cx="3870325" cy="4972050"/>
          </a:xfrm>
        </p:spPr>
        <p:txBody>
          <a:bodyPr/>
          <a:lstStyle>
            <a:lvl1pPr>
              <a:defRPr>
                <a:latin typeface="Calibri" pitchFamily="34" charset="0"/>
              </a:defRPr>
            </a:lvl1pPr>
            <a:lvl2pPr>
              <a:defRPr>
                <a:latin typeface="Calibri" pitchFamily="34" charset="0"/>
              </a:defRPr>
            </a:lvl2pPr>
            <a:lvl3pPr>
              <a:defRPr>
                <a:latin typeface="Calibri" pitchFamily="34" charset="0"/>
              </a:defRPr>
            </a:lvl3pPr>
            <a:lvl4pPr>
              <a:defRPr>
                <a:latin typeface="Calibri" pitchFamily="34" charset="0"/>
              </a:defRPr>
            </a:lvl4pPr>
            <a:lvl5pPr>
              <a:defRPr>
                <a:latin typeface="Calibri" pitchFamily="34" charset="0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Content Placeholder 2"/>
          <p:cNvSpPr>
            <a:spLocks noGrp="1"/>
          </p:cNvSpPr>
          <p:nvPr>
            <p:ph idx="10"/>
          </p:nvPr>
        </p:nvSpPr>
        <p:spPr>
          <a:xfrm>
            <a:off x="4572000" y="1362075"/>
            <a:ext cx="3870325" cy="4972050"/>
          </a:xfrm>
        </p:spPr>
        <p:txBody>
          <a:bodyPr/>
          <a:lstStyle>
            <a:lvl1pPr>
              <a:defRPr>
                <a:latin typeface="Calibri" pitchFamily="34" charset="0"/>
              </a:defRPr>
            </a:lvl1pPr>
            <a:lvl2pPr>
              <a:defRPr>
                <a:latin typeface="Calibri" pitchFamily="34" charset="0"/>
              </a:defRPr>
            </a:lvl2pPr>
            <a:lvl3pPr>
              <a:defRPr>
                <a:latin typeface="Calibri" pitchFamily="34" charset="0"/>
              </a:defRPr>
            </a:lvl3pPr>
            <a:lvl4pPr>
              <a:defRPr>
                <a:latin typeface="Calibri" pitchFamily="34" charset="0"/>
              </a:defRPr>
            </a:lvl4pPr>
            <a:lvl5pPr>
              <a:defRPr>
                <a:latin typeface="Calibri" pitchFamily="34" charset="0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950763147"/>
      </p:ext>
    </p:extLst>
  </p:cSld>
  <p:clrMapOvr>
    <a:masterClrMapping/>
  </p:clrMapOvr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7_Title and three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57018" y="435678"/>
            <a:ext cx="7592093" cy="762000"/>
          </a:xfrm>
        </p:spPr>
        <p:txBody>
          <a:bodyPr/>
          <a:lstStyle>
            <a:lvl1pPr>
              <a:defRPr>
                <a:latin typeface="Calibri" pitchFamily="34" charset="0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96875" y="1362075"/>
            <a:ext cx="3870325" cy="4972050"/>
          </a:xfrm>
        </p:spPr>
        <p:txBody>
          <a:bodyPr/>
          <a:lstStyle>
            <a:lvl1pPr>
              <a:defRPr>
                <a:latin typeface="Calibri" pitchFamily="34" charset="0"/>
              </a:defRPr>
            </a:lvl1pPr>
            <a:lvl2pPr>
              <a:defRPr>
                <a:latin typeface="Calibri" pitchFamily="34" charset="0"/>
              </a:defRPr>
            </a:lvl2pPr>
            <a:lvl3pPr>
              <a:defRPr>
                <a:latin typeface="Calibri" pitchFamily="34" charset="0"/>
              </a:defRPr>
            </a:lvl3pPr>
            <a:lvl4pPr>
              <a:defRPr>
                <a:latin typeface="Calibri" pitchFamily="34" charset="0"/>
              </a:defRPr>
            </a:lvl4pPr>
            <a:lvl5pPr>
              <a:defRPr>
                <a:latin typeface="Calibri" pitchFamily="34" charset="0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Content Placeholder 2"/>
          <p:cNvSpPr>
            <a:spLocks noGrp="1"/>
          </p:cNvSpPr>
          <p:nvPr>
            <p:ph idx="10"/>
          </p:nvPr>
        </p:nvSpPr>
        <p:spPr>
          <a:xfrm>
            <a:off x="4572000" y="1362075"/>
            <a:ext cx="3870325" cy="2371725"/>
          </a:xfrm>
        </p:spPr>
        <p:txBody>
          <a:bodyPr/>
          <a:lstStyle>
            <a:lvl1pPr>
              <a:defRPr>
                <a:latin typeface="Calibri" pitchFamily="34" charset="0"/>
              </a:defRPr>
            </a:lvl1pPr>
            <a:lvl2pPr>
              <a:defRPr>
                <a:latin typeface="Calibri" pitchFamily="34" charset="0"/>
              </a:defRPr>
            </a:lvl2pPr>
            <a:lvl3pPr>
              <a:defRPr>
                <a:latin typeface="Calibri" pitchFamily="34" charset="0"/>
              </a:defRPr>
            </a:lvl3pPr>
            <a:lvl4pPr>
              <a:defRPr>
                <a:latin typeface="Calibri" pitchFamily="34" charset="0"/>
              </a:defRPr>
            </a:lvl4pPr>
            <a:lvl5pPr>
              <a:defRPr>
                <a:latin typeface="Calibri" pitchFamily="34" charset="0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Content Placeholder 2"/>
          <p:cNvSpPr>
            <a:spLocks noGrp="1"/>
          </p:cNvSpPr>
          <p:nvPr>
            <p:ph idx="11"/>
          </p:nvPr>
        </p:nvSpPr>
        <p:spPr>
          <a:xfrm>
            <a:off x="4572000" y="3962400"/>
            <a:ext cx="3870325" cy="2371725"/>
          </a:xfrm>
        </p:spPr>
        <p:txBody>
          <a:bodyPr/>
          <a:lstStyle>
            <a:lvl1pPr>
              <a:defRPr>
                <a:latin typeface="Calibri" pitchFamily="34" charset="0"/>
              </a:defRPr>
            </a:lvl1pPr>
            <a:lvl2pPr>
              <a:defRPr>
                <a:latin typeface="Calibri" pitchFamily="34" charset="0"/>
              </a:defRPr>
            </a:lvl2pPr>
            <a:lvl3pPr>
              <a:defRPr>
                <a:latin typeface="Calibri" pitchFamily="34" charset="0"/>
              </a:defRPr>
            </a:lvl3pPr>
            <a:lvl4pPr>
              <a:defRPr>
                <a:latin typeface="Calibri" pitchFamily="34" charset="0"/>
              </a:defRPr>
            </a:lvl4pPr>
            <a:lvl5pPr>
              <a:defRPr>
                <a:latin typeface="Calibri" pitchFamily="34" charset="0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896723720"/>
      </p:ext>
    </p:extLst>
  </p:cSld>
  <p:clrMapOvr>
    <a:masterClrMapping/>
  </p:clrMapOvr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2_Co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57018" y="435678"/>
            <a:ext cx="7936082" cy="762000"/>
          </a:xfrm>
        </p:spPr>
        <p:txBody>
          <a:bodyPr/>
          <a:lstStyle>
            <a:lvl1pPr>
              <a:defRPr>
                <a:latin typeface="Calibri" pitchFamily="34" charset="0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79336" y="1362075"/>
            <a:ext cx="7896225" cy="4972050"/>
          </a:xfrm>
          <a:solidFill>
            <a:srgbClr val="F6F5BD"/>
          </a:solidFill>
          <a:ln>
            <a:solidFill>
              <a:schemeClr val="accent4">
                <a:lumMod val="25000"/>
              </a:schemeClr>
            </a:solidFill>
          </a:ln>
        </p:spPr>
        <p:txBody>
          <a:bodyPr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600" b="0">
                <a:latin typeface="Consolas" pitchFamily="49" charset="0"/>
                <a:cs typeface="Consolas" pitchFamily="49" charset="0"/>
              </a:defRPr>
            </a:lvl1pPr>
            <a:lvl2pPr marL="457200" indent="0">
              <a:buNone/>
              <a:defRPr>
                <a:latin typeface="Calibri" pitchFamily="34" charset="0"/>
              </a:defRPr>
            </a:lvl2pPr>
            <a:lvl3pPr marL="914400" indent="0">
              <a:buNone/>
              <a:defRPr>
                <a:latin typeface="Calibri" pitchFamily="34" charset="0"/>
              </a:defRPr>
            </a:lvl3pPr>
            <a:lvl4pPr marL="1371600" indent="0">
              <a:buNone/>
              <a:defRPr>
                <a:latin typeface="Calibri" pitchFamily="34" charset="0"/>
              </a:defRPr>
            </a:lvl4pPr>
            <a:lvl5pPr marL="1828800" indent="0">
              <a:buNone/>
              <a:defRPr>
                <a:latin typeface="Calibri" pitchFamily="34" charset="0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979145495"/>
      </p:ext>
    </p:extLst>
  </p:cSld>
  <p:clrMapOvr>
    <a:masterClrMapping/>
  </p:clrMapOvr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3_DoubleCo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57018" y="435678"/>
            <a:ext cx="8085307" cy="762000"/>
          </a:xfrm>
        </p:spPr>
        <p:txBody>
          <a:bodyPr/>
          <a:lstStyle>
            <a:lvl1pPr>
              <a:defRPr>
                <a:latin typeface="Calibri" pitchFamily="34" charset="0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82511" y="1904999"/>
            <a:ext cx="3870325" cy="4429125"/>
          </a:xfrm>
          <a:solidFill>
            <a:srgbClr val="F6F5BD"/>
          </a:solidFill>
          <a:ln>
            <a:solidFill>
              <a:schemeClr val="accent4">
                <a:lumMod val="25000"/>
              </a:schemeClr>
            </a:solidFill>
          </a:ln>
        </p:spPr>
        <p:txBody>
          <a:bodyPr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600" b="0">
                <a:solidFill>
                  <a:schemeClr val="tx1"/>
                </a:solidFill>
                <a:latin typeface="Consolas" pitchFamily="49" charset="0"/>
                <a:cs typeface="Consolas" pitchFamily="49" charset="0"/>
              </a:defRPr>
            </a:lvl1pPr>
            <a:lvl2pPr marL="457200" indent="0">
              <a:buNone/>
              <a:defRPr>
                <a:latin typeface="Calibri" pitchFamily="34" charset="0"/>
              </a:defRPr>
            </a:lvl2pPr>
            <a:lvl3pPr marL="914400" indent="0">
              <a:buNone/>
              <a:defRPr>
                <a:latin typeface="Calibri" pitchFamily="34" charset="0"/>
              </a:defRPr>
            </a:lvl3pPr>
            <a:lvl4pPr marL="1371600" indent="0">
              <a:buNone/>
              <a:defRPr>
                <a:latin typeface="Calibri" pitchFamily="34" charset="0"/>
              </a:defRPr>
            </a:lvl4pPr>
            <a:lvl5pPr marL="1828800" indent="0">
              <a:buNone/>
              <a:defRPr>
                <a:latin typeface="Calibri" pitchFamily="34" charset="0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2"/>
          <p:cNvSpPr>
            <a:spLocks noGrp="1"/>
          </p:cNvSpPr>
          <p:nvPr>
            <p:ph idx="10"/>
          </p:nvPr>
        </p:nvSpPr>
        <p:spPr>
          <a:xfrm>
            <a:off x="4657636" y="1904999"/>
            <a:ext cx="3870325" cy="4429126"/>
          </a:xfrm>
          <a:solidFill>
            <a:schemeClr val="accent5"/>
          </a:solidFill>
          <a:ln>
            <a:solidFill>
              <a:schemeClr val="accent4">
                <a:lumMod val="25000"/>
              </a:schemeClr>
            </a:solidFill>
          </a:ln>
        </p:spPr>
        <p:txBody>
          <a:bodyPr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600" b="0">
                <a:latin typeface="Consolas" pitchFamily="49" charset="0"/>
                <a:cs typeface="Consolas" pitchFamily="49" charset="0"/>
              </a:defRPr>
            </a:lvl1pPr>
            <a:lvl2pPr marL="457200" indent="0">
              <a:buNone/>
              <a:defRPr>
                <a:latin typeface="Calibri" pitchFamily="34" charset="0"/>
              </a:defRPr>
            </a:lvl2pPr>
            <a:lvl3pPr marL="914400" indent="0">
              <a:buNone/>
              <a:defRPr>
                <a:latin typeface="Calibri" pitchFamily="34" charset="0"/>
              </a:defRPr>
            </a:lvl3pPr>
            <a:lvl4pPr marL="1371600" indent="0">
              <a:buNone/>
              <a:defRPr>
                <a:latin typeface="Calibri" pitchFamily="34" charset="0"/>
              </a:defRPr>
            </a:lvl4pPr>
            <a:lvl5pPr marL="1828800" indent="0">
              <a:buNone/>
              <a:defRPr>
                <a:latin typeface="Calibri" pitchFamily="34" charset="0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1"/>
          </p:nvPr>
        </p:nvSpPr>
        <p:spPr>
          <a:xfrm>
            <a:off x="383997" y="1447800"/>
            <a:ext cx="3870325" cy="4572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600"/>
              </a:spcAft>
              <a:buNone/>
              <a:defRPr i="1" baseline="0">
                <a:solidFill>
                  <a:schemeClr val="accent1">
                    <a:lumMod val="75000"/>
                    <a:lumOff val="25000"/>
                  </a:schemeClr>
                </a:solidFill>
              </a:defRPr>
            </a:lvl1pPr>
            <a:lvl2pPr marL="457200" indent="0">
              <a:buNone/>
              <a:defRPr>
                <a:solidFill>
                  <a:schemeClr val="tx2">
                    <a:lumMod val="90000"/>
                    <a:lumOff val="10000"/>
                  </a:schemeClr>
                </a:solidFill>
              </a:defRPr>
            </a:lvl2pPr>
            <a:lvl3pPr marL="914400" indent="0">
              <a:buNone/>
              <a:defRPr>
                <a:solidFill>
                  <a:schemeClr val="tx2">
                    <a:lumMod val="90000"/>
                    <a:lumOff val="10000"/>
                  </a:schemeClr>
                </a:solidFill>
              </a:defRPr>
            </a:lvl3pPr>
            <a:lvl4pPr marL="1371600" indent="0">
              <a:buNone/>
              <a:defRPr>
                <a:solidFill>
                  <a:schemeClr val="tx2">
                    <a:lumMod val="90000"/>
                    <a:lumOff val="10000"/>
                  </a:schemeClr>
                </a:solidFill>
              </a:defRPr>
            </a:lvl4pPr>
            <a:lvl5pPr marL="1828800" indent="0">
              <a:buNone/>
              <a:defRPr>
                <a:solidFill>
                  <a:schemeClr val="tx2">
                    <a:lumMod val="90000"/>
                    <a:lumOff val="10000"/>
                  </a:schemeClr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12"/>
          </p:nvPr>
        </p:nvSpPr>
        <p:spPr>
          <a:xfrm>
            <a:off x="4552238" y="1447799"/>
            <a:ext cx="3870325" cy="4572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600"/>
              </a:spcAft>
              <a:buNone/>
              <a:defRPr i="1" baseline="0">
                <a:solidFill>
                  <a:schemeClr val="accent1">
                    <a:lumMod val="75000"/>
                    <a:lumOff val="25000"/>
                  </a:schemeClr>
                </a:solidFill>
              </a:defRPr>
            </a:lvl1pPr>
            <a:lvl2pPr marL="457200" indent="0">
              <a:buNone/>
              <a:defRPr>
                <a:solidFill>
                  <a:schemeClr val="tx2">
                    <a:lumMod val="90000"/>
                    <a:lumOff val="10000"/>
                  </a:schemeClr>
                </a:solidFill>
              </a:defRPr>
            </a:lvl2pPr>
            <a:lvl3pPr marL="914400" indent="0">
              <a:buNone/>
              <a:defRPr>
                <a:solidFill>
                  <a:schemeClr val="tx2">
                    <a:lumMod val="90000"/>
                    <a:lumOff val="10000"/>
                  </a:schemeClr>
                </a:solidFill>
              </a:defRPr>
            </a:lvl3pPr>
            <a:lvl4pPr marL="1371600" indent="0">
              <a:buNone/>
              <a:defRPr>
                <a:solidFill>
                  <a:schemeClr val="tx2">
                    <a:lumMod val="90000"/>
                    <a:lumOff val="10000"/>
                  </a:schemeClr>
                </a:solidFill>
              </a:defRPr>
            </a:lvl4pPr>
            <a:lvl5pPr marL="1828800" indent="0">
              <a:buNone/>
              <a:defRPr>
                <a:solidFill>
                  <a:schemeClr val="tx2">
                    <a:lumMod val="90000"/>
                    <a:lumOff val="10000"/>
                  </a:schemeClr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3744234517"/>
      </p:ext>
    </p:extLst>
  </p:cSld>
  <p:clrMapOvr>
    <a:masterClrMapping/>
  </p:clrMapOvr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4_DoubleCode_Explan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57018" y="435678"/>
            <a:ext cx="8085307" cy="762000"/>
          </a:xfrm>
        </p:spPr>
        <p:txBody>
          <a:bodyPr/>
          <a:lstStyle>
            <a:lvl1pPr>
              <a:defRPr>
                <a:latin typeface="Calibri" pitchFamily="34" charset="0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88950" y="1904999"/>
            <a:ext cx="3870325" cy="1905001"/>
          </a:xfrm>
          <a:solidFill>
            <a:srgbClr val="F6F5BD"/>
          </a:solidFill>
          <a:ln>
            <a:solidFill>
              <a:schemeClr val="accent4">
                <a:lumMod val="25000"/>
              </a:schemeClr>
            </a:solidFill>
          </a:ln>
        </p:spPr>
        <p:txBody>
          <a:bodyPr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600" b="0">
                <a:solidFill>
                  <a:schemeClr val="tx1"/>
                </a:solidFill>
                <a:latin typeface="Consolas" pitchFamily="49" charset="0"/>
                <a:cs typeface="Consolas" pitchFamily="49" charset="0"/>
              </a:defRPr>
            </a:lvl1pPr>
            <a:lvl2pPr marL="457200" indent="0">
              <a:buNone/>
              <a:defRPr>
                <a:latin typeface="Calibri" pitchFamily="34" charset="0"/>
              </a:defRPr>
            </a:lvl2pPr>
            <a:lvl3pPr marL="914400" indent="0">
              <a:buNone/>
              <a:defRPr>
                <a:latin typeface="Calibri" pitchFamily="34" charset="0"/>
              </a:defRPr>
            </a:lvl3pPr>
            <a:lvl4pPr marL="1371600" indent="0">
              <a:buNone/>
              <a:defRPr>
                <a:latin typeface="Calibri" pitchFamily="34" charset="0"/>
              </a:defRPr>
            </a:lvl4pPr>
            <a:lvl5pPr marL="1828800" indent="0">
              <a:buNone/>
              <a:defRPr>
                <a:latin typeface="Calibri" pitchFamily="34" charset="0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2"/>
          <p:cNvSpPr>
            <a:spLocks noGrp="1"/>
          </p:cNvSpPr>
          <p:nvPr>
            <p:ph idx="10"/>
          </p:nvPr>
        </p:nvSpPr>
        <p:spPr>
          <a:xfrm>
            <a:off x="4664075" y="1904999"/>
            <a:ext cx="3870325" cy="1905001"/>
          </a:xfrm>
          <a:solidFill>
            <a:schemeClr val="accent5"/>
          </a:solidFill>
          <a:ln>
            <a:solidFill>
              <a:schemeClr val="accent4">
                <a:lumMod val="25000"/>
              </a:schemeClr>
            </a:solidFill>
          </a:ln>
        </p:spPr>
        <p:txBody>
          <a:bodyPr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600" b="0">
                <a:latin typeface="Consolas" pitchFamily="49" charset="0"/>
                <a:cs typeface="Consolas" pitchFamily="49" charset="0"/>
              </a:defRPr>
            </a:lvl1pPr>
            <a:lvl2pPr marL="457200" indent="0">
              <a:buNone/>
              <a:defRPr>
                <a:latin typeface="Calibri" pitchFamily="34" charset="0"/>
              </a:defRPr>
            </a:lvl2pPr>
            <a:lvl3pPr marL="914400" indent="0">
              <a:buNone/>
              <a:defRPr>
                <a:latin typeface="Calibri" pitchFamily="34" charset="0"/>
              </a:defRPr>
            </a:lvl3pPr>
            <a:lvl4pPr marL="1371600" indent="0">
              <a:buNone/>
              <a:defRPr>
                <a:latin typeface="Calibri" pitchFamily="34" charset="0"/>
              </a:defRPr>
            </a:lvl4pPr>
            <a:lvl5pPr marL="1828800" indent="0">
              <a:buNone/>
              <a:defRPr>
                <a:latin typeface="Calibri" pitchFamily="34" charset="0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1"/>
          </p:nvPr>
        </p:nvSpPr>
        <p:spPr>
          <a:xfrm>
            <a:off x="390436" y="1447800"/>
            <a:ext cx="3870325" cy="4572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600"/>
              </a:spcAft>
              <a:buNone/>
              <a:defRPr i="1" baseline="0">
                <a:solidFill>
                  <a:schemeClr val="accent1">
                    <a:lumMod val="75000"/>
                    <a:lumOff val="25000"/>
                  </a:schemeClr>
                </a:solidFill>
              </a:defRPr>
            </a:lvl1pPr>
            <a:lvl2pPr marL="457200" indent="0">
              <a:buNone/>
              <a:defRPr>
                <a:solidFill>
                  <a:schemeClr val="tx2">
                    <a:lumMod val="90000"/>
                    <a:lumOff val="10000"/>
                  </a:schemeClr>
                </a:solidFill>
              </a:defRPr>
            </a:lvl2pPr>
            <a:lvl3pPr marL="914400" indent="0">
              <a:buNone/>
              <a:defRPr>
                <a:solidFill>
                  <a:schemeClr val="tx2">
                    <a:lumMod val="90000"/>
                    <a:lumOff val="10000"/>
                  </a:schemeClr>
                </a:solidFill>
              </a:defRPr>
            </a:lvl3pPr>
            <a:lvl4pPr marL="1371600" indent="0">
              <a:buNone/>
              <a:defRPr>
                <a:solidFill>
                  <a:schemeClr val="tx2">
                    <a:lumMod val="90000"/>
                    <a:lumOff val="10000"/>
                  </a:schemeClr>
                </a:solidFill>
              </a:defRPr>
            </a:lvl4pPr>
            <a:lvl5pPr marL="1828800" indent="0">
              <a:buNone/>
              <a:defRPr>
                <a:solidFill>
                  <a:schemeClr val="tx2">
                    <a:lumMod val="90000"/>
                    <a:lumOff val="10000"/>
                  </a:schemeClr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12"/>
          </p:nvPr>
        </p:nvSpPr>
        <p:spPr>
          <a:xfrm>
            <a:off x="4553306" y="1447799"/>
            <a:ext cx="3870325" cy="4572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600"/>
              </a:spcAft>
              <a:buNone/>
              <a:defRPr i="1" baseline="0">
                <a:solidFill>
                  <a:schemeClr val="accent1">
                    <a:lumMod val="75000"/>
                    <a:lumOff val="25000"/>
                  </a:schemeClr>
                </a:solidFill>
              </a:defRPr>
            </a:lvl1pPr>
            <a:lvl2pPr marL="457200" indent="0">
              <a:buNone/>
              <a:defRPr>
                <a:solidFill>
                  <a:schemeClr val="tx2">
                    <a:lumMod val="90000"/>
                    <a:lumOff val="10000"/>
                  </a:schemeClr>
                </a:solidFill>
              </a:defRPr>
            </a:lvl2pPr>
            <a:lvl3pPr marL="914400" indent="0">
              <a:buNone/>
              <a:defRPr>
                <a:solidFill>
                  <a:schemeClr val="tx2">
                    <a:lumMod val="90000"/>
                    <a:lumOff val="10000"/>
                  </a:schemeClr>
                </a:solidFill>
              </a:defRPr>
            </a:lvl3pPr>
            <a:lvl4pPr marL="1371600" indent="0">
              <a:buNone/>
              <a:defRPr>
                <a:solidFill>
                  <a:schemeClr val="tx2">
                    <a:lumMod val="90000"/>
                    <a:lumOff val="10000"/>
                  </a:schemeClr>
                </a:solidFill>
              </a:defRPr>
            </a:lvl4pPr>
            <a:lvl5pPr marL="1828800" indent="0">
              <a:buNone/>
              <a:defRPr>
                <a:solidFill>
                  <a:schemeClr val="tx2">
                    <a:lumMod val="90000"/>
                    <a:lumOff val="10000"/>
                  </a:schemeClr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Content Placeholder 2"/>
          <p:cNvSpPr>
            <a:spLocks noGrp="1"/>
          </p:cNvSpPr>
          <p:nvPr>
            <p:ph idx="13"/>
          </p:nvPr>
        </p:nvSpPr>
        <p:spPr>
          <a:xfrm>
            <a:off x="396875" y="3952875"/>
            <a:ext cx="7896225" cy="2447925"/>
          </a:xfrm>
        </p:spPr>
        <p:txBody>
          <a:bodyPr/>
          <a:lstStyle>
            <a:lvl1pPr>
              <a:defRPr>
                <a:latin typeface="Calibri" pitchFamily="34" charset="0"/>
              </a:defRPr>
            </a:lvl1pPr>
            <a:lvl2pPr>
              <a:defRPr>
                <a:latin typeface="Calibri" pitchFamily="34" charset="0"/>
              </a:defRPr>
            </a:lvl2pPr>
            <a:lvl3pPr>
              <a:defRPr>
                <a:latin typeface="Calibri" pitchFamily="34" charset="0"/>
              </a:defRPr>
            </a:lvl3pPr>
            <a:lvl4pPr>
              <a:defRPr>
                <a:latin typeface="Calibri" pitchFamily="34" charset="0"/>
              </a:defRPr>
            </a:lvl4pPr>
            <a:lvl5pPr>
              <a:defRPr>
                <a:latin typeface="Calibri" pitchFamily="34" charset="0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</p:txBody>
      </p:sp>
    </p:spTree>
    <p:extLst>
      <p:ext uri="{BB962C8B-B14F-4D97-AF65-F5344CB8AC3E}">
        <p14:creationId xmlns:p14="http://schemas.microsoft.com/office/powerpoint/2010/main" val="1935696952"/>
      </p:ext>
    </p:extLst>
  </p:cSld>
  <p:clrMapOvr>
    <a:masterClrMapping/>
  </p:clrMapOvr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9_Code_and_Explan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57018" y="435678"/>
            <a:ext cx="7936082" cy="762000"/>
          </a:xfrm>
        </p:spPr>
        <p:txBody>
          <a:bodyPr/>
          <a:lstStyle>
            <a:lvl1pPr>
              <a:defRPr>
                <a:latin typeface="Calibri" pitchFamily="34" charset="0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85775" y="3810001"/>
            <a:ext cx="7896225" cy="2524124"/>
          </a:xfrm>
          <a:solidFill>
            <a:srgbClr val="F6F5BD"/>
          </a:solidFill>
          <a:ln>
            <a:solidFill>
              <a:schemeClr val="accent4">
                <a:lumMod val="25000"/>
              </a:schemeClr>
            </a:solidFill>
          </a:ln>
        </p:spPr>
        <p:txBody>
          <a:bodyPr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600" b="0">
                <a:latin typeface="Consolas" pitchFamily="49" charset="0"/>
                <a:cs typeface="Consolas" pitchFamily="49" charset="0"/>
              </a:defRPr>
            </a:lvl1pPr>
            <a:lvl2pPr marL="457200" indent="0">
              <a:buNone/>
              <a:defRPr>
                <a:latin typeface="Calibri" pitchFamily="34" charset="0"/>
              </a:defRPr>
            </a:lvl2pPr>
            <a:lvl3pPr marL="914400" indent="0">
              <a:buNone/>
              <a:defRPr>
                <a:latin typeface="Calibri" pitchFamily="34" charset="0"/>
              </a:defRPr>
            </a:lvl3pPr>
            <a:lvl4pPr marL="1371600" indent="0">
              <a:buNone/>
              <a:defRPr>
                <a:latin typeface="Calibri" pitchFamily="34" charset="0"/>
              </a:defRPr>
            </a:lvl4pPr>
            <a:lvl5pPr marL="1828800" indent="0">
              <a:buNone/>
              <a:defRPr>
                <a:latin typeface="Calibri" pitchFamily="34" charset="0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2"/>
          <p:cNvSpPr>
            <a:spLocks noGrp="1"/>
          </p:cNvSpPr>
          <p:nvPr>
            <p:ph idx="10"/>
          </p:nvPr>
        </p:nvSpPr>
        <p:spPr>
          <a:xfrm>
            <a:off x="396875" y="1362075"/>
            <a:ext cx="7896225" cy="2447925"/>
          </a:xfrm>
        </p:spPr>
        <p:txBody>
          <a:bodyPr/>
          <a:lstStyle>
            <a:lvl1pPr>
              <a:defRPr>
                <a:latin typeface="Calibri" pitchFamily="34" charset="0"/>
              </a:defRPr>
            </a:lvl1pPr>
            <a:lvl2pPr>
              <a:defRPr>
                <a:latin typeface="Calibri" pitchFamily="34" charset="0"/>
              </a:defRPr>
            </a:lvl2pPr>
            <a:lvl3pPr>
              <a:defRPr>
                <a:latin typeface="Calibri" pitchFamily="34" charset="0"/>
              </a:defRPr>
            </a:lvl3pPr>
            <a:lvl4pPr>
              <a:defRPr>
                <a:latin typeface="Calibri" pitchFamily="34" charset="0"/>
              </a:defRPr>
            </a:lvl4pPr>
            <a:lvl5pPr>
              <a:defRPr>
                <a:latin typeface="Calibri" pitchFamily="34" charset="0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293994631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>
            <a:extLst>
              <a:ext uri="{FF2B5EF4-FFF2-40B4-BE49-F238E27FC236}">
                <a16:creationId xmlns:a16="http://schemas.microsoft.com/office/drawing/2014/main" id="{12547F92-ADEF-BB49-8878-7FEC1664EC0B}"/>
              </a:ext>
            </a:extLst>
          </p:cNvPr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3" name="Rectangle 1030">
            <a:extLst>
              <a:ext uri="{FF2B5EF4-FFF2-40B4-BE49-F238E27FC236}">
                <a16:creationId xmlns:a16="http://schemas.microsoft.com/office/drawing/2014/main" id="{456CC851-00A4-C549-9B21-D4E13D1BE3E7}"/>
              </a:ext>
            </a:extLst>
          </p:cNvPr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BBCE5F4-D41A-3040-ADB1-EB21204BF357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912642375"/>
      </p:ext>
    </p:extLst>
  </p:cSld>
  <p:clrMapOvr>
    <a:masterClrMapping/>
  </p:clrMapOvr>
  <p:transition/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0_Explanationand Co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57018" y="435678"/>
            <a:ext cx="7936082" cy="762000"/>
          </a:xfrm>
        </p:spPr>
        <p:txBody>
          <a:bodyPr/>
          <a:lstStyle>
            <a:lvl1pPr>
              <a:defRPr>
                <a:latin typeface="Calibri" pitchFamily="34" charset="0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85775" y="1362076"/>
            <a:ext cx="7896225" cy="2524124"/>
          </a:xfrm>
          <a:solidFill>
            <a:srgbClr val="F6F5BD"/>
          </a:solidFill>
          <a:ln>
            <a:solidFill>
              <a:schemeClr val="accent4">
                <a:lumMod val="25000"/>
              </a:schemeClr>
            </a:solidFill>
          </a:ln>
        </p:spPr>
        <p:txBody>
          <a:bodyPr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600" b="0">
                <a:latin typeface="Consolas" pitchFamily="49" charset="0"/>
                <a:cs typeface="Consolas" pitchFamily="49" charset="0"/>
              </a:defRPr>
            </a:lvl1pPr>
            <a:lvl2pPr marL="457200" indent="0">
              <a:buNone/>
              <a:defRPr>
                <a:latin typeface="Calibri" pitchFamily="34" charset="0"/>
              </a:defRPr>
            </a:lvl2pPr>
            <a:lvl3pPr marL="914400" indent="0">
              <a:buNone/>
              <a:defRPr>
                <a:latin typeface="Calibri" pitchFamily="34" charset="0"/>
              </a:defRPr>
            </a:lvl3pPr>
            <a:lvl4pPr marL="1371600" indent="0">
              <a:buNone/>
              <a:defRPr>
                <a:latin typeface="Calibri" pitchFamily="34" charset="0"/>
              </a:defRPr>
            </a:lvl4pPr>
            <a:lvl5pPr marL="1828800" indent="0">
              <a:buNone/>
              <a:defRPr>
                <a:latin typeface="Calibri" pitchFamily="34" charset="0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2"/>
          <p:cNvSpPr>
            <a:spLocks noGrp="1"/>
          </p:cNvSpPr>
          <p:nvPr>
            <p:ph idx="10"/>
          </p:nvPr>
        </p:nvSpPr>
        <p:spPr>
          <a:xfrm>
            <a:off x="383997" y="3952875"/>
            <a:ext cx="7896225" cy="2447925"/>
          </a:xfrm>
        </p:spPr>
        <p:txBody>
          <a:bodyPr/>
          <a:lstStyle>
            <a:lvl1pPr>
              <a:defRPr>
                <a:latin typeface="Calibri" pitchFamily="34" charset="0"/>
              </a:defRPr>
            </a:lvl1pPr>
            <a:lvl2pPr>
              <a:defRPr>
                <a:latin typeface="Calibri" pitchFamily="34" charset="0"/>
              </a:defRPr>
            </a:lvl2pPr>
            <a:lvl3pPr>
              <a:defRPr>
                <a:latin typeface="Calibri" pitchFamily="34" charset="0"/>
              </a:defRPr>
            </a:lvl3pPr>
            <a:lvl4pPr>
              <a:defRPr>
                <a:latin typeface="Calibri" pitchFamily="34" charset="0"/>
              </a:defRPr>
            </a:lvl4pPr>
            <a:lvl5pPr>
              <a:defRPr>
                <a:latin typeface="Calibri" pitchFamily="34" charset="0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834524234"/>
      </p:ext>
    </p:extLst>
  </p:cSld>
  <p:clrMapOvr>
    <a:masterClrMapping/>
  </p:clrMapOvr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57762" y="445070"/>
            <a:ext cx="7591425" cy="762000"/>
          </a:xfrm>
        </p:spPr>
        <p:txBody>
          <a:bodyPr/>
          <a:lstStyle>
            <a:lvl1pPr>
              <a:defRPr>
                <a:latin typeface="Calibri" pitchFamily="34" charset="0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937714102"/>
      </p:ext>
    </p:extLst>
  </p:cSld>
  <p:clrMapOvr>
    <a:masterClrMapping/>
  </p:clrMapOvr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128781385"/>
      </p:ext>
    </p:extLst>
  </p:cSld>
  <p:clrMapOvr>
    <a:masterClrMapping/>
  </p:clrMapOvr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7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>
              <a:gd name="T0" fmla="*/ 0 w 1000"/>
              <a:gd name="T1" fmla="*/ 2147483647 h 1000"/>
              <a:gd name="T2" fmla="*/ 0 w 1000"/>
              <a:gd name="T3" fmla="*/ 0 h 1000"/>
              <a:gd name="T4" fmla="*/ 2147483647 w 1000"/>
              <a:gd name="T5" fmla="*/ 0 h 1000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eaLnBrk="1" hangingPunct="1"/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1" hangingPunct="1"/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1" hangingPunct="1"/>
            <a:endParaRPr lang="en-US">
              <a:solidFill>
                <a:srgbClr val="000000"/>
              </a:solidFill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0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solidFill>
                  <a:srgbClr val="000000"/>
                </a:solidFill>
                <a:latin typeface="Garamond" pitchFamily="-106" charset="0"/>
                <a:ea typeface="Arial" pitchFamily="-106" charset="0"/>
                <a:cs typeface="Arial" pitchFamily="-106" charset="0"/>
              </a:defRPr>
            </a:lvl1pPr>
          </a:lstStyle>
          <a:p>
            <a:pPr eaLnBrk="1" hangingPunct="1">
              <a:defRPr/>
            </a:pPr>
            <a:r>
              <a:rPr lang="en-US"/>
              <a:t>Efficient Runahead Execution</a:t>
            </a: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fld id="{07C91DC6-7F7D-6D42-85B7-690327E44D2A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170775414"/>
      </p:ext>
    </p:extLst>
  </p:cSld>
  <p:clrMapOvr>
    <a:masterClrMapping/>
  </p:clrMapOvr>
  <p:transition/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228600" y="997527"/>
            <a:ext cx="8610600" cy="5193723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1E9BEDFE-C75E-C64C-9ECA-014BBB931820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557996244"/>
      </p:ext>
    </p:extLst>
  </p:cSld>
  <p:clrMapOvr>
    <a:masterClrMapping/>
  </p:clrMapOvr>
  <p:transition/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B4228CC-5956-5B42-91DF-6CFFECA7FB04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391903494"/>
      </p:ext>
    </p:extLst>
  </p:cSld>
  <p:clrMapOvr>
    <a:masterClrMapping/>
  </p:clrMapOvr>
  <p:transition/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E10B3FF4-7CBB-A341-9743-5BF869267105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240725136"/>
      </p:ext>
    </p:extLst>
  </p:cSld>
  <p:clrMapOvr>
    <a:masterClrMapping/>
  </p:clrMapOvr>
  <p:transition/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7E005A5B-D5F0-4F48-AFD6-0F6A9B111F03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855472653"/>
      </p:ext>
    </p:extLst>
  </p:cSld>
  <p:clrMapOvr>
    <a:masterClrMapping/>
  </p:clrMapOvr>
  <p:transition/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FC13780-89B6-A342-A0FE-479C0A05A582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189578812"/>
      </p:ext>
    </p:extLst>
  </p:cSld>
  <p:clrMapOvr>
    <a:masterClrMapping/>
  </p:clrMapOvr>
  <p:transition/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5907D316-15B3-664E-B565-09523CE925AF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027045702"/>
      </p:ext>
    </p:extLst>
  </p:cSld>
  <p:clrMapOvr>
    <a:masterClrMapping/>
  </p:clrMapOvr>
  <p:transition/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1029">
            <a:extLst>
              <a:ext uri="{FF2B5EF4-FFF2-40B4-BE49-F238E27FC236}">
                <a16:creationId xmlns:a16="http://schemas.microsoft.com/office/drawing/2014/main" id="{57D7A80C-3C6D-444F-98CF-C85F51843B8E}"/>
              </a:ext>
            </a:extLst>
          </p:cNvPr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6" name="Rectangle 1030">
            <a:extLst>
              <a:ext uri="{FF2B5EF4-FFF2-40B4-BE49-F238E27FC236}">
                <a16:creationId xmlns:a16="http://schemas.microsoft.com/office/drawing/2014/main" id="{244620A6-C1A1-EF40-88FF-8A8B7B7F72CF}"/>
              </a:ext>
            </a:extLst>
          </p:cNvPr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E28F3669-DA65-AC4D-91CC-3BA90E8EE3C2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551187783"/>
      </p:ext>
    </p:extLst>
  </p:cSld>
  <p:clrMapOvr>
    <a:masterClrMapping/>
  </p:clrMapOvr>
  <p:transition/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67FF959-69CE-0F4A-BA25-7B0829DCD42F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252437003"/>
      </p:ext>
    </p:extLst>
  </p:cSld>
  <p:clrMapOvr>
    <a:masterClrMapping/>
  </p:clrMapOvr>
  <p:transition/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A4F252C5-2CCC-BF49-946A-6C097D710A31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518202626"/>
      </p:ext>
    </p:extLst>
  </p:cSld>
  <p:clrMapOvr>
    <a:masterClrMapping/>
  </p:clrMapOvr>
  <p:transition/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1654E936-0F14-3B4C-9D7D-C25B6014836A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192690524"/>
      </p:ext>
    </p:extLst>
  </p:cSld>
  <p:clrMapOvr>
    <a:masterClrMapping/>
  </p:clrMapOvr>
  <p:transition/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0"/>
            <a:ext cx="2152650" cy="6096000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0"/>
            <a:ext cx="6305550" cy="6096000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110498F-B2BF-1A49-8652-8D3D87DD1EFD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37543067"/>
      </p:ext>
    </p:extLst>
  </p:cSld>
  <p:clrMapOvr>
    <a:masterClrMapping/>
  </p:clrMapOvr>
  <p:transition/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 type="clipArtAndTx" preserve="1">
  <p:cSld name="Title, Clip Art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28600" y="152400"/>
            <a:ext cx="8610600" cy="1066800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lipArt Placeholder 2"/>
          <p:cNvSpPr>
            <a:spLocks noGrp="1"/>
          </p:cNvSpPr>
          <p:nvPr>
            <p:ph type="clipArt"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/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6C3773A-9BA5-B342-A00F-CE639884AF4B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800801765"/>
      </p:ext>
    </p:extLst>
  </p:cSld>
  <p:clrMapOvr>
    <a:masterClrMapping/>
  </p:clrMapOvr>
  <p:transition/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1029">
            <a:extLst>
              <a:ext uri="{FF2B5EF4-FFF2-40B4-BE49-F238E27FC236}">
                <a16:creationId xmlns:a16="http://schemas.microsoft.com/office/drawing/2014/main" id="{AE3E223C-EB41-344B-8F52-F5B2F44D7337}"/>
              </a:ext>
            </a:extLst>
          </p:cNvPr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6" name="Rectangle 1030">
            <a:extLst>
              <a:ext uri="{FF2B5EF4-FFF2-40B4-BE49-F238E27FC236}">
                <a16:creationId xmlns:a16="http://schemas.microsoft.com/office/drawing/2014/main" id="{EB395C5B-D31D-8D41-84D3-5933BE3DFA1E}"/>
              </a:ext>
            </a:extLst>
          </p:cNvPr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BF40DA01-3EC5-A04D-ADF7-A0BF137C86D2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502063408"/>
      </p:ext>
    </p:extLst>
  </p:cSld>
  <p:clrMapOvr>
    <a:masterClrMapping/>
  </p:clrMapOvr>
  <p:transition/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0.xml"/><Relationship Id="rId13" Type="http://schemas.openxmlformats.org/officeDocument/2006/relationships/theme" Target="../theme/theme2.xml"/><Relationship Id="rId3" Type="http://schemas.openxmlformats.org/officeDocument/2006/relationships/slideLayout" Target="../slideLayouts/slideLayout15.xml"/><Relationship Id="rId7" Type="http://schemas.openxmlformats.org/officeDocument/2006/relationships/slideLayout" Target="../slideLayouts/slideLayout19.xml"/><Relationship Id="rId12" Type="http://schemas.openxmlformats.org/officeDocument/2006/relationships/slideLayout" Target="../slideLayouts/slideLayout24.xml"/><Relationship Id="rId2" Type="http://schemas.openxmlformats.org/officeDocument/2006/relationships/slideLayout" Target="../slideLayouts/slideLayout14.xml"/><Relationship Id="rId1" Type="http://schemas.openxmlformats.org/officeDocument/2006/relationships/slideLayout" Target="../slideLayouts/slideLayout13.xml"/><Relationship Id="rId6" Type="http://schemas.openxmlformats.org/officeDocument/2006/relationships/slideLayout" Target="../slideLayouts/slideLayout18.xml"/><Relationship Id="rId11" Type="http://schemas.openxmlformats.org/officeDocument/2006/relationships/slideLayout" Target="../slideLayouts/slideLayout23.xml"/><Relationship Id="rId5" Type="http://schemas.openxmlformats.org/officeDocument/2006/relationships/slideLayout" Target="../slideLayouts/slideLayout17.xml"/><Relationship Id="rId10" Type="http://schemas.openxmlformats.org/officeDocument/2006/relationships/slideLayout" Target="../slideLayouts/slideLayout22.xml"/><Relationship Id="rId4" Type="http://schemas.openxmlformats.org/officeDocument/2006/relationships/slideLayout" Target="../slideLayouts/slideLayout16.xml"/><Relationship Id="rId9" Type="http://schemas.openxmlformats.org/officeDocument/2006/relationships/slideLayout" Target="../slideLayouts/slideLayout21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2.xml"/><Relationship Id="rId13" Type="http://schemas.openxmlformats.org/officeDocument/2006/relationships/theme" Target="../theme/theme3.xml"/><Relationship Id="rId3" Type="http://schemas.openxmlformats.org/officeDocument/2006/relationships/slideLayout" Target="../slideLayouts/slideLayout27.xml"/><Relationship Id="rId7" Type="http://schemas.openxmlformats.org/officeDocument/2006/relationships/slideLayout" Target="../slideLayouts/slideLayout31.xml"/><Relationship Id="rId12" Type="http://schemas.openxmlformats.org/officeDocument/2006/relationships/slideLayout" Target="../slideLayouts/slideLayout36.xml"/><Relationship Id="rId2" Type="http://schemas.openxmlformats.org/officeDocument/2006/relationships/slideLayout" Target="../slideLayouts/slideLayout26.xml"/><Relationship Id="rId1" Type="http://schemas.openxmlformats.org/officeDocument/2006/relationships/slideLayout" Target="../slideLayouts/slideLayout25.xml"/><Relationship Id="rId6" Type="http://schemas.openxmlformats.org/officeDocument/2006/relationships/slideLayout" Target="../slideLayouts/slideLayout30.xml"/><Relationship Id="rId11" Type="http://schemas.openxmlformats.org/officeDocument/2006/relationships/slideLayout" Target="../slideLayouts/slideLayout35.xml"/><Relationship Id="rId5" Type="http://schemas.openxmlformats.org/officeDocument/2006/relationships/slideLayout" Target="../slideLayouts/slideLayout29.xml"/><Relationship Id="rId10" Type="http://schemas.openxmlformats.org/officeDocument/2006/relationships/slideLayout" Target="../slideLayouts/slideLayout34.xml"/><Relationship Id="rId4" Type="http://schemas.openxmlformats.org/officeDocument/2006/relationships/slideLayout" Target="../slideLayouts/slideLayout28.xml"/><Relationship Id="rId9" Type="http://schemas.openxmlformats.org/officeDocument/2006/relationships/slideLayout" Target="../slideLayouts/slideLayout33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4.xml"/><Relationship Id="rId13" Type="http://schemas.openxmlformats.org/officeDocument/2006/relationships/theme" Target="../theme/theme4.xml"/><Relationship Id="rId3" Type="http://schemas.openxmlformats.org/officeDocument/2006/relationships/slideLayout" Target="../slideLayouts/slideLayout39.xml"/><Relationship Id="rId7" Type="http://schemas.openxmlformats.org/officeDocument/2006/relationships/slideLayout" Target="../slideLayouts/slideLayout43.xml"/><Relationship Id="rId12" Type="http://schemas.openxmlformats.org/officeDocument/2006/relationships/slideLayout" Target="../slideLayouts/slideLayout48.xml"/><Relationship Id="rId2" Type="http://schemas.openxmlformats.org/officeDocument/2006/relationships/slideLayout" Target="../slideLayouts/slideLayout38.xml"/><Relationship Id="rId1" Type="http://schemas.openxmlformats.org/officeDocument/2006/relationships/slideLayout" Target="../slideLayouts/slideLayout37.xml"/><Relationship Id="rId6" Type="http://schemas.openxmlformats.org/officeDocument/2006/relationships/slideLayout" Target="../slideLayouts/slideLayout42.xml"/><Relationship Id="rId11" Type="http://schemas.openxmlformats.org/officeDocument/2006/relationships/slideLayout" Target="../slideLayouts/slideLayout47.xml"/><Relationship Id="rId5" Type="http://schemas.openxmlformats.org/officeDocument/2006/relationships/slideLayout" Target="../slideLayouts/slideLayout41.xml"/><Relationship Id="rId10" Type="http://schemas.openxmlformats.org/officeDocument/2006/relationships/slideLayout" Target="../slideLayouts/slideLayout46.xml"/><Relationship Id="rId4" Type="http://schemas.openxmlformats.org/officeDocument/2006/relationships/slideLayout" Target="../slideLayouts/slideLayout40.xml"/><Relationship Id="rId9" Type="http://schemas.openxmlformats.org/officeDocument/2006/relationships/slideLayout" Target="../slideLayouts/slideLayout45.xml"/></Relationships>
</file>

<file path=ppt/slideMasters/_rels/slideMaster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6.xml"/><Relationship Id="rId13" Type="http://schemas.openxmlformats.org/officeDocument/2006/relationships/theme" Target="../theme/theme5.xml"/><Relationship Id="rId3" Type="http://schemas.openxmlformats.org/officeDocument/2006/relationships/slideLayout" Target="../slideLayouts/slideLayout51.xml"/><Relationship Id="rId7" Type="http://schemas.openxmlformats.org/officeDocument/2006/relationships/slideLayout" Target="../slideLayouts/slideLayout55.xml"/><Relationship Id="rId12" Type="http://schemas.openxmlformats.org/officeDocument/2006/relationships/slideLayout" Target="../slideLayouts/slideLayout60.xml"/><Relationship Id="rId2" Type="http://schemas.openxmlformats.org/officeDocument/2006/relationships/slideLayout" Target="../slideLayouts/slideLayout50.xml"/><Relationship Id="rId1" Type="http://schemas.openxmlformats.org/officeDocument/2006/relationships/slideLayout" Target="../slideLayouts/slideLayout49.xml"/><Relationship Id="rId6" Type="http://schemas.openxmlformats.org/officeDocument/2006/relationships/slideLayout" Target="../slideLayouts/slideLayout54.xml"/><Relationship Id="rId11" Type="http://schemas.openxmlformats.org/officeDocument/2006/relationships/slideLayout" Target="../slideLayouts/slideLayout59.xml"/><Relationship Id="rId5" Type="http://schemas.openxmlformats.org/officeDocument/2006/relationships/slideLayout" Target="../slideLayouts/slideLayout53.xml"/><Relationship Id="rId10" Type="http://schemas.openxmlformats.org/officeDocument/2006/relationships/slideLayout" Target="../slideLayouts/slideLayout58.xml"/><Relationship Id="rId4" Type="http://schemas.openxmlformats.org/officeDocument/2006/relationships/slideLayout" Target="../slideLayouts/slideLayout52.xml"/><Relationship Id="rId9" Type="http://schemas.openxmlformats.org/officeDocument/2006/relationships/slideLayout" Target="../slideLayouts/slideLayout57.xml"/></Relationships>
</file>

<file path=ppt/slideMasters/_rels/slideMaster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68.xml"/><Relationship Id="rId13" Type="http://schemas.openxmlformats.org/officeDocument/2006/relationships/theme" Target="../theme/theme6.xml"/><Relationship Id="rId3" Type="http://schemas.openxmlformats.org/officeDocument/2006/relationships/slideLayout" Target="../slideLayouts/slideLayout63.xml"/><Relationship Id="rId7" Type="http://schemas.openxmlformats.org/officeDocument/2006/relationships/slideLayout" Target="../slideLayouts/slideLayout67.xml"/><Relationship Id="rId12" Type="http://schemas.openxmlformats.org/officeDocument/2006/relationships/slideLayout" Target="../slideLayouts/slideLayout72.xml"/><Relationship Id="rId2" Type="http://schemas.openxmlformats.org/officeDocument/2006/relationships/slideLayout" Target="../slideLayouts/slideLayout62.xml"/><Relationship Id="rId1" Type="http://schemas.openxmlformats.org/officeDocument/2006/relationships/slideLayout" Target="../slideLayouts/slideLayout61.xml"/><Relationship Id="rId6" Type="http://schemas.openxmlformats.org/officeDocument/2006/relationships/slideLayout" Target="../slideLayouts/slideLayout66.xml"/><Relationship Id="rId11" Type="http://schemas.openxmlformats.org/officeDocument/2006/relationships/slideLayout" Target="../slideLayouts/slideLayout71.xml"/><Relationship Id="rId5" Type="http://schemas.openxmlformats.org/officeDocument/2006/relationships/slideLayout" Target="../slideLayouts/slideLayout65.xml"/><Relationship Id="rId10" Type="http://schemas.openxmlformats.org/officeDocument/2006/relationships/slideLayout" Target="../slideLayouts/slideLayout70.xml"/><Relationship Id="rId4" Type="http://schemas.openxmlformats.org/officeDocument/2006/relationships/slideLayout" Target="../slideLayouts/slideLayout64.xml"/><Relationship Id="rId9" Type="http://schemas.openxmlformats.org/officeDocument/2006/relationships/slideLayout" Target="../slideLayouts/slideLayout69.xml"/></Relationships>
</file>

<file path=ppt/slideMasters/_rels/slideMaster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0.xml"/><Relationship Id="rId13" Type="http://schemas.openxmlformats.org/officeDocument/2006/relationships/theme" Target="../theme/theme7.xml"/><Relationship Id="rId3" Type="http://schemas.openxmlformats.org/officeDocument/2006/relationships/slideLayout" Target="../slideLayouts/slideLayout75.xml"/><Relationship Id="rId7" Type="http://schemas.openxmlformats.org/officeDocument/2006/relationships/slideLayout" Target="../slideLayouts/slideLayout79.xml"/><Relationship Id="rId12" Type="http://schemas.openxmlformats.org/officeDocument/2006/relationships/slideLayout" Target="../slideLayouts/slideLayout84.xml"/><Relationship Id="rId2" Type="http://schemas.openxmlformats.org/officeDocument/2006/relationships/slideLayout" Target="../slideLayouts/slideLayout74.xml"/><Relationship Id="rId1" Type="http://schemas.openxmlformats.org/officeDocument/2006/relationships/slideLayout" Target="../slideLayouts/slideLayout73.xml"/><Relationship Id="rId6" Type="http://schemas.openxmlformats.org/officeDocument/2006/relationships/slideLayout" Target="../slideLayouts/slideLayout78.xml"/><Relationship Id="rId11" Type="http://schemas.openxmlformats.org/officeDocument/2006/relationships/slideLayout" Target="../slideLayouts/slideLayout83.xml"/><Relationship Id="rId5" Type="http://schemas.openxmlformats.org/officeDocument/2006/relationships/slideLayout" Target="../slideLayouts/slideLayout77.xml"/><Relationship Id="rId10" Type="http://schemas.openxmlformats.org/officeDocument/2006/relationships/slideLayout" Target="../slideLayouts/slideLayout82.xml"/><Relationship Id="rId4" Type="http://schemas.openxmlformats.org/officeDocument/2006/relationships/slideLayout" Target="../slideLayouts/slideLayout76.xml"/><Relationship Id="rId9" Type="http://schemas.openxmlformats.org/officeDocument/2006/relationships/slideLayout" Target="../slideLayouts/slideLayout8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1026">
            <a:extLst>
              <a:ext uri="{FF2B5EF4-FFF2-40B4-BE49-F238E27FC236}">
                <a16:creationId xmlns:a16="http://schemas.microsoft.com/office/drawing/2014/main" id="{796B2D52-14C3-6A4E-A692-BA73F4B10F2A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1066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1027" name="Rectangle 1027">
            <a:extLst>
              <a:ext uri="{FF2B5EF4-FFF2-40B4-BE49-F238E27FC236}">
                <a16:creationId xmlns:a16="http://schemas.microsoft.com/office/drawing/2014/main" id="{E33CBC86-E49D-9940-BAB6-FB6B4F2DB00C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898525"/>
            <a:ext cx="8610600" cy="5235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100357" name="Rectangle 1029">
            <a:extLst>
              <a:ext uri="{FF2B5EF4-FFF2-40B4-BE49-F238E27FC236}">
                <a16:creationId xmlns:a16="http://schemas.microsoft.com/office/drawing/2014/main" id="{228149A3-AC2E-534B-B636-02F7D6E5BD71}"/>
              </a:ext>
            </a:extLst>
          </p:cNvPr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solidFill>
                  <a:srgbClr val="000000"/>
                </a:solidFill>
                <a:latin typeface="+mj-lt"/>
                <a:ea typeface="+mn-ea"/>
                <a:cs typeface="+mn-cs"/>
              </a:defRPr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100358" name="Rectangle 1030">
            <a:extLst>
              <a:ext uri="{FF2B5EF4-FFF2-40B4-BE49-F238E27FC236}">
                <a16:creationId xmlns:a16="http://schemas.microsoft.com/office/drawing/2014/main" id="{3D42194F-791A-4448-8CB9-4953BD686EFD}"/>
              </a:ext>
            </a:extLst>
          </p:cNvPr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777038" y="6318250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solidFill>
                  <a:srgbClr val="000000"/>
                </a:solidFill>
                <a:latin typeface="Garamond" panose="02020404030301010803" pitchFamily="18" charset="0"/>
                <a:cs typeface="Arial" panose="020B0604020202020204" pitchFamily="34" charset="0"/>
              </a:defRPr>
            </a:lvl1pPr>
          </a:lstStyle>
          <a:p>
            <a:fld id="{AB233638-CB85-2C49-A638-67573182FC2C}" type="slidenum">
              <a:rPr lang="en-US" altLang="en-US"/>
              <a:pPr/>
              <a:t>‹#›</a:t>
            </a:fld>
            <a:endParaRPr lang="en-US" altLang="en-US"/>
          </a:p>
        </p:txBody>
      </p:sp>
      <p:sp>
        <p:nvSpPr>
          <p:cNvPr id="1030" name="Line 1032">
            <a:extLst>
              <a:ext uri="{FF2B5EF4-FFF2-40B4-BE49-F238E27FC236}">
                <a16:creationId xmlns:a16="http://schemas.microsoft.com/office/drawing/2014/main" id="{0AE1C05B-73C2-5E40-96AB-6A4331424720}"/>
              </a:ext>
            </a:extLst>
          </p:cNvPr>
          <p:cNvSpPr>
            <a:spLocks noChangeShapeType="1"/>
          </p:cNvSpPr>
          <p:nvPr/>
        </p:nvSpPr>
        <p:spPr bwMode="auto">
          <a:xfrm>
            <a:off x="228600" y="6481763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31" name="Line 1033">
            <a:extLst>
              <a:ext uri="{FF2B5EF4-FFF2-40B4-BE49-F238E27FC236}">
                <a16:creationId xmlns:a16="http://schemas.microsoft.com/office/drawing/2014/main" id="{01C7F8ED-0298-F24A-8FF9-F9C7B0B7E2DE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228600" y="898525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498" r:id="rId1"/>
    <p:sldLayoutId id="2147484476" r:id="rId2"/>
    <p:sldLayoutId id="2147484477" r:id="rId3"/>
    <p:sldLayoutId id="2147484478" r:id="rId4"/>
    <p:sldLayoutId id="2147484479" r:id="rId5"/>
    <p:sldLayoutId id="2147484480" r:id="rId6"/>
    <p:sldLayoutId id="2147484481" r:id="rId7"/>
    <p:sldLayoutId id="2147484482" r:id="rId8"/>
    <p:sldLayoutId id="2147484483" r:id="rId9"/>
    <p:sldLayoutId id="2147484484" r:id="rId10"/>
    <p:sldLayoutId id="2147484485" r:id="rId11"/>
    <p:sldLayoutId id="2147484486" r:id="rId12"/>
  </p:sldLayoutIdLst>
  <p:transition/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ＭＳ Ｐゴシック" charset="0"/>
          <a:cs typeface="ＭＳ Ｐゴシック" charset="0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  <a:ea typeface="ＭＳ Ｐゴシック" charset="0"/>
          <a:cs typeface="ＭＳ Ｐゴシック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  <a:ea typeface="ＭＳ Ｐゴシック" charset="0"/>
          <a:cs typeface="ＭＳ Ｐゴシック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  <a:ea typeface="ＭＳ Ｐゴシック" charset="0"/>
          <a:cs typeface="ＭＳ Ｐゴシック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  <a:ea typeface="ＭＳ Ｐゴシック" charset="0"/>
          <a:cs typeface="ＭＳ Ｐゴシック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400">
          <a:solidFill>
            <a:schemeClr val="tx1"/>
          </a:solidFill>
          <a:latin typeface="+mn-lt"/>
          <a:ea typeface="ＭＳ Ｐゴシック" charset="0"/>
          <a:cs typeface="ＭＳ Ｐゴシック" charset="0"/>
        </a:defRPr>
      </a:lvl1pPr>
      <a:lvl2pPr marL="669925" indent="-3254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q"/>
        <a:defRPr sz="2200">
          <a:solidFill>
            <a:schemeClr val="tx1"/>
          </a:solidFill>
          <a:latin typeface="+mn-lt"/>
          <a:ea typeface="ＭＳ Ｐゴシック" pitchFamily="-106" charset="-128"/>
        </a:defRPr>
      </a:lvl2pPr>
      <a:lvl3pPr marL="1022350" indent="-3508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000">
          <a:solidFill>
            <a:schemeClr val="tx1"/>
          </a:solidFill>
          <a:latin typeface="+mn-lt"/>
          <a:ea typeface="ＭＳ Ｐゴシック" pitchFamily="-106" charset="-128"/>
        </a:defRPr>
      </a:lvl3pPr>
      <a:lvl4pPr marL="1339850" indent="-3159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q"/>
        <a:defRPr>
          <a:solidFill>
            <a:schemeClr val="tx1"/>
          </a:solidFill>
          <a:latin typeface="+mn-lt"/>
          <a:ea typeface="ＭＳ Ｐゴシック" pitchFamily="-106" charset="-128"/>
        </a:defRPr>
      </a:lvl4pPr>
      <a:lvl5pPr marL="168116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  <a:ea typeface="ＭＳ Ｐゴシック" pitchFamily="-106" charset="-128"/>
        </a:defRPr>
      </a:lvl5pPr>
      <a:lvl6pPr marL="21383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5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7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9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38" name="Rectangle 1026">
            <a:extLst>
              <a:ext uri="{FF2B5EF4-FFF2-40B4-BE49-F238E27FC236}">
                <a16:creationId xmlns:a16="http://schemas.microsoft.com/office/drawing/2014/main" id="{0E913E6D-B2C8-3E42-BDB2-5C97A7DDCDFC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1066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14339" name="Rectangle 1027">
            <a:extLst>
              <a:ext uri="{FF2B5EF4-FFF2-40B4-BE49-F238E27FC236}">
                <a16:creationId xmlns:a16="http://schemas.microsoft.com/office/drawing/2014/main" id="{1E9205A1-66B3-804B-9286-AB54951645CB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898525"/>
            <a:ext cx="8610600" cy="5235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100357" name="Rectangle 1029">
            <a:extLst>
              <a:ext uri="{FF2B5EF4-FFF2-40B4-BE49-F238E27FC236}">
                <a16:creationId xmlns:a16="http://schemas.microsoft.com/office/drawing/2014/main" id="{16EDF8F8-B8D2-9B4D-B4C8-27DFAF196840}"/>
              </a:ext>
            </a:extLst>
          </p:cNvPr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solidFill>
                  <a:srgbClr val="000000"/>
                </a:solidFill>
                <a:latin typeface="Garamond"/>
                <a:ea typeface="+mn-ea"/>
                <a:cs typeface="+mn-cs"/>
              </a:defRPr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100358" name="Rectangle 1030">
            <a:extLst>
              <a:ext uri="{FF2B5EF4-FFF2-40B4-BE49-F238E27FC236}">
                <a16:creationId xmlns:a16="http://schemas.microsoft.com/office/drawing/2014/main" id="{E4C6AB7E-95F6-5C41-8E4F-CD2E76BC98A9}"/>
              </a:ext>
            </a:extLst>
          </p:cNvPr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777038" y="6318250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solidFill>
                  <a:srgbClr val="000000"/>
                </a:solidFill>
                <a:latin typeface="Garamond" panose="02020404030301010803" pitchFamily="18" charset="0"/>
                <a:cs typeface="Arial" panose="020B0604020202020204" pitchFamily="34" charset="0"/>
              </a:defRPr>
            </a:lvl1pPr>
          </a:lstStyle>
          <a:p>
            <a:fld id="{926A5953-B0B1-4343-A9BB-762545A6C271}" type="slidenum">
              <a:rPr lang="en-US" altLang="en-US"/>
              <a:pPr/>
              <a:t>‹#›</a:t>
            </a:fld>
            <a:endParaRPr lang="en-US" altLang="en-US"/>
          </a:p>
        </p:txBody>
      </p:sp>
      <p:sp>
        <p:nvSpPr>
          <p:cNvPr id="14342" name="Line 1032">
            <a:extLst>
              <a:ext uri="{FF2B5EF4-FFF2-40B4-BE49-F238E27FC236}">
                <a16:creationId xmlns:a16="http://schemas.microsoft.com/office/drawing/2014/main" id="{2116B3D3-536D-3E4C-9570-42F36BE28749}"/>
              </a:ext>
            </a:extLst>
          </p:cNvPr>
          <p:cNvSpPr>
            <a:spLocks noChangeShapeType="1"/>
          </p:cNvSpPr>
          <p:nvPr/>
        </p:nvSpPr>
        <p:spPr bwMode="auto">
          <a:xfrm>
            <a:off x="228600" y="6481763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343" name="Line 1033">
            <a:extLst>
              <a:ext uri="{FF2B5EF4-FFF2-40B4-BE49-F238E27FC236}">
                <a16:creationId xmlns:a16="http://schemas.microsoft.com/office/drawing/2014/main" id="{647D7C40-D729-F347-B4F6-DDD3D6B4F765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228600" y="898525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499" r:id="rId1"/>
    <p:sldLayoutId id="2147484487" r:id="rId2"/>
    <p:sldLayoutId id="2147484488" r:id="rId3"/>
    <p:sldLayoutId id="2147484489" r:id="rId4"/>
    <p:sldLayoutId id="2147484490" r:id="rId5"/>
    <p:sldLayoutId id="2147484491" r:id="rId6"/>
    <p:sldLayoutId id="2147484492" r:id="rId7"/>
    <p:sldLayoutId id="2147484493" r:id="rId8"/>
    <p:sldLayoutId id="2147484494" r:id="rId9"/>
    <p:sldLayoutId id="2147484495" r:id="rId10"/>
    <p:sldLayoutId id="2147484496" r:id="rId11"/>
    <p:sldLayoutId id="2147484497" r:id="rId12"/>
  </p:sldLayoutIdLst>
  <p:transition/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ＭＳ Ｐゴシック" charset="0"/>
          <a:cs typeface="ＭＳ Ｐゴシック" charset="0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  <a:ea typeface="ＭＳ Ｐゴシック" charset="0"/>
          <a:cs typeface="ＭＳ Ｐゴシック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  <a:ea typeface="ＭＳ Ｐゴシック" charset="0"/>
          <a:cs typeface="ＭＳ Ｐゴシック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  <a:ea typeface="ＭＳ Ｐゴシック" charset="0"/>
          <a:cs typeface="ＭＳ Ｐゴシック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  <a:ea typeface="ＭＳ Ｐゴシック" charset="0"/>
          <a:cs typeface="ＭＳ Ｐゴシック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400">
          <a:solidFill>
            <a:schemeClr val="tx1"/>
          </a:solidFill>
          <a:latin typeface="+mn-lt"/>
          <a:ea typeface="ＭＳ Ｐゴシック" charset="0"/>
          <a:cs typeface="ＭＳ Ｐゴシック" charset="0"/>
        </a:defRPr>
      </a:lvl1pPr>
      <a:lvl2pPr marL="669925" indent="-3254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q"/>
        <a:defRPr sz="2200">
          <a:solidFill>
            <a:schemeClr val="tx1"/>
          </a:solidFill>
          <a:latin typeface="+mn-lt"/>
          <a:ea typeface="ＭＳ Ｐゴシック" pitchFamily="-106" charset="-128"/>
        </a:defRPr>
      </a:lvl2pPr>
      <a:lvl3pPr marL="1022350" indent="-3508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000">
          <a:solidFill>
            <a:schemeClr val="tx1"/>
          </a:solidFill>
          <a:latin typeface="+mn-lt"/>
          <a:ea typeface="ＭＳ Ｐゴシック" pitchFamily="-106" charset="-128"/>
        </a:defRPr>
      </a:lvl3pPr>
      <a:lvl4pPr marL="1339850" indent="-3159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q"/>
        <a:defRPr>
          <a:solidFill>
            <a:schemeClr val="tx1"/>
          </a:solidFill>
          <a:latin typeface="+mn-lt"/>
          <a:ea typeface="ＭＳ Ｐゴシック" pitchFamily="-106" charset="-128"/>
        </a:defRPr>
      </a:lvl4pPr>
      <a:lvl5pPr marL="168116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  <a:ea typeface="ＭＳ Ｐゴシック" pitchFamily="-106" charset="-128"/>
        </a:defRPr>
      </a:lvl5pPr>
      <a:lvl6pPr marL="21383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5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7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9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1026">
            <a:extLst>
              <a:ext uri="{FF2B5EF4-FFF2-40B4-BE49-F238E27FC236}">
                <a16:creationId xmlns:a16="http://schemas.microsoft.com/office/drawing/2014/main" id="{46C694A2-54AD-4FF4-B2F2-81DC9923BCE5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1066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1027" name="Rectangle 1027">
            <a:extLst>
              <a:ext uri="{FF2B5EF4-FFF2-40B4-BE49-F238E27FC236}">
                <a16:creationId xmlns:a16="http://schemas.microsoft.com/office/drawing/2014/main" id="{67170251-7E76-4FFB-A952-1B83F887B1FB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898525"/>
            <a:ext cx="8610600" cy="5235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100357" name="Rectangle 1029">
            <a:extLst>
              <a:ext uri="{FF2B5EF4-FFF2-40B4-BE49-F238E27FC236}">
                <a16:creationId xmlns:a16="http://schemas.microsoft.com/office/drawing/2014/main" id="{D4894F77-4824-1C4D-B980-C0F4BA1A5509}"/>
              </a:ext>
            </a:extLst>
          </p:cNvPr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 eaLnBrk="1" hangingPunct="1">
              <a:defRPr sz="1200">
                <a:solidFill>
                  <a:srgbClr val="000000"/>
                </a:solidFill>
                <a:latin typeface="+mj-lt"/>
                <a:ea typeface="+mn-ea"/>
                <a:cs typeface="+mn-cs"/>
              </a:defRPr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100358" name="Rectangle 1030">
            <a:extLst>
              <a:ext uri="{FF2B5EF4-FFF2-40B4-BE49-F238E27FC236}">
                <a16:creationId xmlns:a16="http://schemas.microsoft.com/office/drawing/2014/main" id="{57C535B2-C077-3C46-A187-4CBEF0169A1B}"/>
              </a:ext>
            </a:extLst>
          </p:cNvPr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777038" y="6318250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 eaLnBrk="1" hangingPunct="1">
              <a:defRPr sz="1600">
                <a:solidFill>
                  <a:srgbClr val="000000"/>
                </a:solidFill>
                <a:latin typeface="Garamond" panose="02020404030301010803" pitchFamily="18" charset="0"/>
                <a:cs typeface="Arial" panose="020B0604020202020204" pitchFamily="34" charset="0"/>
              </a:defRPr>
            </a:lvl1pPr>
          </a:lstStyle>
          <a:p>
            <a:pPr>
              <a:defRPr/>
            </a:pPr>
            <a:fld id="{5A1792FE-B979-4B8F-8C52-F1BB9B0ADA19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  <p:sp>
        <p:nvSpPr>
          <p:cNvPr id="1030" name="Line 1032">
            <a:extLst>
              <a:ext uri="{FF2B5EF4-FFF2-40B4-BE49-F238E27FC236}">
                <a16:creationId xmlns:a16="http://schemas.microsoft.com/office/drawing/2014/main" id="{2C65365F-97EB-416E-A484-DA52A7C34173}"/>
              </a:ext>
            </a:extLst>
          </p:cNvPr>
          <p:cNvSpPr>
            <a:spLocks noChangeShapeType="1"/>
          </p:cNvSpPr>
          <p:nvPr/>
        </p:nvSpPr>
        <p:spPr bwMode="auto">
          <a:xfrm>
            <a:off x="228600" y="6481763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31" name="Line 1033">
            <a:extLst>
              <a:ext uri="{FF2B5EF4-FFF2-40B4-BE49-F238E27FC236}">
                <a16:creationId xmlns:a16="http://schemas.microsoft.com/office/drawing/2014/main" id="{E86820B6-8C54-40C0-B059-C65ADA4BF7CE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228600" y="898525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3583475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553" r:id="rId1"/>
    <p:sldLayoutId id="2147484554" r:id="rId2"/>
    <p:sldLayoutId id="2147484555" r:id="rId3"/>
    <p:sldLayoutId id="2147484556" r:id="rId4"/>
    <p:sldLayoutId id="2147484557" r:id="rId5"/>
    <p:sldLayoutId id="2147484558" r:id="rId6"/>
    <p:sldLayoutId id="2147484559" r:id="rId7"/>
    <p:sldLayoutId id="2147484560" r:id="rId8"/>
    <p:sldLayoutId id="2147484561" r:id="rId9"/>
    <p:sldLayoutId id="2147484562" r:id="rId10"/>
    <p:sldLayoutId id="2147484563" r:id="rId11"/>
    <p:sldLayoutId id="2147484564" r:id="rId12"/>
  </p:sldLayoutIdLst>
  <p:transition/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ＭＳ Ｐゴシック" charset="0"/>
          <a:cs typeface="ＭＳ Ｐゴシック" charset="0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  <a:ea typeface="ＭＳ Ｐゴシック" charset="0"/>
          <a:cs typeface="ＭＳ Ｐゴシック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  <a:ea typeface="ＭＳ Ｐゴシック" charset="0"/>
          <a:cs typeface="ＭＳ Ｐゴシック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  <a:ea typeface="ＭＳ Ｐゴシック" charset="0"/>
          <a:cs typeface="ＭＳ Ｐゴシック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  <a:ea typeface="ＭＳ Ｐゴシック" charset="0"/>
          <a:cs typeface="ＭＳ Ｐゴシック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anose="05000000000000000000" pitchFamily="2" charset="2"/>
        <a:buChar char="n"/>
        <a:defRPr sz="2400">
          <a:solidFill>
            <a:schemeClr val="tx1"/>
          </a:solidFill>
          <a:latin typeface="+mn-lt"/>
          <a:ea typeface="ＭＳ Ｐゴシック" charset="0"/>
          <a:cs typeface="ＭＳ Ｐゴシック" charset="0"/>
        </a:defRPr>
      </a:lvl1pPr>
      <a:lvl2pPr marL="669925" indent="-3254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anose="05000000000000000000" pitchFamily="2" charset="2"/>
        <a:buChar char="q"/>
        <a:defRPr sz="2200">
          <a:solidFill>
            <a:schemeClr val="tx1"/>
          </a:solidFill>
          <a:latin typeface="+mn-lt"/>
          <a:ea typeface="ＭＳ Ｐゴシック" pitchFamily="-106" charset="-128"/>
        </a:defRPr>
      </a:lvl2pPr>
      <a:lvl3pPr marL="1022350" indent="-3508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anose="05000000000000000000" pitchFamily="2" charset="2"/>
        <a:buChar char="n"/>
        <a:defRPr sz="2000">
          <a:solidFill>
            <a:schemeClr val="tx1"/>
          </a:solidFill>
          <a:latin typeface="+mn-lt"/>
          <a:ea typeface="ＭＳ Ｐゴシック" pitchFamily="-106" charset="-128"/>
        </a:defRPr>
      </a:lvl3pPr>
      <a:lvl4pPr marL="1339850" indent="-3159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anose="05000000000000000000" pitchFamily="2" charset="2"/>
        <a:buChar char="q"/>
        <a:defRPr>
          <a:solidFill>
            <a:schemeClr val="tx1"/>
          </a:solidFill>
          <a:latin typeface="+mn-lt"/>
          <a:ea typeface="ＭＳ Ｐゴシック" pitchFamily="-106" charset="-128"/>
        </a:defRPr>
      </a:lvl4pPr>
      <a:lvl5pPr marL="168116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anose="05000000000000000000" pitchFamily="2" charset="2"/>
        <a:buChar char="§"/>
        <a:defRPr sz="1600">
          <a:solidFill>
            <a:schemeClr val="tx1"/>
          </a:solidFill>
          <a:latin typeface="+mn-lt"/>
          <a:ea typeface="ＭＳ Ｐゴシック" pitchFamily="-106" charset="-128"/>
        </a:defRPr>
      </a:lvl5pPr>
      <a:lvl6pPr marL="21383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5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7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9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1026">
            <a:extLst>
              <a:ext uri="{FF2B5EF4-FFF2-40B4-BE49-F238E27FC236}">
                <a16:creationId xmlns:a16="http://schemas.microsoft.com/office/drawing/2014/main" id="{035D70CC-0B85-E64E-A55C-88C21BE34426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1066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1027" name="Rectangle 1027">
            <a:extLst>
              <a:ext uri="{FF2B5EF4-FFF2-40B4-BE49-F238E27FC236}">
                <a16:creationId xmlns:a16="http://schemas.microsoft.com/office/drawing/2014/main" id="{A3FDA6C5-9B4A-4F44-82E3-015A29A76B81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898525"/>
            <a:ext cx="8610600" cy="5235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100357" name="Rectangle 1029">
            <a:extLst>
              <a:ext uri="{FF2B5EF4-FFF2-40B4-BE49-F238E27FC236}">
                <a16:creationId xmlns:a16="http://schemas.microsoft.com/office/drawing/2014/main" id="{13D5E067-1A61-1541-A9AA-2ED2B3E06F4A}"/>
              </a:ext>
            </a:extLst>
          </p:cNvPr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 eaLnBrk="1" hangingPunct="1">
              <a:defRPr sz="1200">
                <a:solidFill>
                  <a:srgbClr val="000000"/>
                </a:solidFill>
                <a:latin typeface="+mj-lt"/>
                <a:ea typeface="+mn-ea"/>
                <a:cs typeface="+mn-cs"/>
              </a:defRPr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100358" name="Rectangle 1030">
            <a:extLst>
              <a:ext uri="{FF2B5EF4-FFF2-40B4-BE49-F238E27FC236}">
                <a16:creationId xmlns:a16="http://schemas.microsoft.com/office/drawing/2014/main" id="{E75D41AA-4AE7-2842-8797-66FA96BB2F71}"/>
              </a:ext>
            </a:extLst>
          </p:cNvPr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777038" y="6318250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 eaLnBrk="1" hangingPunct="1">
              <a:defRPr sz="1600">
                <a:solidFill>
                  <a:srgbClr val="000000"/>
                </a:solidFill>
                <a:latin typeface="Garamond" charset="0"/>
                <a:ea typeface="ＭＳ Ｐゴシック" charset="-128"/>
              </a:defRPr>
            </a:lvl1pPr>
          </a:lstStyle>
          <a:p>
            <a:pPr>
              <a:defRPr/>
            </a:pPr>
            <a:fld id="{815301CB-F806-6C4C-B4BF-311ACFCBC2A4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  <p:sp>
        <p:nvSpPr>
          <p:cNvPr id="1030" name="Line 1032">
            <a:extLst>
              <a:ext uri="{FF2B5EF4-FFF2-40B4-BE49-F238E27FC236}">
                <a16:creationId xmlns:a16="http://schemas.microsoft.com/office/drawing/2014/main" id="{F4D97339-4ED2-D247-ACDF-6C7B7F6A16F0}"/>
              </a:ext>
            </a:extLst>
          </p:cNvPr>
          <p:cNvSpPr>
            <a:spLocks noChangeShapeType="1"/>
          </p:cNvSpPr>
          <p:nvPr/>
        </p:nvSpPr>
        <p:spPr bwMode="auto">
          <a:xfrm>
            <a:off x="228600" y="6481763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31" name="Line 1033">
            <a:extLst>
              <a:ext uri="{FF2B5EF4-FFF2-40B4-BE49-F238E27FC236}">
                <a16:creationId xmlns:a16="http://schemas.microsoft.com/office/drawing/2014/main" id="{A53CC27A-4692-8B4C-BC5E-8A43DE4C7BB2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228600" y="898525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487167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566" r:id="rId1"/>
    <p:sldLayoutId id="2147484567" r:id="rId2"/>
    <p:sldLayoutId id="2147484568" r:id="rId3"/>
    <p:sldLayoutId id="2147484569" r:id="rId4"/>
    <p:sldLayoutId id="2147484570" r:id="rId5"/>
    <p:sldLayoutId id="2147484571" r:id="rId6"/>
    <p:sldLayoutId id="2147484572" r:id="rId7"/>
    <p:sldLayoutId id="2147484573" r:id="rId8"/>
    <p:sldLayoutId id="2147484574" r:id="rId9"/>
    <p:sldLayoutId id="2147484575" r:id="rId10"/>
    <p:sldLayoutId id="2147484576" r:id="rId11"/>
    <p:sldLayoutId id="2147484577" r:id="rId12"/>
  </p:sldLayoutIdLst>
  <p:transition/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ＭＳ Ｐゴシック" charset="0"/>
          <a:cs typeface="ＭＳ Ｐゴシック" charset="0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  <a:ea typeface="ＭＳ Ｐゴシック" charset="0"/>
          <a:cs typeface="ＭＳ Ｐゴシック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  <a:ea typeface="ＭＳ Ｐゴシック" charset="0"/>
          <a:cs typeface="ＭＳ Ｐゴシック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  <a:ea typeface="ＭＳ Ｐゴシック" charset="0"/>
          <a:cs typeface="ＭＳ Ｐゴシック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  <a:ea typeface="ＭＳ Ｐゴシック" charset="0"/>
          <a:cs typeface="ＭＳ Ｐゴシック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400">
          <a:solidFill>
            <a:schemeClr val="tx1"/>
          </a:solidFill>
          <a:latin typeface="+mn-lt"/>
          <a:ea typeface="ＭＳ Ｐゴシック" charset="0"/>
          <a:cs typeface="ＭＳ Ｐゴシック" charset="0"/>
        </a:defRPr>
      </a:lvl1pPr>
      <a:lvl2pPr marL="669925" indent="-3254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q"/>
        <a:defRPr sz="2200">
          <a:solidFill>
            <a:schemeClr val="tx1"/>
          </a:solidFill>
          <a:latin typeface="+mn-lt"/>
          <a:ea typeface="ＭＳ Ｐゴシック" pitchFamily="-106" charset="-128"/>
        </a:defRPr>
      </a:lvl2pPr>
      <a:lvl3pPr marL="1022350" indent="-3508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000">
          <a:solidFill>
            <a:schemeClr val="tx1"/>
          </a:solidFill>
          <a:latin typeface="+mn-lt"/>
          <a:ea typeface="ＭＳ Ｐゴシック" pitchFamily="-106" charset="-128"/>
        </a:defRPr>
      </a:lvl3pPr>
      <a:lvl4pPr marL="1339850" indent="-3159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q"/>
        <a:defRPr>
          <a:solidFill>
            <a:schemeClr val="tx1"/>
          </a:solidFill>
          <a:latin typeface="+mn-lt"/>
          <a:ea typeface="ＭＳ Ｐゴシック" pitchFamily="-106" charset="-128"/>
        </a:defRPr>
      </a:lvl4pPr>
      <a:lvl5pPr marL="168116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  <a:ea typeface="ＭＳ Ｐゴシック" pitchFamily="-106" charset="-128"/>
        </a:defRPr>
      </a:lvl5pPr>
      <a:lvl6pPr marL="21383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5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7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9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8242" name="Rectangle 2">
            <a:extLst>
              <a:ext uri="{FF2B5EF4-FFF2-40B4-BE49-F238E27FC236}">
                <a16:creationId xmlns:a16="http://schemas.microsoft.com/office/drawing/2014/main" id="{B0DCE9F0-F1E9-F04C-AEFB-8595FBA9465B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374650" y="371475"/>
            <a:ext cx="7591425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138243" name="Rectangle 3">
            <a:extLst>
              <a:ext uri="{FF2B5EF4-FFF2-40B4-BE49-F238E27FC236}">
                <a16:creationId xmlns:a16="http://schemas.microsoft.com/office/drawing/2014/main" id="{71B099DA-2F86-A340-A0A4-B76FEA482365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396875" y="1362075"/>
            <a:ext cx="7896225" cy="4972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</p:txBody>
      </p:sp>
      <p:sp>
        <p:nvSpPr>
          <p:cNvPr id="138244" name="Text Box 5">
            <a:extLst>
              <a:ext uri="{FF2B5EF4-FFF2-40B4-BE49-F238E27FC236}">
                <a16:creationId xmlns:a16="http://schemas.microsoft.com/office/drawing/2014/main" id="{D9F31003-B8BA-2740-87E5-59ED72399EE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97813" y="-26988"/>
            <a:ext cx="1309687" cy="277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solidFill>
                  <a:srgbClr val="FFFFFF"/>
                </a:solidFill>
                <a:latin typeface="Times New Roman" panose="02020603050405020304" pitchFamily="18" charset="0"/>
              </a:rPr>
              <a:t>Carnegie Mellon</a:t>
            </a:r>
          </a:p>
        </p:txBody>
      </p:sp>
      <p:sp>
        <p:nvSpPr>
          <p:cNvPr id="138245" name="TextBox 1">
            <a:extLst>
              <a:ext uri="{FF2B5EF4-FFF2-40B4-BE49-F238E27FC236}">
                <a16:creationId xmlns:a16="http://schemas.microsoft.com/office/drawing/2014/main" id="{64F1C348-36B0-3B40-9653-F414DE42462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229600" y="6400800"/>
            <a:ext cx="6985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fld id="{04BD05E8-DAB1-7848-8F28-88DBF0B82C91}" type="slidenum">
              <a:rPr lang="de-CH" altLang="en-US" sz="1400">
                <a:solidFill>
                  <a:srgbClr val="A6A6A6"/>
                </a:solidFill>
                <a:latin typeface="Calibri" panose="020F0502020204030204" pitchFamily="34" charset="0"/>
              </a:rPr>
              <a:pPr algn="r"/>
              <a:t>‹#›</a:t>
            </a:fld>
            <a:endParaRPr lang="de-CH" altLang="en-US" sz="1400">
              <a:solidFill>
                <a:srgbClr val="A6A6A6"/>
              </a:solidFill>
              <a:latin typeface="Calibri" panose="020F05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5465996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579" r:id="rId1"/>
    <p:sldLayoutId id="2147484580" r:id="rId2"/>
    <p:sldLayoutId id="2147484581" r:id="rId3"/>
    <p:sldLayoutId id="2147484582" r:id="rId4"/>
    <p:sldLayoutId id="2147484583" r:id="rId5"/>
    <p:sldLayoutId id="2147484584" r:id="rId6"/>
    <p:sldLayoutId id="2147484585" r:id="rId7"/>
    <p:sldLayoutId id="2147484586" r:id="rId8"/>
    <p:sldLayoutId id="2147484587" r:id="rId9"/>
    <p:sldLayoutId id="2147484588" r:id="rId10"/>
    <p:sldLayoutId id="2147484589" r:id="rId11"/>
    <p:sldLayoutId id="2147484590" r:id="rId12"/>
  </p:sldLayoutIdLst>
  <p:hf sldNum="0" hdr="0" ftr="0" dt="0"/>
  <p:txStyles>
    <p:titleStyle>
      <a:lvl1pPr marL="119063" indent="-119063" algn="l" rtl="0" fontAlgn="base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Calibri" pitchFamily="34" charset="0"/>
          <a:ea typeface="ＭＳ Ｐゴシック" panose="020B0600070205080204" pitchFamily="34" charset="-128"/>
          <a:cs typeface="+mj-cs"/>
        </a:defRPr>
      </a:lvl1pPr>
      <a:lvl2pPr marL="119063" indent="-119063" algn="l" rtl="0" fontAlgn="base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Calibri" panose="020F0502020204030204" pitchFamily="34" charset="0"/>
          <a:ea typeface="ＭＳ Ｐゴシック" panose="020B0600070205080204" pitchFamily="34" charset="-128"/>
        </a:defRPr>
      </a:lvl2pPr>
      <a:lvl3pPr marL="119063" indent="-119063" algn="l" rtl="0" fontAlgn="base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Calibri" panose="020F0502020204030204" pitchFamily="34" charset="0"/>
          <a:ea typeface="ＭＳ Ｐゴシック" panose="020B0600070205080204" pitchFamily="34" charset="-128"/>
        </a:defRPr>
      </a:lvl3pPr>
      <a:lvl4pPr marL="119063" indent="-119063" algn="l" rtl="0" fontAlgn="base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Calibri" panose="020F0502020204030204" pitchFamily="34" charset="0"/>
          <a:ea typeface="ＭＳ Ｐゴシック" panose="020B0600070205080204" pitchFamily="34" charset="-128"/>
        </a:defRPr>
      </a:lvl4pPr>
      <a:lvl5pPr marL="119063" indent="-119063" algn="l" rtl="0" fontAlgn="base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Calibri" panose="020F0502020204030204" pitchFamily="34" charset="0"/>
          <a:ea typeface="ＭＳ Ｐゴシック" panose="020B0600070205080204" pitchFamily="34" charset="-128"/>
        </a:defRPr>
      </a:lvl5pPr>
      <a:lvl6pPr marL="576263" algn="l" rtl="0" eaLnBrk="1" fontAlgn="base" hangingPunct="1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 Narrow" pitchFamily="34" charset="0"/>
        </a:defRPr>
      </a:lvl6pPr>
      <a:lvl7pPr marL="1033463" algn="l" rtl="0" eaLnBrk="1" fontAlgn="base" hangingPunct="1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 Narrow" pitchFamily="34" charset="0"/>
        </a:defRPr>
      </a:lvl7pPr>
      <a:lvl8pPr marL="1490663" algn="l" rtl="0" eaLnBrk="1" fontAlgn="base" hangingPunct="1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 Narrow" pitchFamily="34" charset="0"/>
        </a:defRPr>
      </a:lvl8pPr>
      <a:lvl9pPr marL="1947863" algn="l" rtl="0" eaLnBrk="1" fontAlgn="base" hangingPunct="1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 Narrow" pitchFamily="34" charset="0"/>
        </a:defRPr>
      </a:lvl9pPr>
    </p:titleStyle>
    <p:bodyStyle>
      <a:lvl1pPr marL="342900" indent="-342900" algn="l" rtl="0" fontAlgn="base">
        <a:spcBef>
          <a:spcPts val="2400"/>
        </a:spcBef>
        <a:spcAft>
          <a:spcPct val="0"/>
        </a:spcAft>
        <a:buClr>
          <a:srgbClr val="A81E5B"/>
        </a:buClr>
        <a:buSzPct val="60000"/>
        <a:buFont typeface="Wingdings 2" pitchFamily="2" charset="2"/>
        <a:buChar char="¢"/>
        <a:defRPr sz="2400" b="1">
          <a:solidFill>
            <a:schemeClr val="tx1"/>
          </a:solidFill>
          <a:latin typeface="Calibri" pitchFamily="34" charset="0"/>
          <a:ea typeface="ＭＳ Ｐゴシック" panose="020B0600070205080204" pitchFamily="34" charset="-128"/>
          <a:cs typeface="+mn-cs"/>
        </a:defRPr>
      </a:lvl1pPr>
      <a:lvl2pPr marL="742950" indent="-285750" algn="l" rtl="0" fontAlgn="base">
        <a:spcBef>
          <a:spcPts val="600"/>
        </a:spcBef>
        <a:spcAft>
          <a:spcPct val="0"/>
        </a:spcAft>
        <a:buClr>
          <a:srgbClr val="A81E5B"/>
        </a:buClr>
        <a:buSzPct val="110000"/>
        <a:buFont typeface="Wingdings" pitchFamily="2" charset="2"/>
        <a:buChar char="§"/>
        <a:defRPr sz="2000">
          <a:solidFill>
            <a:schemeClr val="tx1"/>
          </a:solidFill>
          <a:latin typeface="Calibri" pitchFamily="34" charset="0"/>
          <a:ea typeface="ＭＳ Ｐゴシック" panose="020B0600070205080204" pitchFamily="34" charset="-128"/>
        </a:defRPr>
      </a:lvl2pPr>
      <a:lvl3pPr marL="1143000" indent="-228600" algn="l" rtl="0" fontAlgn="base">
        <a:spcBef>
          <a:spcPct val="20000"/>
        </a:spcBef>
        <a:spcAft>
          <a:spcPct val="0"/>
        </a:spcAft>
        <a:buSzPct val="80000"/>
        <a:buFont typeface="Wingdings" pitchFamily="2" charset="2"/>
        <a:buChar char="§"/>
        <a:defRPr sz="2000">
          <a:solidFill>
            <a:schemeClr val="tx1"/>
          </a:solidFill>
          <a:latin typeface="Calibri" pitchFamily="34" charset="0"/>
          <a:ea typeface="ＭＳ Ｐゴシック" panose="020B0600070205080204" pitchFamily="34" charset="-128"/>
        </a:defRPr>
      </a:lvl3pPr>
      <a:lvl4pPr marL="1600200" indent="-228600" algn="l" rtl="0" fontAlgn="base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Calibri" pitchFamily="34" charset="0"/>
          <a:ea typeface="ＭＳ Ｐゴシック" panose="020B0600070205080204" pitchFamily="34" charset="-128"/>
        </a:defRPr>
      </a:lvl4pPr>
      <a:lvl5pPr marL="20574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Calibri" pitchFamily="34" charset="0"/>
          <a:ea typeface="ＭＳ Ｐゴシック" panose="020B0600070205080204" pitchFamily="34" charset="-128"/>
        </a:defRPr>
      </a:lvl5pPr>
      <a:lvl6pPr marL="2514600" indent="-228600" algn="l" rtl="0" eaLnBrk="1" fontAlgn="base" hangingPunct="1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6pPr>
      <a:lvl7pPr marL="2971800" indent="-228600" algn="l" rtl="0" eaLnBrk="1" fontAlgn="base" hangingPunct="1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7pPr>
      <a:lvl8pPr marL="3429000" indent="-228600" algn="l" rtl="0" eaLnBrk="1" fontAlgn="base" hangingPunct="1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8pPr>
      <a:lvl9pPr marL="3886200" indent="-228600" algn="l" rtl="0" eaLnBrk="1" fontAlgn="base" hangingPunct="1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9266" name="Rectangle 2">
            <a:extLst>
              <a:ext uri="{FF2B5EF4-FFF2-40B4-BE49-F238E27FC236}">
                <a16:creationId xmlns:a16="http://schemas.microsoft.com/office/drawing/2014/main" id="{D1FA6686-5257-D347-955D-9DD2E5C16732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374650" y="371475"/>
            <a:ext cx="7591425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139267" name="Rectangle 3">
            <a:extLst>
              <a:ext uri="{FF2B5EF4-FFF2-40B4-BE49-F238E27FC236}">
                <a16:creationId xmlns:a16="http://schemas.microsoft.com/office/drawing/2014/main" id="{C8F5B13D-EC12-634C-A558-37D35E6B3F9F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396875" y="1362075"/>
            <a:ext cx="7896225" cy="4972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</p:txBody>
      </p:sp>
      <p:sp>
        <p:nvSpPr>
          <p:cNvPr id="139268" name="Text Box 5">
            <a:extLst>
              <a:ext uri="{FF2B5EF4-FFF2-40B4-BE49-F238E27FC236}">
                <a16:creationId xmlns:a16="http://schemas.microsoft.com/office/drawing/2014/main" id="{9FDD1B0E-7C9E-1C4F-9731-256CC45233F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97813" y="-26988"/>
            <a:ext cx="1309687" cy="277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solidFill>
                  <a:srgbClr val="FFFFFF"/>
                </a:solidFill>
                <a:latin typeface="Times New Roman" panose="02020603050405020304" pitchFamily="18" charset="0"/>
              </a:rPr>
              <a:t>Carnegie Mellon</a:t>
            </a:r>
          </a:p>
        </p:txBody>
      </p:sp>
      <p:sp>
        <p:nvSpPr>
          <p:cNvPr id="139269" name="TextBox 1">
            <a:extLst>
              <a:ext uri="{FF2B5EF4-FFF2-40B4-BE49-F238E27FC236}">
                <a16:creationId xmlns:a16="http://schemas.microsoft.com/office/drawing/2014/main" id="{C542C521-749D-DB48-8CE0-E04B1B25464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229600" y="6400800"/>
            <a:ext cx="6985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fld id="{E5B209D4-8E6F-3C41-ABC9-E36DD248DBF6}" type="slidenum">
              <a:rPr lang="de-CH" altLang="en-US" sz="1400">
                <a:solidFill>
                  <a:srgbClr val="A6A6A6"/>
                </a:solidFill>
                <a:latin typeface="Calibri" panose="020F0502020204030204" pitchFamily="34" charset="0"/>
              </a:rPr>
              <a:pPr algn="r"/>
              <a:t>‹#›</a:t>
            </a:fld>
            <a:endParaRPr lang="de-CH" altLang="en-US" sz="1400">
              <a:solidFill>
                <a:srgbClr val="A6A6A6"/>
              </a:solidFill>
              <a:latin typeface="Calibri" panose="020F05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43200220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592" r:id="rId1"/>
    <p:sldLayoutId id="2147484593" r:id="rId2"/>
    <p:sldLayoutId id="2147484594" r:id="rId3"/>
    <p:sldLayoutId id="2147484595" r:id="rId4"/>
    <p:sldLayoutId id="2147484596" r:id="rId5"/>
    <p:sldLayoutId id="2147484597" r:id="rId6"/>
    <p:sldLayoutId id="2147484598" r:id="rId7"/>
    <p:sldLayoutId id="2147484599" r:id="rId8"/>
    <p:sldLayoutId id="2147484600" r:id="rId9"/>
    <p:sldLayoutId id="2147484601" r:id="rId10"/>
    <p:sldLayoutId id="2147484602" r:id="rId11"/>
    <p:sldLayoutId id="2147484603" r:id="rId12"/>
  </p:sldLayoutIdLst>
  <p:hf sldNum="0" hdr="0" ftr="0" dt="0"/>
  <p:txStyles>
    <p:titleStyle>
      <a:lvl1pPr marL="119063" indent="-119063" algn="l" rtl="0" fontAlgn="base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Calibri" pitchFamily="34" charset="0"/>
          <a:ea typeface="ＭＳ Ｐゴシック" panose="020B0600070205080204" pitchFamily="34" charset="-128"/>
          <a:cs typeface="+mj-cs"/>
        </a:defRPr>
      </a:lvl1pPr>
      <a:lvl2pPr marL="119063" indent="-119063" algn="l" rtl="0" fontAlgn="base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Calibri" panose="020F0502020204030204" pitchFamily="34" charset="0"/>
          <a:ea typeface="ＭＳ Ｐゴシック" panose="020B0600070205080204" pitchFamily="34" charset="-128"/>
        </a:defRPr>
      </a:lvl2pPr>
      <a:lvl3pPr marL="119063" indent="-119063" algn="l" rtl="0" fontAlgn="base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Calibri" panose="020F0502020204030204" pitchFamily="34" charset="0"/>
          <a:ea typeface="ＭＳ Ｐゴシック" panose="020B0600070205080204" pitchFamily="34" charset="-128"/>
        </a:defRPr>
      </a:lvl3pPr>
      <a:lvl4pPr marL="119063" indent="-119063" algn="l" rtl="0" fontAlgn="base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Calibri" panose="020F0502020204030204" pitchFamily="34" charset="0"/>
          <a:ea typeface="ＭＳ Ｐゴシック" panose="020B0600070205080204" pitchFamily="34" charset="-128"/>
        </a:defRPr>
      </a:lvl4pPr>
      <a:lvl5pPr marL="119063" indent="-119063" algn="l" rtl="0" fontAlgn="base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Calibri" panose="020F0502020204030204" pitchFamily="34" charset="0"/>
          <a:ea typeface="ＭＳ Ｐゴシック" panose="020B0600070205080204" pitchFamily="34" charset="-128"/>
        </a:defRPr>
      </a:lvl5pPr>
      <a:lvl6pPr marL="576263" algn="l" rtl="0" eaLnBrk="1" fontAlgn="base" hangingPunct="1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 Narrow" pitchFamily="34" charset="0"/>
        </a:defRPr>
      </a:lvl6pPr>
      <a:lvl7pPr marL="1033463" algn="l" rtl="0" eaLnBrk="1" fontAlgn="base" hangingPunct="1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 Narrow" pitchFamily="34" charset="0"/>
        </a:defRPr>
      </a:lvl7pPr>
      <a:lvl8pPr marL="1490663" algn="l" rtl="0" eaLnBrk="1" fontAlgn="base" hangingPunct="1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 Narrow" pitchFamily="34" charset="0"/>
        </a:defRPr>
      </a:lvl8pPr>
      <a:lvl9pPr marL="1947863" algn="l" rtl="0" eaLnBrk="1" fontAlgn="base" hangingPunct="1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 Narrow" pitchFamily="34" charset="0"/>
        </a:defRPr>
      </a:lvl9pPr>
    </p:titleStyle>
    <p:bodyStyle>
      <a:lvl1pPr marL="342900" indent="-342900" algn="l" rtl="0" fontAlgn="base">
        <a:spcBef>
          <a:spcPts val="2400"/>
        </a:spcBef>
        <a:spcAft>
          <a:spcPct val="0"/>
        </a:spcAft>
        <a:buClr>
          <a:srgbClr val="A81E5B"/>
        </a:buClr>
        <a:buSzPct val="60000"/>
        <a:buFont typeface="Wingdings 2" pitchFamily="2" charset="2"/>
        <a:buChar char="¢"/>
        <a:defRPr sz="2400" b="1">
          <a:solidFill>
            <a:schemeClr val="tx1"/>
          </a:solidFill>
          <a:latin typeface="Calibri" pitchFamily="34" charset="0"/>
          <a:ea typeface="ＭＳ Ｐゴシック" panose="020B0600070205080204" pitchFamily="34" charset="-128"/>
          <a:cs typeface="+mn-cs"/>
        </a:defRPr>
      </a:lvl1pPr>
      <a:lvl2pPr marL="742950" indent="-285750" algn="l" rtl="0" fontAlgn="base">
        <a:spcBef>
          <a:spcPts val="600"/>
        </a:spcBef>
        <a:spcAft>
          <a:spcPct val="0"/>
        </a:spcAft>
        <a:buClr>
          <a:srgbClr val="A81E5B"/>
        </a:buClr>
        <a:buSzPct val="110000"/>
        <a:buFont typeface="Wingdings" pitchFamily="2" charset="2"/>
        <a:buChar char="§"/>
        <a:defRPr sz="2000">
          <a:solidFill>
            <a:schemeClr val="tx1"/>
          </a:solidFill>
          <a:latin typeface="Calibri" pitchFamily="34" charset="0"/>
          <a:ea typeface="ＭＳ Ｐゴシック" panose="020B0600070205080204" pitchFamily="34" charset="-128"/>
        </a:defRPr>
      </a:lvl2pPr>
      <a:lvl3pPr marL="1143000" indent="-228600" algn="l" rtl="0" fontAlgn="base">
        <a:spcBef>
          <a:spcPct val="20000"/>
        </a:spcBef>
        <a:spcAft>
          <a:spcPct val="0"/>
        </a:spcAft>
        <a:buSzPct val="80000"/>
        <a:buFont typeface="Wingdings" pitchFamily="2" charset="2"/>
        <a:buChar char="§"/>
        <a:defRPr sz="2000">
          <a:solidFill>
            <a:schemeClr val="tx1"/>
          </a:solidFill>
          <a:latin typeface="Calibri" pitchFamily="34" charset="0"/>
          <a:ea typeface="ＭＳ Ｐゴシック" panose="020B0600070205080204" pitchFamily="34" charset="-128"/>
        </a:defRPr>
      </a:lvl3pPr>
      <a:lvl4pPr marL="1600200" indent="-228600" algn="l" rtl="0" fontAlgn="base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Calibri" pitchFamily="34" charset="0"/>
          <a:ea typeface="ＭＳ Ｐゴシック" panose="020B0600070205080204" pitchFamily="34" charset="-128"/>
        </a:defRPr>
      </a:lvl4pPr>
      <a:lvl5pPr marL="20574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Calibri" pitchFamily="34" charset="0"/>
          <a:ea typeface="ＭＳ Ｐゴシック" panose="020B0600070205080204" pitchFamily="34" charset="-128"/>
        </a:defRPr>
      </a:lvl5pPr>
      <a:lvl6pPr marL="2514600" indent="-228600" algn="l" rtl="0" eaLnBrk="1" fontAlgn="base" hangingPunct="1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6pPr>
      <a:lvl7pPr marL="2971800" indent="-228600" algn="l" rtl="0" eaLnBrk="1" fontAlgn="base" hangingPunct="1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7pPr>
      <a:lvl8pPr marL="3429000" indent="-228600" algn="l" rtl="0" eaLnBrk="1" fontAlgn="base" hangingPunct="1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8pPr>
      <a:lvl9pPr marL="3886200" indent="-228600" algn="l" rtl="0" eaLnBrk="1" fontAlgn="base" hangingPunct="1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7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1066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1027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898525"/>
            <a:ext cx="8610600" cy="5235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solidFill>
                  <a:srgbClr val="000000"/>
                </a:solidFill>
                <a:latin typeface="+mj-lt"/>
                <a:ea typeface="+mn-ea"/>
                <a:cs typeface="+mn-cs"/>
              </a:defRPr>
            </a:lvl1pPr>
          </a:lstStyle>
          <a:p>
            <a:pPr eaLnBrk="1" hangingPunct="1">
              <a:defRPr/>
            </a:pPr>
            <a:endParaRPr lang="en-US" altLang="en-US"/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777038" y="6318250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solidFill>
                  <a:srgbClr val="000000"/>
                </a:solidFill>
                <a:latin typeface="Garamond" charset="0"/>
              </a:defRPr>
            </a:lvl1pPr>
          </a:lstStyle>
          <a:p>
            <a:pPr eaLnBrk="1" hangingPunct="1"/>
            <a:fld id="{1D981F2A-E7A7-A246-901D-1958ACDF1AD8}" type="slidenum">
              <a:rPr lang="en-US" altLang="en-US" smtClean="0"/>
              <a:pPr eaLnBrk="1" hangingPunct="1"/>
              <a:t>‹#›</a:t>
            </a:fld>
            <a:endParaRPr lang="en-US" altLang="en-US"/>
          </a:p>
        </p:txBody>
      </p:sp>
      <p:sp>
        <p:nvSpPr>
          <p:cNvPr id="1030" name="Line 1032"/>
          <p:cNvSpPr>
            <a:spLocks noChangeShapeType="1"/>
          </p:cNvSpPr>
          <p:nvPr/>
        </p:nvSpPr>
        <p:spPr bwMode="auto">
          <a:xfrm>
            <a:off x="228600" y="6481763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1" hangingPunct="1"/>
            <a:endParaRPr lang="en-US">
              <a:solidFill>
                <a:srgbClr val="000000"/>
              </a:solidFill>
            </a:endParaRPr>
          </a:p>
        </p:txBody>
      </p:sp>
      <p:sp>
        <p:nvSpPr>
          <p:cNvPr id="1031" name="Line 1033"/>
          <p:cNvSpPr>
            <a:spLocks noChangeShapeType="1"/>
          </p:cNvSpPr>
          <p:nvPr userDrawn="1"/>
        </p:nvSpPr>
        <p:spPr bwMode="auto">
          <a:xfrm>
            <a:off x="228600" y="898525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1" hangingPunct="1"/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8597846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605" r:id="rId1"/>
    <p:sldLayoutId id="2147484606" r:id="rId2"/>
    <p:sldLayoutId id="2147484607" r:id="rId3"/>
    <p:sldLayoutId id="2147484608" r:id="rId4"/>
    <p:sldLayoutId id="2147484609" r:id="rId5"/>
    <p:sldLayoutId id="2147484610" r:id="rId6"/>
    <p:sldLayoutId id="2147484611" r:id="rId7"/>
    <p:sldLayoutId id="2147484612" r:id="rId8"/>
    <p:sldLayoutId id="2147484613" r:id="rId9"/>
    <p:sldLayoutId id="2147484614" r:id="rId10"/>
    <p:sldLayoutId id="2147484615" r:id="rId11"/>
    <p:sldLayoutId id="2147484616" r:id="rId12"/>
  </p:sldLayoutIdLst>
  <p:transition/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ＭＳ Ｐゴシック" charset="0"/>
          <a:cs typeface="ＭＳ Ｐゴシック" charset="0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  <a:ea typeface="ＭＳ Ｐゴシック" charset="0"/>
          <a:cs typeface="ＭＳ Ｐゴシック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  <a:ea typeface="ＭＳ Ｐゴシック" charset="0"/>
          <a:cs typeface="ＭＳ Ｐゴシック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  <a:ea typeface="ＭＳ Ｐゴシック" charset="0"/>
          <a:cs typeface="ＭＳ Ｐゴシック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  <a:ea typeface="ＭＳ Ｐゴシック" charset="0"/>
          <a:cs typeface="ＭＳ Ｐゴシック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charset="2"/>
        <a:buChar char="n"/>
        <a:defRPr sz="2400">
          <a:solidFill>
            <a:schemeClr val="tx1"/>
          </a:solidFill>
          <a:latin typeface="+mn-lt"/>
          <a:ea typeface="ＭＳ Ｐゴシック" charset="0"/>
          <a:cs typeface="ＭＳ Ｐゴシック" charset="0"/>
        </a:defRPr>
      </a:lvl1pPr>
      <a:lvl2pPr marL="669925" indent="-3254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charset="2"/>
        <a:buChar char="q"/>
        <a:defRPr sz="2200">
          <a:solidFill>
            <a:schemeClr val="tx1"/>
          </a:solidFill>
          <a:latin typeface="+mn-lt"/>
          <a:ea typeface="ＭＳ Ｐゴシック" pitchFamily="-106" charset="-128"/>
        </a:defRPr>
      </a:lvl2pPr>
      <a:lvl3pPr marL="1022350" indent="-3508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charset="2"/>
        <a:buChar char="n"/>
        <a:defRPr sz="2000">
          <a:solidFill>
            <a:schemeClr val="tx1"/>
          </a:solidFill>
          <a:latin typeface="+mn-lt"/>
          <a:ea typeface="ＭＳ Ｐゴシック" pitchFamily="-106" charset="-128"/>
        </a:defRPr>
      </a:lvl3pPr>
      <a:lvl4pPr marL="1339850" indent="-3159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charset="2"/>
        <a:buChar char="q"/>
        <a:defRPr>
          <a:solidFill>
            <a:schemeClr val="tx1"/>
          </a:solidFill>
          <a:latin typeface="+mn-lt"/>
          <a:ea typeface="ＭＳ Ｐゴシック" pitchFamily="-106" charset="-128"/>
        </a:defRPr>
      </a:lvl4pPr>
      <a:lvl5pPr marL="168116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charset="2"/>
        <a:buChar char="§"/>
        <a:defRPr sz="1600">
          <a:solidFill>
            <a:schemeClr val="tx1"/>
          </a:solidFill>
          <a:latin typeface="+mn-lt"/>
          <a:ea typeface="ＭＳ Ｐゴシック" pitchFamily="-106" charset="-128"/>
        </a:defRPr>
      </a:lvl5pPr>
      <a:lvl6pPr marL="21383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5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7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9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26.xml"/></Relationships>
</file>

<file path=ppt/slides/_rels/slide10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7.xml"/></Relationships>
</file>

<file path=ppt/slides/_rels/slide10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png"/><Relationship Id="rId2" Type="http://schemas.openxmlformats.org/officeDocument/2006/relationships/notesSlide" Target="../notesSlides/notesSlide35.xml"/><Relationship Id="rId1" Type="http://schemas.openxmlformats.org/officeDocument/2006/relationships/slideLayout" Target="../slideLayouts/slideLayout38.xml"/></Relationships>
</file>

<file path=ppt/slides/_rels/slide10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8.xml"/></Relationships>
</file>

<file path=ppt/slides/_rels/slide10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8.xml"/></Relationships>
</file>

<file path=ppt/slides/_rels/slide10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tiff"/><Relationship Id="rId2" Type="http://schemas.openxmlformats.org/officeDocument/2006/relationships/image" Target="../media/image25.png"/><Relationship Id="rId1" Type="http://schemas.openxmlformats.org/officeDocument/2006/relationships/slideLayout" Target="../slideLayouts/slideLayout38.xml"/></Relationships>
</file>

<file path=ppt/slides/_rels/slide10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7.png"/><Relationship Id="rId1" Type="http://schemas.openxmlformats.org/officeDocument/2006/relationships/slideLayout" Target="../slideLayouts/slideLayout38.xml"/></Relationships>
</file>

<file path=ppt/slides/_rels/slide10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png"/><Relationship Id="rId1" Type="http://schemas.openxmlformats.org/officeDocument/2006/relationships/slideLayout" Target="../slideLayouts/slideLayout38.xml"/></Relationships>
</file>

<file path=ppt/slides/_rels/slide10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8.xml"/></Relationships>
</file>

<file path=ppt/slides/_rels/slide10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7.xml"/></Relationships>
</file>

<file path=ppt/slides/_rels/slide10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6.xml"/><Relationship Id="rId1" Type="http://schemas.openxmlformats.org/officeDocument/2006/relationships/slideLayout" Target="../slideLayouts/slideLayout38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26.xml"/></Relationships>
</file>

<file path=ppt/slides/_rels/slide1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7.xml"/><Relationship Id="rId1" Type="http://schemas.openxmlformats.org/officeDocument/2006/relationships/slideLayout" Target="../slideLayouts/slideLayout38.xml"/></Relationships>
</file>

<file path=ppt/slides/_rels/slide1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8.xml"/><Relationship Id="rId1" Type="http://schemas.openxmlformats.org/officeDocument/2006/relationships/slideLayout" Target="../slideLayouts/slideLayout38.xml"/></Relationships>
</file>

<file path=ppt/slides/_rels/slide1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7.xml"/></Relationships>
</file>

<file path=ppt/slides/_rels/slide1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.png"/><Relationship Id="rId2" Type="http://schemas.openxmlformats.org/officeDocument/2006/relationships/image" Target="../media/image29.png"/><Relationship Id="rId1" Type="http://schemas.openxmlformats.org/officeDocument/2006/relationships/slideLayout" Target="../slideLayouts/slideLayout38.xml"/><Relationship Id="rId4" Type="http://schemas.openxmlformats.org/officeDocument/2006/relationships/image" Target="../media/image26.tiff"/></Relationships>
</file>

<file path=ppt/slides/_rels/slide1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.png"/><Relationship Id="rId2" Type="http://schemas.openxmlformats.org/officeDocument/2006/relationships/image" Target="../media/image31.png"/><Relationship Id="rId1" Type="http://schemas.openxmlformats.org/officeDocument/2006/relationships/slideLayout" Target="../slideLayouts/slideLayout38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26.xml"/><Relationship Id="rId4" Type="http://schemas.openxmlformats.org/officeDocument/2006/relationships/image" Target="../media/image4.svg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26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26.xml"/><Relationship Id="rId4" Type="http://schemas.openxmlformats.org/officeDocument/2006/relationships/image" Target="../media/image4.svg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26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26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26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26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26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8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26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26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26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26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26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26.xml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26.xm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26.xml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26.xml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26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hyperlink" Target="https://safari.ethz.ch/digitaltechnik/spring2020/doku.php?id=homeworks" TargetMode="External"/><Relationship Id="rId1" Type="http://schemas.openxmlformats.org/officeDocument/2006/relationships/slideLayout" Target="../slideLayouts/slideLayout2.xml"/></Relationships>
</file>

<file path=ppt/slides/_rels/slide3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26.xml"/></Relationships>
</file>

<file path=ppt/slides/_rels/slide3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26.xml"/></Relationships>
</file>

<file path=ppt/slides/_rels/slide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14.xml"/></Relationships>
</file>

<file path=ppt/slides/_rels/slide3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26.xml"/></Relationships>
</file>

<file path=ppt/slides/_rels/slide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14.xml"/></Relationships>
</file>

<file path=ppt/slides/_rels/slide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41.xml.rels><?xml version="1.0" encoding="UTF-8" standalone="yes"?>
<Relationships xmlns="http://schemas.openxmlformats.org/package/2006/relationships"><Relationship Id="rId3" Type="http://schemas.openxmlformats.org/officeDocument/2006/relationships/hyperlink" Target="http://true-wildlife.blogspot.ch/2010/10/bactrian-camel.html" TargetMode="External"/><Relationship Id="rId2" Type="http://schemas.openxmlformats.org/officeDocument/2006/relationships/image" Target="../media/image7.tiff"/><Relationship Id="rId1" Type="http://schemas.openxmlformats.org/officeDocument/2006/relationships/slideLayout" Target="../slideLayouts/slideLayout14.xml"/></Relationships>
</file>

<file path=ppt/slides/_rels/slide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Layout" Target="../slideLayouts/slideLayout14.xml"/></Relationships>
</file>

<file path=ppt/slides/_rels/slide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14.xml"/></Relationships>
</file>

<file path=ppt/slides/_rels/slide4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14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14.xml"/></Relationships>
</file>

<file path=ppt/slides/_rels/slide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14.xml"/></Relationships>
</file>

<file path=ppt/slides/_rels/slide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Layout" Target="../slideLayouts/slideLayout14.xml"/></Relationships>
</file>

<file path=ppt/slides/_rels/slide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14.xml"/></Relationships>
</file>

<file path=ppt/slides/_rels/slide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14.xml"/></Relationships>
</file>

<file path=ppt/slides/_rels/slide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14.xml"/></Relationships>
</file>

<file path=ppt/slides/_rels/slide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14.xml"/></Relationships>
</file>

<file path=ppt/slides/_rels/slide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14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4.xml"/></Relationships>
</file>

<file path=ppt/slides/_rels/slide6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13.xml"/></Relationships>
</file>

<file path=ppt/slides/_rels/slide6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6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6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6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Layout" Target="../slideLayouts/slideLayout14.xml"/></Relationships>
</file>

<file path=ppt/slides/_rels/slide6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6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6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14.xml"/></Relationships>
</file>

<file path=ppt/slides/_rels/slide7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13.xml"/></Relationships>
</file>

<file path=ppt/slides/_rels/slide7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7.xml"/></Relationships>
</file>

<file path=ppt/slides/_rels/slide7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13.xml"/></Relationships>
</file>

<file path=ppt/slides/_rels/slide7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7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13.xml"/></Relationships>
</file>

<file path=ppt/slides/_rels/slide7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7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7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7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13.xml"/></Relationships>
</file>

<file path=ppt/slides/_rels/slide7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6.xml"/></Relationships>
</file>

<file path=ppt/slides/_rels/slide80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1.bin"/><Relationship Id="rId3" Type="http://schemas.openxmlformats.org/officeDocument/2006/relationships/tags" Target="../tags/tag2.xml"/><Relationship Id="rId7" Type="http://schemas.openxmlformats.org/officeDocument/2006/relationships/notesSlide" Target="../notesSlides/notesSlide33.xml"/><Relationship Id="rId2" Type="http://schemas.openxmlformats.org/officeDocument/2006/relationships/tags" Target="../tags/tag1.xml"/><Relationship Id="rId1" Type="http://schemas.openxmlformats.org/officeDocument/2006/relationships/vmlDrawing" Target="../drawings/vmlDrawing1.vml"/><Relationship Id="rId6" Type="http://schemas.openxmlformats.org/officeDocument/2006/relationships/slideLayout" Target="../slideLayouts/slideLayout51.xml"/><Relationship Id="rId5" Type="http://schemas.openxmlformats.org/officeDocument/2006/relationships/tags" Target="../tags/tag4.xml"/><Relationship Id="rId4" Type="http://schemas.openxmlformats.org/officeDocument/2006/relationships/tags" Target="../tags/tag3.xml"/><Relationship Id="rId9" Type="http://schemas.openxmlformats.org/officeDocument/2006/relationships/image" Target="../media/image17.emf"/></Relationships>
</file>

<file path=ppt/slides/_rels/slide8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56.xml"/><Relationship Id="rId2" Type="http://schemas.openxmlformats.org/officeDocument/2006/relationships/tags" Target="../tags/tag5.xml"/><Relationship Id="rId1" Type="http://schemas.openxmlformats.org/officeDocument/2006/relationships/vmlDrawing" Target="../drawings/vmlDrawing2.vml"/><Relationship Id="rId5" Type="http://schemas.openxmlformats.org/officeDocument/2006/relationships/image" Target="../media/image18.emf"/><Relationship Id="rId4" Type="http://schemas.openxmlformats.org/officeDocument/2006/relationships/oleObject" Target="../embeddings/oleObject2.bin"/></Relationships>
</file>

<file path=ppt/slides/_rels/slide82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56.xml"/><Relationship Id="rId2" Type="http://schemas.openxmlformats.org/officeDocument/2006/relationships/tags" Target="../tags/tag6.xml"/><Relationship Id="rId1" Type="http://schemas.openxmlformats.org/officeDocument/2006/relationships/vmlDrawing" Target="../drawings/vmlDrawing3.vml"/><Relationship Id="rId5" Type="http://schemas.openxmlformats.org/officeDocument/2006/relationships/image" Target="../media/image19.emf"/><Relationship Id="rId4" Type="http://schemas.openxmlformats.org/officeDocument/2006/relationships/oleObject" Target="../embeddings/oleObject3.bin"/></Relationships>
</file>

<file path=ppt/slides/_rels/slide8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8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8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13.xml"/></Relationships>
</file>

<file path=ppt/slides/_rels/slide8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8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Layout" Target="../slideLayouts/slideLayout14.xml"/></Relationships>
</file>

<file path=ppt/slides/_rels/slide8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89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68.xml"/><Relationship Id="rId2" Type="http://schemas.openxmlformats.org/officeDocument/2006/relationships/tags" Target="../tags/tag7.xml"/><Relationship Id="rId1" Type="http://schemas.openxmlformats.org/officeDocument/2006/relationships/vmlDrawing" Target="../drawings/vmlDrawing4.vml"/><Relationship Id="rId5" Type="http://schemas.openxmlformats.org/officeDocument/2006/relationships/image" Target="../media/image18.emf"/><Relationship Id="rId4" Type="http://schemas.openxmlformats.org/officeDocument/2006/relationships/oleObject" Target="../embeddings/oleObject4.bin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6.xml"/></Relationships>
</file>

<file path=ppt/slides/_rels/slide9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9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9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9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9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9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png"/><Relationship Id="rId2" Type="http://schemas.openxmlformats.org/officeDocument/2006/relationships/hyperlink" Target="https://www.youtube.com/watch?v=isBEVkIjgGA" TargetMode="External"/><Relationship Id="rId1" Type="http://schemas.openxmlformats.org/officeDocument/2006/relationships/slideLayout" Target="../slideLayouts/slideLayout14.xml"/></Relationships>
</file>

<file path=ppt/slides/_rels/slide9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png"/><Relationship Id="rId2" Type="http://schemas.openxmlformats.org/officeDocument/2006/relationships/image" Target="../media/image22.png"/><Relationship Id="rId1" Type="http://schemas.openxmlformats.org/officeDocument/2006/relationships/slideLayout" Target="../slideLayouts/slideLayout14.xml"/></Relationships>
</file>

<file path=ppt/slides/_rels/slide9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9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8.xml"/></Relationships>
</file>

<file path=ppt/slides/_rels/slide9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4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529" name="Rectangle 4">
            <a:extLst>
              <a:ext uri="{FF2B5EF4-FFF2-40B4-BE49-F238E27FC236}">
                <a16:creationId xmlns:a16="http://schemas.microsoft.com/office/drawing/2014/main" id="{449D8DDE-B114-874A-8B5A-CE4E2F84BF76}"/>
              </a:ext>
            </a:extLst>
          </p:cNvPr>
          <p:cNvSpPr>
            <a:spLocks noGrp="1" noChangeArrowheads="1"/>
          </p:cNvSpPr>
          <p:nvPr>
            <p:ph type="ctrTitle"/>
          </p:nvPr>
        </p:nvSpPr>
        <p:spPr>
          <a:xfrm>
            <a:off x="228600" y="412750"/>
            <a:ext cx="8686800" cy="1720850"/>
          </a:xfrm>
        </p:spPr>
        <p:txBody>
          <a:bodyPr/>
          <a:lstStyle/>
          <a:p>
            <a:pPr algn="ctr" eaLnBrk="1" hangingPunct="1"/>
            <a:br>
              <a:rPr lang="en-US" altLang="en-US" dirty="0">
                <a:ea typeface="ＭＳ Ｐゴシック" panose="020B0600070205080204" pitchFamily="34" charset="-128"/>
              </a:rPr>
            </a:br>
            <a:r>
              <a:rPr lang="en-US" altLang="en-US" sz="4500" b="1" dirty="0">
                <a:ea typeface="ＭＳ Ｐゴシック" panose="020B0600070205080204" pitchFamily="34" charset="-128"/>
              </a:rPr>
              <a:t>Digital Design &amp; Computer Arch.</a:t>
            </a:r>
            <a:br>
              <a:rPr lang="en-US" altLang="en-US" sz="4500" b="1" dirty="0">
                <a:ea typeface="ＭＳ Ｐゴシック" panose="020B0600070205080204" pitchFamily="34" charset="-128"/>
              </a:rPr>
            </a:br>
            <a:br>
              <a:rPr lang="en-US" altLang="en-US" sz="1000" b="1" dirty="0">
                <a:ea typeface="ＭＳ Ｐゴシック" panose="020B0600070205080204" pitchFamily="34" charset="-128"/>
              </a:rPr>
            </a:br>
            <a:r>
              <a:rPr lang="en-US" altLang="en-US" sz="4350" dirty="0">
                <a:solidFill>
                  <a:srgbClr val="FF0000"/>
                </a:solidFill>
                <a:ea typeface="ＭＳ Ｐゴシック" panose="020B0600070205080204" pitchFamily="34" charset="-128"/>
              </a:rPr>
              <a:t>Lecture 15b: Out-of-Order Execution, </a:t>
            </a:r>
            <a:r>
              <a:rPr lang="en-US" altLang="en-US" sz="4350" dirty="0" err="1">
                <a:solidFill>
                  <a:srgbClr val="FF0000"/>
                </a:solidFill>
                <a:ea typeface="ＭＳ Ｐゴシック" panose="020B0600070205080204" pitchFamily="34" charset="-128"/>
              </a:rPr>
              <a:t>DataFlow</a:t>
            </a:r>
            <a:r>
              <a:rPr lang="en-US" altLang="en-US" sz="4350" dirty="0">
                <a:solidFill>
                  <a:srgbClr val="FF0000"/>
                </a:solidFill>
                <a:ea typeface="ＭＳ Ｐゴシック" panose="020B0600070205080204" pitchFamily="34" charset="-128"/>
              </a:rPr>
              <a:t> &amp; Load/Store Handling</a:t>
            </a:r>
          </a:p>
        </p:txBody>
      </p:sp>
      <p:sp>
        <p:nvSpPr>
          <p:cNvPr id="22530" name="Rectangle 5">
            <a:extLst>
              <a:ext uri="{FF2B5EF4-FFF2-40B4-BE49-F238E27FC236}">
                <a16:creationId xmlns:a16="http://schemas.microsoft.com/office/drawing/2014/main" id="{435E454D-D444-0541-B91A-9C35CDC08D6C}"/>
              </a:ext>
            </a:extLst>
          </p:cNvPr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2900363"/>
          </a:xfrm>
        </p:spPr>
        <p:txBody>
          <a:bodyPr/>
          <a:lstStyle/>
          <a:p>
            <a:pPr eaLnBrk="1" hangingPunct="1"/>
            <a:endParaRPr lang="en-US" altLang="en-US" dirty="0">
              <a:solidFill>
                <a:srgbClr val="003399"/>
              </a:solidFill>
              <a:ea typeface="ＭＳ Ｐゴシック" panose="020B0600070205080204" pitchFamily="34" charset="-128"/>
            </a:endParaRPr>
          </a:p>
          <a:p>
            <a:pPr eaLnBrk="1" hangingPunct="1"/>
            <a:r>
              <a:rPr lang="en-US" altLang="en-US" sz="2800" dirty="0">
                <a:solidFill>
                  <a:srgbClr val="003399"/>
                </a:solidFill>
                <a:ea typeface="ＭＳ Ｐゴシック" panose="020B0600070205080204" pitchFamily="34" charset="-128"/>
              </a:rPr>
              <a:t>Prof. </a:t>
            </a:r>
            <a:r>
              <a:rPr lang="en-US" altLang="en-US" sz="2800" dirty="0" err="1">
                <a:solidFill>
                  <a:srgbClr val="003399"/>
                </a:solidFill>
                <a:ea typeface="ＭＳ Ｐゴシック" panose="020B0600070205080204" pitchFamily="34" charset="-128"/>
              </a:rPr>
              <a:t>Onur</a:t>
            </a:r>
            <a:r>
              <a:rPr lang="en-US" altLang="en-US" sz="2800" dirty="0">
                <a:solidFill>
                  <a:srgbClr val="003399"/>
                </a:solidFill>
                <a:ea typeface="ＭＳ Ｐゴシック" panose="020B0600070205080204" pitchFamily="34" charset="-128"/>
              </a:rPr>
              <a:t> </a:t>
            </a:r>
            <a:r>
              <a:rPr lang="en-US" altLang="en-US" sz="2800" dirty="0" err="1">
                <a:solidFill>
                  <a:srgbClr val="003399"/>
                </a:solidFill>
                <a:ea typeface="ＭＳ Ｐゴシック" panose="020B0600070205080204" pitchFamily="34" charset="-128"/>
              </a:rPr>
              <a:t>Mutlu</a:t>
            </a:r>
            <a:endParaRPr lang="en-US" altLang="en-US" sz="2800" dirty="0">
              <a:solidFill>
                <a:srgbClr val="003399"/>
              </a:solidFill>
              <a:ea typeface="ＭＳ Ｐゴシック" panose="020B0600070205080204" pitchFamily="34" charset="-128"/>
            </a:endParaRPr>
          </a:p>
          <a:p>
            <a:pPr eaLnBrk="1" hangingPunct="1"/>
            <a:endParaRPr lang="en-US" altLang="en-US" sz="2800" dirty="0">
              <a:solidFill>
                <a:srgbClr val="003399"/>
              </a:solidFill>
              <a:ea typeface="ＭＳ Ｐゴシック" panose="020B0600070205080204" pitchFamily="34" charset="-128"/>
            </a:endParaRPr>
          </a:p>
          <a:p>
            <a:pPr eaLnBrk="1" hangingPunct="1"/>
            <a:r>
              <a:rPr lang="en-US" altLang="en-US" dirty="0">
                <a:ea typeface="ＭＳ Ｐゴシック" panose="020B0600070205080204" pitchFamily="34" charset="-128"/>
              </a:rPr>
              <a:t>ETH Zürich</a:t>
            </a:r>
          </a:p>
          <a:p>
            <a:pPr eaLnBrk="1" hangingPunct="1"/>
            <a:r>
              <a:rPr lang="en-US" altLang="en-US" dirty="0">
                <a:ea typeface="ＭＳ Ｐゴシック" panose="020B0600070205080204" pitchFamily="34" charset="-128"/>
              </a:rPr>
              <a:t>Spring 2020</a:t>
            </a:r>
          </a:p>
          <a:p>
            <a:pPr eaLnBrk="1" hangingPunct="1"/>
            <a:r>
              <a:rPr lang="en-US" altLang="en-US" dirty="0">
                <a:ea typeface="ＭＳ Ｐゴシック" panose="020B0600070205080204" pitchFamily="34" charset="-128"/>
              </a:rPr>
              <a:t>9 April 2020</a:t>
            </a:r>
          </a:p>
          <a:p>
            <a:pPr eaLnBrk="1" hangingPunct="1"/>
            <a:endParaRPr lang="en-US" altLang="en-US" dirty="0">
              <a:ea typeface="ＭＳ Ｐゴシック" panose="020B0600070205080204" pitchFamily="34" charset="-128"/>
            </a:endParaRPr>
          </a:p>
          <a:p>
            <a:pPr eaLnBrk="1" hangingPunct="1"/>
            <a:endParaRPr lang="en-US" altLang="en-US" dirty="0">
              <a:ea typeface="ＭＳ Ｐゴシック" panose="020B0600070205080204" pitchFamily="34" charset="-128"/>
            </a:endParaRPr>
          </a:p>
          <a:p>
            <a:pPr eaLnBrk="1" hangingPunct="1"/>
            <a:endParaRPr lang="en-US" altLang="en-US" dirty="0">
              <a:ea typeface="ＭＳ Ｐゴシック" panose="020B0600070205080204" pitchFamily="34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1211612371"/>
      </p:ext>
    </p:extLst>
  </p:cSld>
  <p:clrMapOvr>
    <a:masterClrMapping/>
  </p:clrMapOvr>
  <p:transition/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09FDBD3-8031-42D6-80CF-FE05E4EEB4F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28600" y="152400"/>
            <a:ext cx="8610600" cy="1066800"/>
          </a:xfrm>
        </p:spPr>
        <p:txBody>
          <a:bodyPr/>
          <a:lstStyle/>
          <a:p>
            <a:r>
              <a:rPr lang="en-US" dirty="0"/>
              <a:t>Recall: Cycle </a:t>
            </a:r>
            <a:r>
              <a:rPr lang="en-US" dirty="0">
                <a:sym typeface="Wingdings" panose="05000000000000000000" pitchFamily="2" charset="2"/>
              </a:rPr>
              <a:t>1</a:t>
            </a:r>
            <a:endParaRPr lang="en-CH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2ABBFAF7-D375-4D96-BA5E-AF0327B95852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F4A640EF-F0E2-4E49-9455-7E266BCEBB78}" type="slidenum">
              <a:rPr kumimoji="0" lang="en-US" altLang="en-US" sz="16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aramond" panose="02020404030301010803" pitchFamily="18" charset="0"/>
                <a:ea typeface="ＭＳ Ｐゴシック" panose="020B0600070205080204" pitchFamily="34" charset="-128"/>
                <a:cs typeface="Arial" panose="020B0604020202020204" pitchFamily="34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10</a:t>
            </a:fld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aramond" panose="02020404030301010803" pitchFamily="18" charset="0"/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  <p:graphicFrame>
        <p:nvGraphicFramePr>
          <p:cNvPr id="10" name="Table 9">
            <a:extLst>
              <a:ext uri="{FF2B5EF4-FFF2-40B4-BE49-F238E27FC236}">
                <a16:creationId xmlns:a16="http://schemas.microsoft.com/office/drawing/2014/main" id="{39BE5B82-150F-45D1-8DA5-7D3091FBB69B}"/>
              </a:ext>
            </a:extLst>
          </p:cNvPr>
          <p:cNvGraphicFramePr>
            <a:graphicFrameLocks noGrp="1"/>
          </p:cNvGraphicFramePr>
          <p:nvPr>
            <p:extLst/>
          </p:nvPr>
        </p:nvGraphicFramePr>
        <p:xfrm>
          <a:off x="228600" y="3060460"/>
          <a:ext cx="2021396" cy="302400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87197">
                  <a:extLst>
                    <a:ext uri="{9D8B030D-6E8A-4147-A177-3AD203B41FA5}">
                      <a16:colId xmlns:a16="http://schemas.microsoft.com/office/drawing/2014/main" val="178228208"/>
                    </a:ext>
                  </a:extLst>
                </a:gridCol>
                <a:gridCol w="456057">
                  <a:extLst>
                    <a:ext uri="{9D8B030D-6E8A-4147-A177-3AD203B41FA5}">
                      <a16:colId xmlns:a16="http://schemas.microsoft.com/office/drawing/2014/main" val="514640341"/>
                    </a:ext>
                  </a:extLst>
                </a:gridCol>
                <a:gridCol w="374587">
                  <a:extLst>
                    <a:ext uri="{9D8B030D-6E8A-4147-A177-3AD203B41FA5}">
                      <a16:colId xmlns:a16="http://schemas.microsoft.com/office/drawing/2014/main" val="3807375684"/>
                    </a:ext>
                  </a:extLst>
                </a:gridCol>
                <a:gridCol w="503555">
                  <a:extLst>
                    <a:ext uri="{9D8B030D-6E8A-4147-A177-3AD203B41FA5}">
                      <a16:colId xmlns:a16="http://schemas.microsoft.com/office/drawing/2014/main" val="3476052078"/>
                    </a:ext>
                  </a:extLst>
                </a:gridCol>
              </a:tblGrid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200" b="0" dirty="0"/>
                        <a:t>Register</a:t>
                      </a:r>
                      <a:endParaRPr lang="en-CH" sz="1200" b="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0" dirty="0"/>
                        <a:t>Valid</a:t>
                      </a:r>
                      <a:endParaRPr lang="en-CH" sz="1200" b="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0" dirty="0"/>
                        <a:t>Tag</a:t>
                      </a:r>
                      <a:endParaRPr lang="en-CH" sz="1200" b="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0" dirty="0"/>
                        <a:t>Value</a:t>
                      </a:r>
                      <a:endParaRPr lang="en-CH" sz="1200" b="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1985566395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2667566001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R2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2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1971707030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R3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3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3508806874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R4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4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806243909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R5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5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1829961605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R6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6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1165326860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R7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7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2053840681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R8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8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3714141881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R9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9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2696080266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R10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10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971106818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R11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4197808428"/>
                  </a:ext>
                </a:extLst>
              </a:tr>
            </a:tbl>
          </a:graphicData>
        </a:graphic>
      </p:graphicFrame>
      <p:grpSp>
        <p:nvGrpSpPr>
          <p:cNvPr id="19" name="Group 18">
            <a:extLst>
              <a:ext uri="{FF2B5EF4-FFF2-40B4-BE49-F238E27FC236}">
                <a16:creationId xmlns:a16="http://schemas.microsoft.com/office/drawing/2014/main" id="{A4AA7E21-7B39-4D87-8095-EBAAA1B5887A}"/>
              </a:ext>
            </a:extLst>
          </p:cNvPr>
          <p:cNvGrpSpPr/>
          <p:nvPr/>
        </p:nvGrpSpPr>
        <p:grpSpPr>
          <a:xfrm>
            <a:off x="3398728" y="4989344"/>
            <a:ext cx="1449705" cy="798651"/>
            <a:chOff x="6998109" y="2092803"/>
            <a:chExt cx="3805084" cy="2096244"/>
          </a:xfrm>
        </p:grpSpPr>
        <p:sp>
          <p:nvSpPr>
            <p:cNvPr id="20" name="Flowchart: Manual Operation 19">
              <a:extLst>
                <a:ext uri="{FF2B5EF4-FFF2-40B4-BE49-F238E27FC236}">
                  <a16:creationId xmlns:a16="http://schemas.microsoft.com/office/drawing/2014/main" id="{D9788A89-F980-424B-B3EA-FD96B8BD3A8E}"/>
                </a:ext>
              </a:extLst>
            </p:cNvPr>
            <p:cNvSpPr/>
            <p:nvPr/>
          </p:nvSpPr>
          <p:spPr>
            <a:xfrm>
              <a:off x="6998109" y="2573594"/>
              <a:ext cx="3805084" cy="1143000"/>
            </a:xfrm>
            <a:prstGeom prst="flowChartManualOperation">
              <a:avLst/>
            </a:prstGeom>
            <a:ln w="12700"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/>
                  <a:ea typeface="+mn-ea"/>
                  <a:cs typeface="+mn-cs"/>
                </a:rPr>
                <a:t>+</a:t>
              </a:r>
              <a:endParaRPr kumimoji="0" lang="en-CH" sz="2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/>
                <a:ea typeface="+mn-ea"/>
                <a:cs typeface="+mn-cs"/>
              </a:endParaRPr>
            </a:p>
          </p:txBody>
        </p:sp>
        <p:cxnSp>
          <p:nvCxnSpPr>
            <p:cNvPr id="21" name="Straight Connector 20">
              <a:extLst>
                <a:ext uri="{FF2B5EF4-FFF2-40B4-BE49-F238E27FC236}">
                  <a16:creationId xmlns:a16="http://schemas.microsoft.com/office/drawing/2014/main" id="{A11E8E30-D2BE-4453-842F-BFE9A1A107DA}"/>
                </a:ext>
              </a:extLst>
            </p:cNvPr>
            <p:cNvCxnSpPr>
              <a:cxnSpLocks/>
            </p:cNvCxnSpPr>
            <p:nvPr/>
          </p:nvCxnSpPr>
          <p:spPr>
            <a:xfrm>
              <a:off x="8329141" y="3716595"/>
              <a:ext cx="0" cy="472452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" name="Straight Connector 21">
              <a:extLst>
                <a:ext uri="{FF2B5EF4-FFF2-40B4-BE49-F238E27FC236}">
                  <a16:creationId xmlns:a16="http://schemas.microsoft.com/office/drawing/2014/main" id="{1F9DD9CB-A55D-427D-99E0-64627FC8AE38}"/>
                </a:ext>
              </a:extLst>
            </p:cNvPr>
            <p:cNvCxnSpPr>
              <a:cxnSpLocks/>
            </p:cNvCxnSpPr>
            <p:nvPr/>
          </p:nvCxnSpPr>
          <p:spPr>
            <a:xfrm>
              <a:off x="9473166" y="3716595"/>
              <a:ext cx="0" cy="472452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" name="Straight Connector 22">
              <a:extLst>
                <a:ext uri="{FF2B5EF4-FFF2-40B4-BE49-F238E27FC236}">
                  <a16:creationId xmlns:a16="http://schemas.microsoft.com/office/drawing/2014/main" id="{7ECA4318-6D66-4D09-AE89-D97B30539D8A}"/>
                </a:ext>
              </a:extLst>
            </p:cNvPr>
            <p:cNvCxnSpPr>
              <a:cxnSpLocks/>
            </p:cNvCxnSpPr>
            <p:nvPr/>
          </p:nvCxnSpPr>
          <p:spPr>
            <a:xfrm>
              <a:off x="7768703" y="2092803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" name="Straight Connector 23">
              <a:extLst>
                <a:ext uri="{FF2B5EF4-FFF2-40B4-BE49-F238E27FC236}">
                  <a16:creationId xmlns:a16="http://schemas.microsoft.com/office/drawing/2014/main" id="{5A79CD7C-A37E-433C-B255-46FD6FEBCF89}"/>
                </a:ext>
              </a:extLst>
            </p:cNvPr>
            <p:cNvCxnSpPr>
              <a:cxnSpLocks/>
            </p:cNvCxnSpPr>
            <p:nvPr/>
          </p:nvCxnSpPr>
          <p:spPr>
            <a:xfrm>
              <a:off x="10017832" y="2092803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" name="Straight Connector 24">
              <a:extLst>
                <a:ext uri="{FF2B5EF4-FFF2-40B4-BE49-F238E27FC236}">
                  <a16:creationId xmlns:a16="http://schemas.microsoft.com/office/drawing/2014/main" id="{A584043F-213C-4FA2-A503-A68507FB5934}"/>
                </a:ext>
              </a:extLst>
            </p:cNvPr>
            <p:cNvCxnSpPr>
              <a:cxnSpLocks/>
            </p:cNvCxnSpPr>
            <p:nvPr/>
          </p:nvCxnSpPr>
          <p:spPr>
            <a:xfrm>
              <a:off x="8911705" y="2092803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6" name="Group 25">
            <a:extLst>
              <a:ext uri="{FF2B5EF4-FFF2-40B4-BE49-F238E27FC236}">
                <a16:creationId xmlns:a16="http://schemas.microsoft.com/office/drawing/2014/main" id="{AAB88D05-5CA0-48B4-9863-D2A4299DDDA4}"/>
              </a:ext>
            </a:extLst>
          </p:cNvPr>
          <p:cNvGrpSpPr/>
          <p:nvPr/>
        </p:nvGrpSpPr>
        <p:grpSpPr>
          <a:xfrm>
            <a:off x="6477000" y="4989344"/>
            <a:ext cx="1449705" cy="795474"/>
            <a:chOff x="6998109" y="2101142"/>
            <a:chExt cx="3805084" cy="2087904"/>
          </a:xfrm>
        </p:grpSpPr>
        <p:sp>
          <p:nvSpPr>
            <p:cNvPr id="27" name="Flowchart: Manual Operation 26">
              <a:extLst>
                <a:ext uri="{FF2B5EF4-FFF2-40B4-BE49-F238E27FC236}">
                  <a16:creationId xmlns:a16="http://schemas.microsoft.com/office/drawing/2014/main" id="{697BEE34-7099-4A97-B1AC-C9CE1D11B917}"/>
                </a:ext>
              </a:extLst>
            </p:cNvPr>
            <p:cNvSpPr/>
            <p:nvPr/>
          </p:nvSpPr>
          <p:spPr>
            <a:xfrm>
              <a:off x="6998109" y="2573594"/>
              <a:ext cx="3805084" cy="1143000"/>
            </a:xfrm>
            <a:prstGeom prst="flowChartManualOperation">
              <a:avLst/>
            </a:prstGeom>
            <a:ln w="12700"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H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/>
                  <a:ea typeface="+mn-ea"/>
                  <a:cs typeface="+mn-cs"/>
                </a:rPr>
                <a:t>∗</a:t>
              </a:r>
            </a:p>
          </p:txBody>
        </p:sp>
        <p:cxnSp>
          <p:nvCxnSpPr>
            <p:cNvPr id="28" name="Straight Connector 27">
              <a:extLst>
                <a:ext uri="{FF2B5EF4-FFF2-40B4-BE49-F238E27FC236}">
                  <a16:creationId xmlns:a16="http://schemas.microsoft.com/office/drawing/2014/main" id="{EA4EB639-D558-45E4-9466-BDE2F8372937}"/>
                </a:ext>
              </a:extLst>
            </p:cNvPr>
            <p:cNvCxnSpPr>
              <a:cxnSpLocks/>
            </p:cNvCxnSpPr>
            <p:nvPr/>
          </p:nvCxnSpPr>
          <p:spPr>
            <a:xfrm>
              <a:off x="8329141" y="3716595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" name="Straight Connector 28">
              <a:extLst>
                <a:ext uri="{FF2B5EF4-FFF2-40B4-BE49-F238E27FC236}">
                  <a16:creationId xmlns:a16="http://schemas.microsoft.com/office/drawing/2014/main" id="{E5582676-F310-42D3-80E5-0D91022531B7}"/>
                </a:ext>
              </a:extLst>
            </p:cNvPr>
            <p:cNvCxnSpPr>
              <a:cxnSpLocks/>
            </p:cNvCxnSpPr>
            <p:nvPr/>
          </p:nvCxnSpPr>
          <p:spPr>
            <a:xfrm>
              <a:off x="9473166" y="3716595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" name="Straight Connector 29">
              <a:extLst>
                <a:ext uri="{FF2B5EF4-FFF2-40B4-BE49-F238E27FC236}">
                  <a16:creationId xmlns:a16="http://schemas.microsoft.com/office/drawing/2014/main" id="{93D48D83-B4BE-48B5-9027-5A30266F2B1B}"/>
                </a:ext>
              </a:extLst>
            </p:cNvPr>
            <p:cNvCxnSpPr>
              <a:cxnSpLocks/>
            </p:cNvCxnSpPr>
            <p:nvPr/>
          </p:nvCxnSpPr>
          <p:spPr>
            <a:xfrm>
              <a:off x="7768703" y="2101142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" name="Straight Connector 30">
              <a:extLst>
                <a:ext uri="{FF2B5EF4-FFF2-40B4-BE49-F238E27FC236}">
                  <a16:creationId xmlns:a16="http://schemas.microsoft.com/office/drawing/2014/main" id="{4194A397-3F5E-43B7-A316-493D0DF44868}"/>
                </a:ext>
              </a:extLst>
            </p:cNvPr>
            <p:cNvCxnSpPr>
              <a:cxnSpLocks/>
            </p:cNvCxnSpPr>
            <p:nvPr/>
          </p:nvCxnSpPr>
          <p:spPr>
            <a:xfrm>
              <a:off x="10017832" y="2101142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" name="Straight Connector 31">
              <a:extLst>
                <a:ext uri="{FF2B5EF4-FFF2-40B4-BE49-F238E27FC236}">
                  <a16:creationId xmlns:a16="http://schemas.microsoft.com/office/drawing/2014/main" id="{455A5D3E-8DEE-420C-BF49-4FDB538C5A67}"/>
                </a:ext>
              </a:extLst>
            </p:cNvPr>
            <p:cNvCxnSpPr>
              <a:cxnSpLocks/>
            </p:cNvCxnSpPr>
            <p:nvPr/>
          </p:nvCxnSpPr>
          <p:spPr>
            <a:xfrm>
              <a:off x="8911705" y="2101142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aphicFrame>
        <p:nvGraphicFramePr>
          <p:cNvPr id="34" name="Table 33">
            <a:extLst>
              <a:ext uri="{FF2B5EF4-FFF2-40B4-BE49-F238E27FC236}">
                <a16:creationId xmlns:a16="http://schemas.microsoft.com/office/drawing/2014/main" id="{33C88395-4758-4F88-A6AE-720C47DD47BE}"/>
              </a:ext>
            </a:extLst>
          </p:cNvPr>
          <p:cNvGraphicFramePr>
            <a:graphicFrameLocks noGrp="1"/>
          </p:cNvGraphicFramePr>
          <p:nvPr/>
        </p:nvGraphicFramePr>
        <p:xfrm>
          <a:off x="2805320" y="3198590"/>
          <a:ext cx="2500215" cy="1512190"/>
        </p:xfrm>
        <a:graphic>
          <a:graphicData uri="http://schemas.openxmlformats.org/drawingml/2006/table">
            <a:tbl>
              <a:tblPr firstRow="1" bandRow="1"/>
              <a:tblGrid>
                <a:gridCol w="196215">
                  <a:extLst>
                    <a:ext uri="{9D8B030D-6E8A-4147-A177-3AD203B41FA5}">
                      <a16:colId xmlns:a16="http://schemas.microsoft.com/office/drawing/2014/main" val="1480437428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1920182586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3827485233"/>
                    </a:ext>
                  </a:extLst>
                </a:gridCol>
                <a:gridCol w="432000">
                  <a:extLst>
                    <a:ext uri="{9D8B030D-6E8A-4147-A177-3AD203B41FA5}">
                      <a16:colId xmlns:a16="http://schemas.microsoft.com/office/drawing/2014/main" val="1951423778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3246411041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66036803"/>
                    </a:ext>
                  </a:extLst>
                </a:gridCol>
                <a:gridCol w="432000">
                  <a:extLst>
                    <a:ext uri="{9D8B030D-6E8A-4147-A177-3AD203B41FA5}">
                      <a16:colId xmlns:a16="http://schemas.microsoft.com/office/drawing/2014/main" val="3471918201"/>
                    </a:ext>
                  </a:extLst>
                </a:gridCol>
              </a:tblGrid>
              <a:tr h="252095">
                <a:tc rowSpan="2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3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Source 1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 gridSpan="3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Source 2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50521989"/>
                  </a:ext>
                </a:extLst>
              </a:tr>
              <a:tr h="252095">
                <a:tc v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Tag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Value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Tag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Value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894671291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a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509852004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b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699116283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c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043214300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d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857415154"/>
                  </a:ext>
                </a:extLst>
              </a:tr>
            </a:tbl>
          </a:graphicData>
        </a:graphic>
      </p:graphicFrame>
      <p:graphicFrame>
        <p:nvGraphicFramePr>
          <p:cNvPr id="36" name="Table 35">
            <a:extLst>
              <a:ext uri="{FF2B5EF4-FFF2-40B4-BE49-F238E27FC236}">
                <a16:creationId xmlns:a16="http://schemas.microsoft.com/office/drawing/2014/main" id="{97CEA6B2-1EB6-48A9-8CFF-BC13AB7D53A8}"/>
              </a:ext>
            </a:extLst>
          </p:cNvPr>
          <p:cNvGraphicFramePr>
            <a:graphicFrameLocks noGrp="1"/>
          </p:cNvGraphicFramePr>
          <p:nvPr>
            <p:extLst/>
          </p:nvPr>
        </p:nvGraphicFramePr>
        <p:xfrm>
          <a:off x="5860859" y="3198590"/>
          <a:ext cx="2500215" cy="1512190"/>
        </p:xfrm>
        <a:graphic>
          <a:graphicData uri="http://schemas.openxmlformats.org/drawingml/2006/table">
            <a:tbl>
              <a:tblPr firstRow="1" bandRow="1"/>
              <a:tblGrid>
                <a:gridCol w="196215">
                  <a:extLst>
                    <a:ext uri="{9D8B030D-6E8A-4147-A177-3AD203B41FA5}">
                      <a16:colId xmlns:a16="http://schemas.microsoft.com/office/drawing/2014/main" val="1480437428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1920182586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3827485233"/>
                    </a:ext>
                  </a:extLst>
                </a:gridCol>
                <a:gridCol w="432000">
                  <a:extLst>
                    <a:ext uri="{9D8B030D-6E8A-4147-A177-3AD203B41FA5}">
                      <a16:colId xmlns:a16="http://schemas.microsoft.com/office/drawing/2014/main" val="1951423778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3246411041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66036803"/>
                    </a:ext>
                  </a:extLst>
                </a:gridCol>
                <a:gridCol w="432000">
                  <a:extLst>
                    <a:ext uri="{9D8B030D-6E8A-4147-A177-3AD203B41FA5}">
                      <a16:colId xmlns:a16="http://schemas.microsoft.com/office/drawing/2014/main" val="3471918201"/>
                    </a:ext>
                  </a:extLst>
                </a:gridCol>
              </a:tblGrid>
              <a:tr h="252095">
                <a:tc rowSpan="2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3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Source 1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 gridSpan="3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Source 2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50521989"/>
                  </a:ext>
                </a:extLst>
              </a:tr>
              <a:tr h="252095">
                <a:tc v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Tag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Value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Tag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Value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894671291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x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509852004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y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699116283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z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043214300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t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857415154"/>
                  </a:ext>
                </a:extLst>
              </a:tr>
            </a:tbl>
          </a:graphicData>
        </a:graphic>
      </p:graphicFrame>
      <p:grpSp>
        <p:nvGrpSpPr>
          <p:cNvPr id="414" name="Group 413">
            <a:extLst>
              <a:ext uri="{FF2B5EF4-FFF2-40B4-BE49-F238E27FC236}">
                <a16:creationId xmlns:a16="http://schemas.microsoft.com/office/drawing/2014/main" id="{D168BC2F-0974-4F0A-BFFB-E18AAB4F1C15}"/>
              </a:ext>
            </a:extLst>
          </p:cNvPr>
          <p:cNvGrpSpPr/>
          <p:nvPr/>
        </p:nvGrpSpPr>
        <p:grpSpPr>
          <a:xfrm>
            <a:off x="2249996" y="1004738"/>
            <a:ext cx="331200" cy="1864342"/>
            <a:chOff x="5410200" y="1004738"/>
            <a:chExt cx="331200" cy="1835117"/>
          </a:xfrm>
          <a:solidFill>
            <a:schemeClr val="accent1">
              <a:lumMod val="20000"/>
              <a:lumOff val="80000"/>
            </a:schemeClr>
          </a:solidFill>
        </p:grpSpPr>
        <p:sp>
          <p:nvSpPr>
            <p:cNvPr id="415" name="Rectangle 48">
              <a:extLst>
                <a:ext uri="{FF2B5EF4-FFF2-40B4-BE49-F238E27FC236}">
                  <a16:creationId xmlns:a16="http://schemas.microsoft.com/office/drawing/2014/main" id="{DF6050E3-65BA-4872-BF70-2695E8DD5D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grpFill/>
            <a:ln w="6350">
              <a:noFill/>
              <a:miter lim="800000"/>
              <a:headEnd/>
              <a:tailEnd/>
            </a:ln>
            <a:extLst/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F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6" name="Rectangle 29">
              <a:extLst>
                <a:ext uri="{FF2B5EF4-FFF2-40B4-BE49-F238E27FC236}">
                  <a16:creationId xmlns:a16="http://schemas.microsoft.com/office/drawing/2014/main" id="{E633F1E3-BF51-4A22-A2FE-6031B8D6AD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grpFill/>
            <a:ln w="6350">
              <a:noFill/>
              <a:miter lim="800000"/>
              <a:headEnd/>
              <a:tailEnd/>
            </a:ln>
            <a:extLst/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1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7" name="Rectangle 48">
              <a:extLst>
                <a:ext uri="{FF2B5EF4-FFF2-40B4-BE49-F238E27FC236}">
                  <a16:creationId xmlns:a16="http://schemas.microsoft.com/office/drawing/2014/main" id="{D4FCBAF0-A16A-4869-AC17-83637C14CE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grpFill/>
            <a:ln w="6350">
              <a:noFill/>
              <a:miter lim="800000"/>
              <a:headEnd/>
              <a:tailEnd/>
            </a:ln>
            <a:extLst/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8" name="Rectangle 48">
              <a:extLst>
                <a:ext uri="{FF2B5EF4-FFF2-40B4-BE49-F238E27FC236}">
                  <a16:creationId xmlns:a16="http://schemas.microsoft.com/office/drawing/2014/main" id="{65EE864A-41B2-4B33-9FF8-1150A7CF83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grpFill/>
            <a:ln w="6350">
              <a:noFill/>
              <a:miter lim="800000"/>
              <a:headEnd/>
              <a:tailEnd/>
            </a:ln>
            <a:extLst/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9" name="Rectangle 48">
              <a:extLst>
                <a:ext uri="{FF2B5EF4-FFF2-40B4-BE49-F238E27FC236}">
                  <a16:creationId xmlns:a16="http://schemas.microsoft.com/office/drawing/2014/main" id="{65D34BCB-11DF-4DD0-BF8B-DE25D4AE1B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grpFill/>
            <a:ln w="6350">
              <a:noFill/>
              <a:miter lim="800000"/>
              <a:headEnd/>
              <a:tailEnd/>
            </a:ln>
            <a:extLst/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20" name="Rectangle 48">
              <a:extLst>
                <a:ext uri="{FF2B5EF4-FFF2-40B4-BE49-F238E27FC236}">
                  <a16:creationId xmlns:a16="http://schemas.microsoft.com/office/drawing/2014/main" id="{18D60625-9BC7-4C6D-99B1-E813F3C54B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grpFill/>
            <a:ln w="6350">
              <a:noFill/>
              <a:miter lim="800000"/>
              <a:headEnd/>
              <a:tailEnd/>
            </a:ln>
            <a:extLst/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21" name="Rectangle 48">
              <a:extLst>
                <a:ext uri="{FF2B5EF4-FFF2-40B4-BE49-F238E27FC236}">
                  <a16:creationId xmlns:a16="http://schemas.microsoft.com/office/drawing/2014/main" id="{FC1191EF-0526-421E-9971-AA816F7AF7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grpFill/>
            <a:ln w="6350">
              <a:noFill/>
              <a:miter lim="800000"/>
              <a:headEnd/>
              <a:tailEnd/>
            </a:ln>
            <a:extLst/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sp>
        <p:nvSpPr>
          <p:cNvPr id="425" name="Rectangle 29">
            <a:extLst>
              <a:ext uri="{FF2B5EF4-FFF2-40B4-BE49-F238E27FC236}">
                <a16:creationId xmlns:a16="http://schemas.microsoft.com/office/drawing/2014/main" id="{AED3A31C-147D-48A2-BB70-585A3895D5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98602" y="1004752"/>
            <a:ext cx="724441" cy="324000"/>
          </a:xfrm>
          <a:prstGeom prst="rect">
            <a:avLst/>
          </a:prstGeom>
          <a:noFill/>
          <a:ln w="635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no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CH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 panose="020B0604030504040204" pitchFamily="34" charset="0"/>
                <a:ea typeface="ＭＳ Ｐゴシック" panose="020B0600070205080204" pitchFamily="34" charset="-128"/>
                <a:cs typeface="+mn-cs"/>
              </a:rPr>
              <a:t>Cycle</a:t>
            </a:r>
            <a:endParaRPr kumimoji="0" lang="en-CH" altLang="en-CH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graphicFrame>
        <p:nvGraphicFramePr>
          <p:cNvPr id="35" name="Table 34">
            <a:extLst>
              <a:ext uri="{FF2B5EF4-FFF2-40B4-BE49-F238E27FC236}">
                <a16:creationId xmlns:a16="http://schemas.microsoft.com/office/drawing/2014/main" id="{4FB17FC8-50B1-43AE-BE29-2AEB0A137143}"/>
              </a:ext>
            </a:extLst>
          </p:cNvPr>
          <p:cNvGraphicFramePr>
            <a:graphicFrameLocks noGrp="1"/>
          </p:cNvGraphicFramePr>
          <p:nvPr>
            <p:extLst/>
          </p:nvPr>
        </p:nvGraphicFramePr>
        <p:xfrm>
          <a:off x="221457" y="1347785"/>
          <a:ext cx="2013700" cy="1521295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468000">
                  <a:extLst>
                    <a:ext uri="{9D8B030D-6E8A-4147-A177-3AD203B41FA5}">
                      <a16:colId xmlns:a16="http://schemas.microsoft.com/office/drawing/2014/main" val="3682851229"/>
                    </a:ext>
                  </a:extLst>
                </a:gridCol>
                <a:gridCol w="792000">
                  <a:extLst>
                    <a:ext uri="{9D8B030D-6E8A-4147-A177-3AD203B41FA5}">
                      <a16:colId xmlns:a16="http://schemas.microsoft.com/office/drawing/2014/main" val="617141317"/>
                    </a:ext>
                  </a:extLst>
                </a:gridCol>
                <a:gridCol w="288000">
                  <a:extLst>
                    <a:ext uri="{9D8B030D-6E8A-4147-A177-3AD203B41FA5}">
                      <a16:colId xmlns:a16="http://schemas.microsoft.com/office/drawing/2014/main" val="1426253014"/>
                    </a:ext>
                  </a:extLst>
                </a:gridCol>
                <a:gridCol w="465700">
                  <a:extLst>
                    <a:ext uri="{9D8B030D-6E8A-4147-A177-3AD203B41FA5}">
                      <a16:colId xmlns:a16="http://schemas.microsoft.com/office/drawing/2014/main" val="3517611654"/>
                    </a:ext>
                  </a:extLst>
                </a:gridCol>
              </a:tblGrid>
              <a:tr h="171963"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MUL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R1, R2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  <a:sym typeface="Wingdings" panose="05000000000000000000" pitchFamily="2" charset="2"/>
                        </a:rPr>
                        <a:t>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R3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296241112"/>
                  </a:ext>
                </a:extLst>
              </a:tr>
              <a:tr h="274495"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ADD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R3, R4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  <a:sym typeface="Wingdings" panose="05000000000000000000" pitchFamily="2" charset="2"/>
                        </a:rPr>
                        <a:t>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R5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263739423"/>
                  </a:ext>
                </a:extLst>
              </a:tr>
              <a:tr h="216000"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ADD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R2, R6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  <a:sym typeface="Wingdings" panose="05000000000000000000" pitchFamily="2" charset="2"/>
                        </a:rPr>
                        <a:t>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R7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702113013"/>
                  </a:ext>
                </a:extLst>
              </a:tr>
              <a:tr h="216000"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ADD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R8, R9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  <a:sym typeface="Wingdings" panose="05000000000000000000" pitchFamily="2" charset="2"/>
                        </a:rPr>
                        <a:t>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R10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152265442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MUL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R7, R10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  <a:sym typeface="Wingdings" panose="05000000000000000000" pitchFamily="2" charset="2"/>
                        </a:rPr>
                        <a:t>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R11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4281479556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ADD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R5, R11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  <a:sym typeface="Wingdings" panose="05000000000000000000" pitchFamily="2" charset="2"/>
                        </a:rPr>
                        <a:t>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R5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928953267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948334838"/>
      </p:ext>
    </p:extLst>
  </p:cSld>
  <p:clrMapOvr>
    <a:masterClrMapping/>
  </p:clrMapOvr>
  <p:transition/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641" name="Title 4">
            <a:extLst>
              <a:ext uri="{FF2B5EF4-FFF2-40B4-BE49-F238E27FC236}">
                <a16:creationId xmlns:a16="http://schemas.microsoft.com/office/drawing/2014/main" id="{3EED7687-CDCE-2140-B64B-C2DDCBE5E7E5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685800" y="1524000"/>
            <a:ext cx="8077200" cy="1752600"/>
          </a:xfrm>
        </p:spPr>
        <p:txBody>
          <a:bodyPr/>
          <a:lstStyle/>
          <a:p>
            <a:r>
              <a:rPr lang="en-US" altLang="en-US">
                <a:ea typeface="ＭＳ Ｐゴシック" panose="020B0600070205080204" pitchFamily="34" charset="-128"/>
              </a:rPr>
              <a:t>Fine-Grained Multithreading</a:t>
            </a:r>
            <a:endParaRPr lang="en-US" altLang="en-US" i="1">
              <a:ea typeface="ＭＳ Ｐゴシック" panose="020B0600070205080204" pitchFamily="34" charset="-128"/>
            </a:endParaRPr>
          </a:p>
        </p:txBody>
      </p:sp>
      <p:sp>
        <p:nvSpPr>
          <p:cNvPr id="112642" name="Subtitle 5">
            <a:extLst>
              <a:ext uri="{FF2B5EF4-FFF2-40B4-BE49-F238E27FC236}">
                <a16:creationId xmlns:a16="http://schemas.microsoft.com/office/drawing/2014/main" id="{1296148F-B065-5A41-A4F5-F26A00ED7EA1}"/>
              </a:ext>
            </a:extLst>
          </p:cNvPr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endParaRPr lang="en-US" altLang="en-US">
              <a:ea typeface="ＭＳ Ｐゴシック" panose="020B0600070205080204" pitchFamily="34" charset="-128"/>
            </a:endParaRPr>
          </a:p>
        </p:txBody>
      </p:sp>
      <p:sp>
        <p:nvSpPr>
          <p:cNvPr id="112643" name="Slide Number Placeholder 3">
            <a:extLst>
              <a:ext uri="{FF2B5EF4-FFF2-40B4-BE49-F238E27FC236}">
                <a16:creationId xmlns:a16="http://schemas.microsoft.com/office/drawing/2014/main" id="{33082F32-260D-924C-860F-34D4C6C2DEF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lr>
                <a:schemeClr val="accent1"/>
              </a:buClr>
              <a:buSzPct val="65000"/>
              <a:buFont typeface="Wingdings" pitchFamily="2" charset="2"/>
              <a:buChar char="n"/>
              <a:defRPr sz="24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60000"/>
              <a:buFont typeface="Wingdings" pitchFamily="2" charset="2"/>
              <a:buChar char="q"/>
              <a:defRPr sz="22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65000"/>
              <a:buFont typeface="Wingdings" pitchFamily="2" charset="2"/>
              <a:buChar char="n"/>
              <a:defRPr sz="20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" pitchFamily="2" charset="2"/>
              <a:buChar char="q"/>
              <a:defRPr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4D9883D2-CAC3-C045-879F-948BD6C49DD9}" type="slidenum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aramond" panose="02020404030301010803" pitchFamily="18" charset="0"/>
                <a:ea typeface="ＭＳ Ｐゴシック" panose="020B0600070205080204" pitchFamily="34" charset="-128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100</a:t>
            </a:fld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aramond" panose="02020404030301010803" pitchFamily="18" charset="0"/>
              <a:ea typeface="ＭＳ Ｐゴシック" panose="020B0600070205080204" pitchFamily="34" charset="-128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662765402"/>
      </p:ext>
    </p:extLst>
  </p:cSld>
  <p:clrMapOvr>
    <a:masterClrMapping/>
  </p:clrMapOvr>
  <p:transition/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665" name="Title 1">
            <a:extLst>
              <a:ext uri="{FF2B5EF4-FFF2-40B4-BE49-F238E27FC236}">
                <a16:creationId xmlns:a16="http://schemas.microsoft.com/office/drawing/2014/main" id="{BB410A76-AC54-BE41-AC8F-AD466BF4A59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>
                <a:ea typeface="ＭＳ Ｐゴシック" panose="020B0600070205080204" pitchFamily="34" charset="-128"/>
              </a:rPr>
              <a:t>Fine-Grained Multithreading</a:t>
            </a:r>
          </a:p>
        </p:txBody>
      </p:sp>
      <p:sp>
        <p:nvSpPr>
          <p:cNvPr id="88066" name="Content Placeholder 2">
            <a:extLst>
              <a:ext uri="{FF2B5EF4-FFF2-40B4-BE49-F238E27FC236}">
                <a16:creationId xmlns:a16="http://schemas.microsoft.com/office/drawing/2014/main" id="{ABCB183F-52F5-624A-8FB9-B98CBA382FCD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228600" y="996950"/>
            <a:ext cx="8915400" cy="5194300"/>
          </a:xfrm>
        </p:spPr>
        <p:txBody>
          <a:bodyPr/>
          <a:lstStyle/>
          <a:p>
            <a:r>
              <a:rPr lang="en-US" altLang="en-US">
                <a:ea typeface="ＭＳ Ｐゴシック" panose="020B0600070205080204" pitchFamily="34" charset="-128"/>
              </a:rPr>
              <a:t>Idea: </a:t>
            </a:r>
            <a:r>
              <a:rPr lang="en-US" altLang="en-US">
                <a:solidFill>
                  <a:srgbClr val="0000FF"/>
                </a:solidFill>
                <a:ea typeface="ＭＳ Ｐゴシック" panose="020B0600070205080204" pitchFamily="34" charset="-128"/>
              </a:rPr>
              <a:t>Hardware has multiple thread contexts (PC+registers). Each cycle, fetch engine fetches from a different thread.</a:t>
            </a:r>
          </a:p>
          <a:p>
            <a:pPr lvl="1"/>
            <a:r>
              <a:rPr lang="en-US" altLang="en-US">
                <a:ea typeface="ＭＳ Ｐゴシック" panose="020B0600070205080204" pitchFamily="34" charset="-128"/>
              </a:rPr>
              <a:t>By the time the fetched branch/instruction resolves, no instruction is fetched from the same thread</a:t>
            </a:r>
          </a:p>
          <a:p>
            <a:pPr lvl="1"/>
            <a:r>
              <a:rPr lang="en-US" altLang="en-US">
                <a:ea typeface="ＭＳ Ｐゴシック" panose="020B0600070205080204" pitchFamily="34" charset="-128"/>
              </a:rPr>
              <a:t>Branch/instruction resolution latency overlapped with execution of other threads</a:t>
            </a:r>
            <a:r>
              <a:rPr lang="ja-JP" altLang="en-US">
                <a:ea typeface="ＭＳ Ｐゴシック" panose="020B0600070205080204" pitchFamily="34" charset="-128"/>
              </a:rPr>
              <a:t>’</a:t>
            </a:r>
            <a:r>
              <a:rPr lang="en-US" altLang="ja-JP">
                <a:ea typeface="ＭＳ Ｐゴシック" panose="020B0600070205080204" pitchFamily="34" charset="-128"/>
              </a:rPr>
              <a:t> instructions</a:t>
            </a:r>
          </a:p>
          <a:p>
            <a:pPr lvl="1"/>
            <a:endParaRPr lang="en-US" altLang="en-US">
              <a:ea typeface="ＭＳ Ｐゴシック" panose="020B0600070205080204" pitchFamily="34" charset="-128"/>
            </a:endParaRPr>
          </a:p>
          <a:p>
            <a:pPr>
              <a:buFont typeface="Wingdings" pitchFamily="2" charset="2"/>
              <a:buNone/>
            </a:pPr>
            <a:r>
              <a:rPr lang="en-US" altLang="en-US">
                <a:solidFill>
                  <a:srgbClr val="FF0000"/>
                </a:solidFill>
                <a:ea typeface="ＭＳ Ｐゴシック" panose="020B0600070205080204" pitchFamily="34" charset="-128"/>
              </a:rPr>
              <a:t>+ No logic needed for handling control and</a:t>
            </a:r>
          </a:p>
          <a:p>
            <a:pPr>
              <a:buFont typeface="Wingdings" pitchFamily="2" charset="2"/>
              <a:buNone/>
            </a:pPr>
            <a:r>
              <a:rPr lang="en-US" altLang="en-US">
                <a:solidFill>
                  <a:srgbClr val="FF0000"/>
                </a:solidFill>
                <a:ea typeface="ＭＳ Ｐゴシック" panose="020B0600070205080204" pitchFamily="34" charset="-128"/>
              </a:rPr>
              <a:t>   data dependences within a thread </a:t>
            </a:r>
          </a:p>
          <a:p>
            <a:pPr>
              <a:buFont typeface="Wingdings" pitchFamily="2" charset="2"/>
              <a:buNone/>
            </a:pPr>
            <a:r>
              <a:rPr lang="en-US" altLang="en-US">
                <a:solidFill>
                  <a:srgbClr val="FF0000"/>
                </a:solidFill>
                <a:ea typeface="ＭＳ Ｐゴシック" panose="020B0600070205080204" pitchFamily="34" charset="-128"/>
              </a:rPr>
              <a:t>-- Single thread performance suffers </a:t>
            </a:r>
          </a:p>
          <a:p>
            <a:pPr>
              <a:buFont typeface="Wingdings" pitchFamily="2" charset="2"/>
              <a:buNone/>
            </a:pPr>
            <a:r>
              <a:rPr lang="en-US" altLang="en-US">
                <a:solidFill>
                  <a:srgbClr val="FF0000"/>
                </a:solidFill>
                <a:ea typeface="ＭＳ Ｐゴシック" panose="020B0600070205080204" pitchFamily="34" charset="-128"/>
              </a:rPr>
              <a:t>-- Extra logic for keeping thread contexts</a:t>
            </a:r>
          </a:p>
          <a:p>
            <a:pPr>
              <a:buFont typeface="Wingdings" pitchFamily="2" charset="2"/>
              <a:buNone/>
            </a:pPr>
            <a:r>
              <a:rPr lang="en-US" altLang="en-US">
                <a:solidFill>
                  <a:srgbClr val="FF0000"/>
                </a:solidFill>
                <a:ea typeface="ＭＳ Ｐゴシック" panose="020B0600070205080204" pitchFamily="34" charset="-128"/>
              </a:rPr>
              <a:t>-- Does not overlap latency if not enough </a:t>
            </a:r>
          </a:p>
          <a:p>
            <a:pPr>
              <a:buFont typeface="Wingdings" pitchFamily="2" charset="2"/>
              <a:buNone/>
            </a:pPr>
            <a:r>
              <a:rPr lang="en-US" altLang="en-US">
                <a:solidFill>
                  <a:srgbClr val="FF0000"/>
                </a:solidFill>
                <a:ea typeface="ＭＳ Ｐゴシック" panose="020B0600070205080204" pitchFamily="34" charset="-128"/>
              </a:rPr>
              <a:t>    threads to cover the whole pipeline</a:t>
            </a:r>
          </a:p>
        </p:txBody>
      </p:sp>
      <p:sp>
        <p:nvSpPr>
          <p:cNvPr id="113667" name="Slide Number Placeholder 3">
            <a:extLst>
              <a:ext uri="{FF2B5EF4-FFF2-40B4-BE49-F238E27FC236}">
                <a16:creationId xmlns:a16="http://schemas.microsoft.com/office/drawing/2014/main" id="{939F6646-8575-F94A-AE64-B045C460A383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lr>
                <a:schemeClr val="accent1"/>
              </a:buClr>
              <a:buSzPct val="65000"/>
              <a:buFont typeface="Wingdings" pitchFamily="2" charset="2"/>
              <a:buChar char="n"/>
              <a:defRPr sz="24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60000"/>
              <a:buFont typeface="Wingdings" pitchFamily="2" charset="2"/>
              <a:buChar char="q"/>
              <a:defRPr sz="22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65000"/>
              <a:buFont typeface="Wingdings" pitchFamily="2" charset="2"/>
              <a:buChar char="n"/>
              <a:defRPr sz="20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" pitchFamily="2" charset="2"/>
              <a:buChar char="q"/>
              <a:defRPr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8DCD94EE-C1A8-7843-87DE-D774EF0850F1}" type="slidenum">
              <a:rPr kumimoji="0" lang="en-US" altLang="en-US" sz="16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aramond" panose="02020404030301010803" pitchFamily="18" charset="0"/>
                <a:ea typeface="ＭＳ Ｐゴシック" panose="020B0600070205080204" pitchFamily="34" charset="-128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101</a:t>
            </a:fld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aramond" panose="02020404030301010803" pitchFamily="18" charset="0"/>
              <a:ea typeface="ＭＳ Ｐゴシック" panose="020B0600070205080204" pitchFamily="34" charset="-128"/>
              <a:cs typeface="+mn-cs"/>
            </a:endParaRPr>
          </a:p>
        </p:txBody>
      </p:sp>
      <p:pic>
        <p:nvPicPr>
          <p:cNvPr id="113668" name="Picture 4">
            <a:extLst>
              <a:ext uri="{FF2B5EF4-FFF2-40B4-BE49-F238E27FC236}">
                <a16:creationId xmlns:a16="http://schemas.microsoft.com/office/drawing/2014/main" id="{4A012089-33C0-BB4B-99B5-BFE31D4EE46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270625" y="3098800"/>
            <a:ext cx="2376488" cy="3219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016788925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06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06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06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06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 nodeType="clickPar">
                      <p:stCondLst>
                        <p:cond delay="indefinite"/>
                      </p:stCondLst>
                      <p:childTnLst>
                        <p:par>
                          <p:cTn id="1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066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066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 nodeType="clickPar">
                      <p:stCondLst>
                        <p:cond delay="indefinite"/>
                      </p:stCondLst>
                      <p:childTnLst>
                        <p:par>
                          <p:cTn id="2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066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066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713" name="Title 1">
            <a:extLst>
              <a:ext uri="{FF2B5EF4-FFF2-40B4-BE49-F238E27FC236}">
                <a16:creationId xmlns:a16="http://schemas.microsoft.com/office/drawing/2014/main" id="{AEDF0EB8-9C1D-4E45-B8A8-1C3DB457838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>
                <a:ea typeface="ＭＳ Ｐゴシック" panose="020B0600070205080204" pitchFamily="34" charset="-128"/>
              </a:rPr>
              <a:t>Fine-Grained Multithreading (II)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D605008-BBBB-5546-86C2-D705D8831AB6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228600" y="996950"/>
            <a:ext cx="8839200" cy="5194300"/>
          </a:xfrm>
        </p:spPr>
        <p:txBody>
          <a:bodyPr/>
          <a:lstStyle/>
          <a:p>
            <a:r>
              <a:rPr lang="en-US" altLang="en-US">
                <a:ea typeface="ＭＳ Ｐゴシック" panose="020B0600070205080204" pitchFamily="34" charset="-128"/>
              </a:rPr>
              <a:t>Idea: </a:t>
            </a:r>
            <a:r>
              <a:rPr lang="en-US" altLang="en-US">
                <a:solidFill>
                  <a:srgbClr val="0000FF"/>
                </a:solidFill>
                <a:ea typeface="ＭＳ Ｐゴシック" panose="020B0600070205080204" pitchFamily="34" charset="-128"/>
              </a:rPr>
              <a:t>Switch to another thread every cycle such that no two instructions from a thread are in the pipeline concurrently</a:t>
            </a:r>
          </a:p>
          <a:p>
            <a:endParaRPr lang="en-US" altLang="en-US">
              <a:solidFill>
                <a:srgbClr val="0000FF"/>
              </a:solidFill>
              <a:ea typeface="ＭＳ Ｐゴシック" panose="020B0600070205080204" pitchFamily="34" charset="-128"/>
            </a:endParaRPr>
          </a:p>
          <a:p>
            <a:r>
              <a:rPr lang="en-US" altLang="en-US">
                <a:ea typeface="ＭＳ Ｐゴシック" panose="020B0600070205080204" pitchFamily="34" charset="-128"/>
              </a:rPr>
              <a:t>Tolerates the control and data dependency latencies by overlapping the latency with useful work from other threads</a:t>
            </a:r>
          </a:p>
          <a:p>
            <a:r>
              <a:rPr lang="en-US" altLang="en-US">
                <a:ea typeface="ＭＳ Ｐゴシック" panose="020B0600070205080204" pitchFamily="34" charset="-128"/>
              </a:rPr>
              <a:t>Improves pipeline utilization by taking advantage of multiple threads</a:t>
            </a:r>
          </a:p>
          <a:p>
            <a:endParaRPr lang="en-US" altLang="en-US">
              <a:ea typeface="ＭＳ Ｐゴシック" panose="020B0600070205080204" pitchFamily="34" charset="-128"/>
            </a:endParaRPr>
          </a:p>
          <a:p>
            <a:pPr marL="342900" lvl="1" indent="-342900">
              <a:buClr>
                <a:schemeClr val="accent1"/>
              </a:buClr>
              <a:buSzPct val="65000"/>
              <a:buFont typeface="Wingdings" pitchFamily="2" charset="2"/>
              <a:buChar char="n"/>
            </a:pPr>
            <a:r>
              <a:rPr lang="en-US" altLang="en-US">
                <a:ea typeface="ＭＳ Ｐゴシック" panose="020B0600070205080204" pitchFamily="34" charset="-128"/>
              </a:rPr>
              <a:t>Thornton, </a:t>
            </a:r>
            <a:r>
              <a:rPr lang="ja-JP" altLang="en-US">
                <a:ea typeface="ＭＳ Ｐゴシック" panose="020B0600070205080204" pitchFamily="34" charset="-128"/>
              </a:rPr>
              <a:t>“</a:t>
            </a:r>
            <a:r>
              <a:rPr lang="en-US" altLang="ja-JP">
                <a:solidFill>
                  <a:srgbClr val="0000FF"/>
                </a:solidFill>
                <a:ea typeface="ＭＳ Ｐゴシック" panose="020B0600070205080204" pitchFamily="34" charset="-128"/>
              </a:rPr>
              <a:t>Parallel Operation in the Control Data 6600</a:t>
            </a:r>
            <a:r>
              <a:rPr lang="en-US" altLang="ja-JP">
                <a:ea typeface="ＭＳ Ｐゴシック" panose="020B0600070205080204" pitchFamily="34" charset="-128"/>
              </a:rPr>
              <a:t>,</a:t>
            </a:r>
            <a:r>
              <a:rPr lang="ja-JP" altLang="en-US">
                <a:ea typeface="ＭＳ Ｐゴシック" panose="020B0600070205080204" pitchFamily="34" charset="-128"/>
              </a:rPr>
              <a:t>”</a:t>
            </a:r>
            <a:r>
              <a:rPr lang="en-US" altLang="ja-JP">
                <a:ea typeface="ＭＳ Ｐゴシック" panose="020B0600070205080204" pitchFamily="34" charset="-128"/>
              </a:rPr>
              <a:t> AFIPS 1964.</a:t>
            </a:r>
          </a:p>
          <a:p>
            <a:pPr marL="342900" lvl="1" indent="-342900">
              <a:buClr>
                <a:schemeClr val="accent1"/>
              </a:buClr>
              <a:buSzPct val="65000"/>
              <a:buFont typeface="Wingdings" pitchFamily="2" charset="2"/>
              <a:buChar char="n"/>
            </a:pPr>
            <a:r>
              <a:rPr lang="en-US" altLang="en-US">
                <a:ea typeface="ＭＳ Ｐゴシック" panose="020B0600070205080204" pitchFamily="34" charset="-128"/>
              </a:rPr>
              <a:t>Smith, </a:t>
            </a:r>
            <a:r>
              <a:rPr lang="ja-JP" altLang="en-US">
                <a:ea typeface="ＭＳ Ｐゴシック" panose="020B0600070205080204" pitchFamily="34" charset="-128"/>
              </a:rPr>
              <a:t>“</a:t>
            </a:r>
            <a:r>
              <a:rPr lang="en-US" altLang="ja-JP">
                <a:solidFill>
                  <a:srgbClr val="0000FF"/>
                </a:solidFill>
                <a:ea typeface="ＭＳ Ｐゴシック" panose="020B0600070205080204" pitchFamily="34" charset="-128"/>
              </a:rPr>
              <a:t>A pipelined, shared resource MIMD computer</a:t>
            </a:r>
            <a:r>
              <a:rPr lang="en-US" altLang="ja-JP">
                <a:ea typeface="ＭＳ Ｐゴシック" panose="020B0600070205080204" pitchFamily="34" charset="-128"/>
              </a:rPr>
              <a:t>,</a:t>
            </a:r>
            <a:r>
              <a:rPr lang="ja-JP" altLang="en-US">
                <a:ea typeface="ＭＳ Ｐゴシック" panose="020B0600070205080204" pitchFamily="34" charset="-128"/>
              </a:rPr>
              <a:t>”</a:t>
            </a:r>
            <a:r>
              <a:rPr lang="en-US" altLang="ja-JP">
                <a:ea typeface="ＭＳ Ｐゴシック" panose="020B0600070205080204" pitchFamily="34" charset="-128"/>
              </a:rPr>
              <a:t> ICPP 1978.</a:t>
            </a:r>
          </a:p>
          <a:p>
            <a:pPr marL="342900" lvl="1" indent="-342900">
              <a:buClr>
                <a:schemeClr val="accent1"/>
              </a:buClr>
              <a:buSzPct val="65000"/>
              <a:buFont typeface="Wingdings" pitchFamily="2" charset="2"/>
              <a:buChar char="n"/>
            </a:pPr>
            <a:endParaRPr lang="en-US" altLang="ja-JP">
              <a:ea typeface="ＭＳ Ｐゴシック" panose="020B0600070205080204" pitchFamily="34" charset="-128"/>
            </a:endParaRPr>
          </a:p>
          <a:p>
            <a:endParaRPr lang="en-US" altLang="en-US">
              <a:ea typeface="ＭＳ Ｐゴシック" panose="020B0600070205080204" pitchFamily="34" charset="-128"/>
            </a:endParaRPr>
          </a:p>
        </p:txBody>
      </p:sp>
      <p:sp>
        <p:nvSpPr>
          <p:cNvPr id="115715" name="Slide Number Placeholder 3">
            <a:extLst>
              <a:ext uri="{FF2B5EF4-FFF2-40B4-BE49-F238E27FC236}">
                <a16:creationId xmlns:a16="http://schemas.microsoft.com/office/drawing/2014/main" id="{7DBC2E07-EEED-F94E-8582-50DB6C70544C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lr>
                <a:schemeClr val="accent1"/>
              </a:buClr>
              <a:buSzPct val="65000"/>
              <a:buFont typeface="Wingdings" pitchFamily="2" charset="2"/>
              <a:buChar char="n"/>
              <a:defRPr sz="24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60000"/>
              <a:buFont typeface="Wingdings" pitchFamily="2" charset="2"/>
              <a:buChar char="q"/>
              <a:defRPr sz="22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65000"/>
              <a:buFont typeface="Wingdings" pitchFamily="2" charset="2"/>
              <a:buChar char="n"/>
              <a:defRPr sz="20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" pitchFamily="2" charset="2"/>
              <a:buChar char="q"/>
              <a:defRPr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DB6522F3-8C92-824D-9DA2-7E907F9F5910}" type="slidenum">
              <a:rPr kumimoji="0" lang="en-US" altLang="en-US" sz="16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aramond" panose="02020404030301010803" pitchFamily="18" charset="0"/>
                <a:ea typeface="ＭＳ Ｐゴシック" panose="020B0600070205080204" pitchFamily="34" charset="-128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102</a:t>
            </a:fld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aramond" panose="02020404030301010803" pitchFamily="18" charset="0"/>
              <a:ea typeface="ＭＳ Ｐゴシック" panose="020B0600070205080204" pitchFamily="34" charset="-128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798662797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6737" name="Title 1">
            <a:extLst>
              <a:ext uri="{FF2B5EF4-FFF2-40B4-BE49-F238E27FC236}">
                <a16:creationId xmlns:a16="http://schemas.microsoft.com/office/drawing/2014/main" id="{FB0269D4-9388-FB48-A93B-EC23C2297B7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>
                <a:ea typeface="ＭＳ Ｐゴシック" panose="020B0600070205080204" pitchFamily="34" charset="-128"/>
              </a:rPr>
              <a:t>Fine-Grained Multithreading: History</a:t>
            </a:r>
          </a:p>
        </p:txBody>
      </p:sp>
      <p:sp>
        <p:nvSpPr>
          <p:cNvPr id="98306" name="Content Placeholder 2">
            <a:extLst>
              <a:ext uri="{FF2B5EF4-FFF2-40B4-BE49-F238E27FC236}">
                <a16:creationId xmlns:a16="http://schemas.microsoft.com/office/drawing/2014/main" id="{1C7C8516-CC54-704A-9B61-1E33937B58B6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228600" y="996950"/>
            <a:ext cx="8915400" cy="5194300"/>
          </a:xfrm>
        </p:spPr>
        <p:txBody>
          <a:bodyPr/>
          <a:lstStyle/>
          <a:p>
            <a:r>
              <a:rPr lang="en-US" altLang="en-US" dirty="0">
                <a:ea typeface="ＭＳ Ｐゴシック" panose="020B0600070205080204" pitchFamily="34" charset="-128"/>
              </a:rPr>
              <a:t>CDC 6600</a:t>
            </a:r>
            <a:r>
              <a:rPr lang="ja-JP" altLang="en-US">
                <a:ea typeface="ＭＳ Ｐゴシック" panose="020B0600070205080204" pitchFamily="34" charset="-128"/>
              </a:rPr>
              <a:t>’</a:t>
            </a:r>
            <a:r>
              <a:rPr lang="en-US" altLang="ja-JP" dirty="0">
                <a:ea typeface="ＭＳ Ｐゴシック" panose="020B0600070205080204" pitchFamily="34" charset="-128"/>
              </a:rPr>
              <a:t>s peripheral processing unit is fine-grained multithreaded</a:t>
            </a:r>
          </a:p>
          <a:p>
            <a:pPr lvl="1"/>
            <a:r>
              <a:rPr lang="en-US" altLang="en-US" sz="2000" dirty="0">
                <a:ea typeface="ＭＳ Ｐゴシック" panose="020B0600070205080204" pitchFamily="34" charset="-128"/>
              </a:rPr>
              <a:t>Thornton, </a:t>
            </a:r>
            <a:r>
              <a:rPr lang="ja-JP" altLang="en-US" sz="2000">
                <a:ea typeface="ＭＳ Ｐゴシック" panose="020B0600070205080204" pitchFamily="34" charset="-128"/>
              </a:rPr>
              <a:t>“</a:t>
            </a:r>
            <a:r>
              <a:rPr lang="en-US" altLang="ja-JP" sz="2000" dirty="0">
                <a:solidFill>
                  <a:srgbClr val="0000FF"/>
                </a:solidFill>
                <a:ea typeface="ＭＳ Ｐゴシック" panose="020B0600070205080204" pitchFamily="34" charset="-128"/>
              </a:rPr>
              <a:t>Parallel Operation in the Control Data 6600</a:t>
            </a:r>
            <a:r>
              <a:rPr lang="en-US" altLang="ja-JP" sz="2000" dirty="0">
                <a:ea typeface="ＭＳ Ｐゴシック" panose="020B0600070205080204" pitchFamily="34" charset="-128"/>
              </a:rPr>
              <a:t>,</a:t>
            </a:r>
            <a:r>
              <a:rPr lang="ja-JP" altLang="en-US" sz="2000">
                <a:ea typeface="ＭＳ Ｐゴシック" panose="020B0600070205080204" pitchFamily="34" charset="-128"/>
              </a:rPr>
              <a:t>”</a:t>
            </a:r>
            <a:r>
              <a:rPr lang="en-US" altLang="ja-JP" sz="2000" dirty="0">
                <a:ea typeface="ＭＳ Ｐゴシック" panose="020B0600070205080204" pitchFamily="34" charset="-128"/>
              </a:rPr>
              <a:t> AFIPS 1964.</a:t>
            </a:r>
          </a:p>
          <a:p>
            <a:pPr lvl="1"/>
            <a:r>
              <a:rPr lang="en-US" altLang="en-US" sz="2000" dirty="0">
                <a:ea typeface="ＭＳ Ｐゴシック" panose="020B0600070205080204" pitchFamily="34" charset="-128"/>
              </a:rPr>
              <a:t>Processor executes a different I/O thread every cycle</a:t>
            </a:r>
          </a:p>
          <a:p>
            <a:pPr lvl="1"/>
            <a:r>
              <a:rPr lang="en-US" altLang="en-US" sz="2000" dirty="0">
                <a:ea typeface="ＭＳ Ｐゴシック" panose="020B0600070205080204" pitchFamily="34" charset="-128"/>
              </a:rPr>
              <a:t>An operation from the same thread is executed every 10 cycles</a:t>
            </a:r>
          </a:p>
          <a:p>
            <a:pPr lvl="1"/>
            <a:endParaRPr lang="en-US" altLang="en-US" dirty="0">
              <a:ea typeface="ＭＳ Ｐゴシック" panose="020B0600070205080204" pitchFamily="34" charset="-128"/>
            </a:endParaRPr>
          </a:p>
          <a:p>
            <a:r>
              <a:rPr lang="en-US" altLang="en-US" dirty="0" err="1">
                <a:ea typeface="ＭＳ Ｐゴシック" panose="020B0600070205080204" pitchFamily="34" charset="-128"/>
              </a:rPr>
              <a:t>Denelcor</a:t>
            </a:r>
            <a:r>
              <a:rPr lang="en-US" altLang="en-US" dirty="0">
                <a:ea typeface="ＭＳ Ｐゴシック" panose="020B0600070205080204" pitchFamily="34" charset="-128"/>
              </a:rPr>
              <a:t> HEP (Heterogeneous Element Processor)</a:t>
            </a:r>
          </a:p>
          <a:p>
            <a:pPr lvl="1"/>
            <a:r>
              <a:rPr lang="en-US" altLang="en-US" sz="1800" dirty="0">
                <a:ea typeface="ＭＳ Ｐゴシック" panose="020B0600070205080204" pitchFamily="34" charset="-128"/>
              </a:rPr>
              <a:t>Smith, </a:t>
            </a:r>
            <a:r>
              <a:rPr lang="ja-JP" altLang="en-US" sz="1800">
                <a:ea typeface="ＭＳ Ｐゴシック" panose="020B0600070205080204" pitchFamily="34" charset="-128"/>
              </a:rPr>
              <a:t>“</a:t>
            </a:r>
            <a:r>
              <a:rPr lang="en-US" altLang="ja-JP" sz="1800" dirty="0">
                <a:solidFill>
                  <a:srgbClr val="0000FF"/>
                </a:solidFill>
                <a:ea typeface="ＭＳ Ｐゴシック" panose="020B0600070205080204" pitchFamily="34" charset="-128"/>
              </a:rPr>
              <a:t>A pipelined, shared resource MIMD computer</a:t>
            </a:r>
            <a:r>
              <a:rPr lang="en-US" altLang="ja-JP" sz="1800" dirty="0">
                <a:ea typeface="ＭＳ Ｐゴシック" panose="020B0600070205080204" pitchFamily="34" charset="-128"/>
              </a:rPr>
              <a:t>,</a:t>
            </a:r>
            <a:r>
              <a:rPr lang="ja-JP" altLang="en-US" sz="1800">
                <a:ea typeface="ＭＳ Ｐゴシック" panose="020B0600070205080204" pitchFamily="34" charset="-128"/>
              </a:rPr>
              <a:t>”</a:t>
            </a:r>
            <a:r>
              <a:rPr lang="en-US" altLang="ja-JP" sz="1800" dirty="0">
                <a:ea typeface="ＭＳ Ｐゴシック" panose="020B0600070205080204" pitchFamily="34" charset="-128"/>
              </a:rPr>
              <a:t> ICPP 1978.</a:t>
            </a:r>
          </a:p>
          <a:p>
            <a:pPr lvl="1"/>
            <a:r>
              <a:rPr lang="en-US" altLang="en-US" sz="1800" dirty="0">
                <a:ea typeface="ＭＳ Ｐゴシック" panose="020B0600070205080204" pitchFamily="34" charset="-128"/>
              </a:rPr>
              <a:t>120 threads/processor </a:t>
            </a:r>
          </a:p>
          <a:p>
            <a:pPr lvl="1"/>
            <a:r>
              <a:rPr lang="en-US" altLang="en-US" sz="1800" dirty="0">
                <a:ea typeface="ＭＳ Ｐゴシック" panose="020B0600070205080204" pitchFamily="34" charset="-128"/>
              </a:rPr>
              <a:t>available queue vs. unavailable (waiting) queue for threads </a:t>
            </a:r>
          </a:p>
          <a:p>
            <a:pPr lvl="1"/>
            <a:r>
              <a:rPr lang="en-US" altLang="en-US" sz="1800" dirty="0">
                <a:ea typeface="ＭＳ Ｐゴシック" panose="020B0600070205080204" pitchFamily="34" charset="-128"/>
              </a:rPr>
              <a:t>each thread can have only 1 instruction in the processor pipeline; each thread independent </a:t>
            </a:r>
          </a:p>
          <a:p>
            <a:pPr lvl="1"/>
            <a:r>
              <a:rPr lang="en-US" altLang="en-US" sz="1800" dirty="0">
                <a:ea typeface="ＭＳ Ｐゴシック" panose="020B0600070205080204" pitchFamily="34" charset="-128"/>
              </a:rPr>
              <a:t>to each thread, processor looks like a non-pipelined machine</a:t>
            </a:r>
          </a:p>
          <a:p>
            <a:pPr lvl="1"/>
            <a:r>
              <a:rPr lang="en-US" altLang="en-US" sz="1800" dirty="0">
                <a:ea typeface="ＭＳ Ｐゴシック" panose="020B0600070205080204" pitchFamily="34" charset="-128"/>
              </a:rPr>
              <a:t>system throughput vs. single thread performance tradeoff </a:t>
            </a:r>
          </a:p>
          <a:p>
            <a:endParaRPr lang="en-US" altLang="en-US" dirty="0">
              <a:ea typeface="ＭＳ Ｐゴシック" panose="020B0600070205080204" pitchFamily="34" charset="-128"/>
            </a:endParaRPr>
          </a:p>
          <a:p>
            <a:endParaRPr lang="en-US" altLang="en-US" dirty="0">
              <a:ea typeface="ＭＳ Ｐゴシック" panose="020B0600070205080204" pitchFamily="34" charset="-128"/>
            </a:endParaRPr>
          </a:p>
        </p:txBody>
      </p:sp>
      <p:sp>
        <p:nvSpPr>
          <p:cNvPr id="116739" name="Slide Number Placeholder 3">
            <a:extLst>
              <a:ext uri="{FF2B5EF4-FFF2-40B4-BE49-F238E27FC236}">
                <a16:creationId xmlns:a16="http://schemas.microsoft.com/office/drawing/2014/main" id="{0EAE50C3-A17D-6F47-91F9-30BA81AE216A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lr>
                <a:schemeClr val="accent1"/>
              </a:buClr>
              <a:buSzPct val="65000"/>
              <a:buFont typeface="Wingdings" pitchFamily="2" charset="2"/>
              <a:buChar char="n"/>
              <a:defRPr sz="24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60000"/>
              <a:buFont typeface="Wingdings" pitchFamily="2" charset="2"/>
              <a:buChar char="q"/>
              <a:defRPr sz="22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65000"/>
              <a:buFont typeface="Wingdings" pitchFamily="2" charset="2"/>
              <a:buChar char="n"/>
              <a:defRPr sz="20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" pitchFamily="2" charset="2"/>
              <a:buChar char="q"/>
              <a:defRPr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0BE22C31-0DAB-1647-9C1D-E1C64A3F1E7C}" type="slidenum">
              <a:rPr kumimoji="0" lang="en-US" altLang="en-US" sz="16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aramond" panose="02020404030301010803" pitchFamily="18" charset="0"/>
                <a:ea typeface="ＭＳ Ｐゴシック" panose="020B0600070205080204" pitchFamily="34" charset="-128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103</a:t>
            </a:fld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aramond" panose="02020404030301010803" pitchFamily="18" charset="0"/>
              <a:ea typeface="ＭＳ Ｐゴシック" panose="020B0600070205080204" pitchFamily="34" charset="-128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848401315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30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30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306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306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 nodeType="clickPar">
                      <p:stCondLst>
                        <p:cond delay="indefinite"/>
                      </p:stCondLst>
                      <p:childTnLst>
                        <p:par>
                          <p:cTn id="1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306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306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 nodeType="clickPar">
                      <p:stCondLst>
                        <p:cond delay="indefinite"/>
                      </p:stCondLst>
                      <p:childTnLst>
                        <p:par>
                          <p:cTn id="2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306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761" name="Title 1">
            <a:extLst>
              <a:ext uri="{FF2B5EF4-FFF2-40B4-BE49-F238E27FC236}">
                <a16:creationId xmlns:a16="http://schemas.microsoft.com/office/drawing/2014/main" id="{AE4969E1-5C2B-DC4D-9B86-9D47DF40712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>
                <a:ea typeface="ＭＳ Ｐゴシック" panose="020B0600070205080204" pitchFamily="34" charset="-128"/>
              </a:rPr>
              <a:t>Fine-Grained Multithreading in HEP</a:t>
            </a:r>
          </a:p>
        </p:txBody>
      </p:sp>
      <p:sp>
        <p:nvSpPr>
          <p:cNvPr id="117762" name="Content Placeholder 2">
            <a:extLst>
              <a:ext uri="{FF2B5EF4-FFF2-40B4-BE49-F238E27FC236}">
                <a16:creationId xmlns:a16="http://schemas.microsoft.com/office/drawing/2014/main" id="{614F5AFA-07EF-1446-A00D-8EF7432F08F3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228600" y="996950"/>
            <a:ext cx="3657600" cy="5194300"/>
          </a:xfrm>
        </p:spPr>
        <p:txBody>
          <a:bodyPr/>
          <a:lstStyle/>
          <a:p>
            <a:r>
              <a:rPr lang="en-US" altLang="en-US" dirty="0">
                <a:ea typeface="ＭＳ Ｐゴシック" panose="020B0600070205080204" pitchFamily="34" charset="-128"/>
              </a:rPr>
              <a:t>Cycle time: 100ns</a:t>
            </a:r>
          </a:p>
          <a:p>
            <a:endParaRPr lang="en-US" altLang="en-US" sz="1600" dirty="0">
              <a:ea typeface="ＭＳ Ｐゴシック" panose="020B0600070205080204" pitchFamily="34" charset="-128"/>
            </a:endParaRPr>
          </a:p>
          <a:p>
            <a:r>
              <a:rPr lang="en-US" altLang="en-US" dirty="0">
                <a:ea typeface="ＭＳ Ｐゴシック" panose="020B0600070205080204" pitchFamily="34" charset="-128"/>
              </a:rPr>
              <a:t>8 stages </a:t>
            </a:r>
            <a:r>
              <a:rPr lang="en-US" altLang="en-US" dirty="0">
                <a:ea typeface="ＭＳ Ｐゴシック" panose="020B0600070205080204" pitchFamily="34" charset="-128"/>
                <a:sym typeface="Wingdings" pitchFamily="2" charset="2"/>
              </a:rPr>
              <a:t> 800 ns to complete an instruction</a:t>
            </a:r>
          </a:p>
          <a:p>
            <a:pPr lvl="1"/>
            <a:r>
              <a:rPr lang="en-US" altLang="en-US" dirty="0">
                <a:ea typeface="ＭＳ Ｐゴシック" panose="020B0600070205080204" pitchFamily="34" charset="-128"/>
              </a:rPr>
              <a:t>assuming no memory access</a:t>
            </a:r>
          </a:p>
          <a:p>
            <a:pPr lvl="1"/>
            <a:endParaRPr lang="en-US" altLang="en-US" sz="1600" dirty="0">
              <a:ea typeface="ＭＳ Ｐゴシック" panose="020B0600070205080204" pitchFamily="34" charset="-128"/>
            </a:endParaRPr>
          </a:p>
          <a:p>
            <a:r>
              <a:rPr lang="en-US" altLang="en-US" dirty="0">
                <a:ea typeface="ＭＳ Ｐゴシック" panose="020B0600070205080204" pitchFamily="34" charset="-128"/>
              </a:rPr>
              <a:t>No control and data dependency checking</a:t>
            </a:r>
          </a:p>
          <a:p>
            <a:endParaRPr lang="en-US" altLang="en-US" dirty="0">
              <a:ea typeface="ＭＳ Ｐゴシック" panose="020B0600070205080204" pitchFamily="34" charset="-128"/>
            </a:endParaRPr>
          </a:p>
        </p:txBody>
      </p:sp>
      <p:sp>
        <p:nvSpPr>
          <p:cNvPr id="117763" name="Slide Number Placeholder 3">
            <a:extLst>
              <a:ext uri="{FF2B5EF4-FFF2-40B4-BE49-F238E27FC236}">
                <a16:creationId xmlns:a16="http://schemas.microsoft.com/office/drawing/2014/main" id="{4FCF6A47-7A22-0F49-A10D-D7CA4F64F40A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lr>
                <a:schemeClr val="accent1"/>
              </a:buClr>
              <a:buSzPct val="65000"/>
              <a:buFont typeface="Wingdings" pitchFamily="2" charset="2"/>
              <a:buChar char="n"/>
              <a:defRPr sz="24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60000"/>
              <a:buFont typeface="Wingdings" pitchFamily="2" charset="2"/>
              <a:buChar char="q"/>
              <a:defRPr sz="22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65000"/>
              <a:buFont typeface="Wingdings" pitchFamily="2" charset="2"/>
              <a:buChar char="n"/>
              <a:defRPr sz="20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" pitchFamily="2" charset="2"/>
              <a:buChar char="q"/>
              <a:defRPr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3F9EFDD4-CA50-DA4F-9D98-062BA46C414D}" type="slidenum">
              <a:rPr kumimoji="0" lang="en-US" altLang="en-US" sz="16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aramond" panose="02020404030301010803" pitchFamily="18" charset="0"/>
                <a:ea typeface="ＭＳ Ｐゴシック" panose="020B0600070205080204" pitchFamily="34" charset="-128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104</a:t>
            </a:fld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aramond" panose="02020404030301010803" pitchFamily="18" charset="0"/>
              <a:ea typeface="ＭＳ Ｐゴシック" panose="020B0600070205080204" pitchFamily="34" charset="-128"/>
              <a:cs typeface="+mn-cs"/>
            </a:endParaRPr>
          </a:p>
        </p:txBody>
      </p:sp>
      <p:pic>
        <p:nvPicPr>
          <p:cNvPr id="117765" name="Picture 4">
            <a:extLst>
              <a:ext uri="{FF2B5EF4-FFF2-40B4-BE49-F238E27FC236}">
                <a16:creationId xmlns:a16="http://schemas.microsoft.com/office/drawing/2014/main" id="{9ED32049-802C-CC48-838E-F1BC3C0872BF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038600" y="914400"/>
            <a:ext cx="4775200" cy="568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TextBox 1">
            <a:extLst>
              <a:ext uri="{FF2B5EF4-FFF2-40B4-BE49-F238E27FC236}">
                <a16:creationId xmlns:a16="http://schemas.microsoft.com/office/drawing/2014/main" id="{B32723DE-4AAC-9B42-8319-9A207F3DEF2F}"/>
              </a:ext>
            </a:extLst>
          </p:cNvPr>
          <p:cNvSpPr txBox="1"/>
          <p:nvPr/>
        </p:nvSpPr>
        <p:spPr>
          <a:xfrm>
            <a:off x="1911382" y="5240217"/>
            <a:ext cx="1518364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Burton Smith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(1941-2018)</a:t>
            </a:r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5AD047BB-DC93-DE47-ADBD-2433208D4697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25448" y="4788683"/>
            <a:ext cx="1549400" cy="15494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91276379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</p:bldLst>
  </p:timing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5" name="Title 1">
            <a:extLst>
              <a:ext uri="{FF2B5EF4-FFF2-40B4-BE49-F238E27FC236}">
                <a16:creationId xmlns:a16="http://schemas.microsoft.com/office/drawing/2014/main" id="{F849155B-942B-AC44-BA29-7B7274A52A6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>
                <a:ea typeface="ＭＳ Ｐゴシック" panose="020B0600070205080204" pitchFamily="34" charset="-128"/>
              </a:rPr>
              <a:t>Multithreaded Pipeline Example</a:t>
            </a:r>
          </a:p>
        </p:txBody>
      </p:sp>
      <p:sp>
        <p:nvSpPr>
          <p:cNvPr id="118786" name="Content Placeholder 2">
            <a:extLst>
              <a:ext uri="{FF2B5EF4-FFF2-40B4-BE49-F238E27FC236}">
                <a16:creationId xmlns:a16="http://schemas.microsoft.com/office/drawing/2014/main" id="{5D7F3738-6B17-A84A-B7C9-3DEE3E7444C3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228600" y="996950"/>
            <a:ext cx="8610600" cy="5194300"/>
          </a:xfrm>
        </p:spPr>
        <p:txBody>
          <a:bodyPr/>
          <a:lstStyle/>
          <a:p>
            <a:endParaRPr lang="en-US" altLang="en-US">
              <a:ea typeface="ＭＳ Ｐゴシック" panose="020B0600070205080204" pitchFamily="34" charset="-128"/>
            </a:endParaRPr>
          </a:p>
          <a:p>
            <a:endParaRPr lang="en-US" altLang="en-US">
              <a:ea typeface="ＭＳ Ｐゴシック" panose="020B0600070205080204" pitchFamily="34" charset="-128"/>
            </a:endParaRPr>
          </a:p>
          <a:p>
            <a:endParaRPr lang="en-US" altLang="en-US">
              <a:ea typeface="ＭＳ Ｐゴシック" panose="020B0600070205080204" pitchFamily="34" charset="-128"/>
            </a:endParaRPr>
          </a:p>
          <a:p>
            <a:endParaRPr lang="en-US" altLang="en-US">
              <a:ea typeface="ＭＳ Ｐゴシック" panose="020B0600070205080204" pitchFamily="34" charset="-128"/>
            </a:endParaRPr>
          </a:p>
          <a:p>
            <a:endParaRPr lang="en-US" altLang="en-US">
              <a:ea typeface="ＭＳ Ｐゴシック" panose="020B0600070205080204" pitchFamily="34" charset="-128"/>
            </a:endParaRPr>
          </a:p>
          <a:p>
            <a:endParaRPr lang="en-US" altLang="en-US">
              <a:ea typeface="ＭＳ Ｐゴシック" panose="020B0600070205080204" pitchFamily="34" charset="-128"/>
            </a:endParaRPr>
          </a:p>
          <a:p>
            <a:endParaRPr lang="en-US" altLang="en-US">
              <a:ea typeface="ＭＳ Ｐゴシック" panose="020B0600070205080204" pitchFamily="34" charset="-128"/>
            </a:endParaRPr>
          </a:p>
          <a:p>
            <a:endParaRPr lang="en-US" altLang="en-US">
              <a:ea typeface="ＭＳ Ｐゴシック" panose="020B0600070205080204" pitchFamily="34" charset="-128"/>
            </a:endParaRPr>
          </a:p>
          <a:p>
            <a:endParaRPr lang="en-US" altLang="en-US">
              <a:ea typeface="ＭＳ Ｐゴシック" panose="020B0600070205080204" pitchFamily="34" charset="-128"/>
            </a:endParaRPr>
          </a:p>
          <a:p>
            <a:endParaRPr lang="en-US" altLang="en-US">
              <a:ea typeface="ＭＳ Ｐゴシック" panose="020B0600070205080204" pitchFamily="34" charset="-128"/>
            </a:endParaRPr>
          </a:p>
        </p:txBody>
      </p:sp>
      <p:sp>
        <p:nvSpPr>
          <p:cNvPr id="118787" name="Slide Number Placeholder 3">
            <a:extLst>
              <a:ext uri="{FF2B5EF4-FFF2-40B4-BE49-F238E27FC236}">
                <a16:creationId xmlns:a16="http://schemas.microsoft.com/office/drawing/2014/main" id="{2DA52165-208C-2048-8145-0137AFD831D8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lr>
                <a:schemeClr val="accent1"/>
              </a:buClr>
              <a:buSzPct val="65000"/>
              <a:buFont typeface="Wingdings" pitchFamily="2" charset="2"/>
              <a:buChar char="n"/>
              <a:defRPr sz="24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60000"/>
              <a:buFont typeface="Wingdings" pitchFamily="2" charset="2"/>
              <a:buChar char="q"/>
              <a:defRPr sz="22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65000"/>
              <a:buFont typeface="Wingdings" pitchFamily="2" charset="2"/>
              <a:buChar char="n"/>
              <a:defRPr sz="20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" pitchFamily="2" charset="2"/>
              <a:buChar char="q"/>
              <a:defRPr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E68B40CC-DE56-DD46-9B11-B8D9316420B1}" type="slidenum">
              <a:rPr kumimoji="0" lang="en-US" altLang="en-US" sz="16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aramond" panose="02020404030301010803" pitchFamily="18" charset="0"/>
                <a:ea typeface="ＭＳ Ｐゴシック" panose="020B0600070205080204" pitchFamily="34" charset="-128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105</a:t>
            </a:fld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aramond" panose="02020404030301010803" pitchFamily="18" charset="0"/>
              <a:ea typeface="ＭＳ Ｐゴシック" panose="020B0600070205080204" pitchFamily="34" charset="-128"/>
              <a:cs typeface="+mn-cs"/>
            </a:endParaRPr>
          </a:p>
        </p:txBody>
      </p:sp>
      <p:pic>
        <p:nvPicPr>
          <p:cNvPr id="118788" name="Picture 4">
            <a:extLst>
              <a:ext uri="{FF2B5EF4-FFF2-40B4-BE49-F238E27FC236}">
                <a16:creationId xmlns:a16="http://schemas.microsoft.com/office/drawing/2014/main" id="{930EAD5D-F8B1-EF47-BD4B-64D79B2516A8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8600" y="1524000"/>
            <a:ext cx="8475663" cy="3810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8789" name="Rectangle 1">
            <a:extLst>
              <a:ext uri="{FF2B5EF4-FFF2-40B4-BE49-F238E27FC236}">
                <a16:creationId xmlns:a16="http://schemas.microsoft.com/office/drawing/2014/main" id="{80E97FFC-F093-6843-8B2B-825D98C9E5B9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6488113"/>
            <a:ext cx="195262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accent1"/>
              </a:buClr>
              <a:buSzPct val="65000"/>
              <a:buFont typeface="Wingdings" pitchFamily="2" charset="2"/>
              <a:buChar char="n"/>
              <a:defRPr sz="24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60000"/>
              <a:buFont typeface="Wingdings" pitchFamily="2" charset="2"/>
              <a:buChar char="q"/>
              <a:defRPr sz="22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65000"/>
              <a:buFont typeface="Wingdings" pitchFamily="2" charset="2"/>
              <a:buChar char="n"/>
              <a:defRPr sz="20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" pitchFamily="2" charset="2"/>
              <a:buChar char="q"/>
              <a:defRPr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 panose="020B0604030504040204" pitchFamily="34" charset="0"/>
                <a:ea typeface="ＭＳ Ｐゴシック" panose="020B0600070205080204" pitchFamily="34" charset="-128"/>
                <a:cs typeface="+mn-cs"/>
              </a:rPr>
              <a:t>Slide credit: Joel Emer</a:t>
            </a:r>
          </a:p>
        </p:txBody>
      </p:sp>
    </p:spTree>
    <p:extLst>
      <p:ext uri="{BB962C8B-B14F-4D97-AF65-F5344CB8AC3E}">
        <p14:creationId xmlns:p14="http://schemas.microsoft.com/office/powerpoint/2010/main" val="4249944988"/>
      </p:ext>
    </p:extLst>
  </p:cSld>
  <p:clrMapOvr>
    <a:masterClrMapping/>
  </p:clrMapOvr>
  <p:transition/>
</p:sld>
</file>

<file path=ppt/slides/slide1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809" name="Title 1">
            <a:extLst>
              <a:ext uri="{FF2B5EF4-FFF2-40B4-BE49-F238E27FC236}">
                <a16:creationId xmlns:a16="http://schemas.microsoft.com/office/drawing/2014/main" id="{C751C517-59A9-0C41-823F-EDB492D1DF7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>
                <a:ea typeface="ＭＳ Ｐゴシック" panose="020B0600070205080204" pitchFamily="34" charset="-128"/>
              </a:rPr>
              <a:t>Sun Niagara Multithreaded Pipeline</a:t>
            </a:r>
          </a:p>
        </p:txBody>
      </p:sp>
      <p:sp>
        <p:nvSpPr>
          <p:cNvPr id="119810" name="Content Placeholder 2">
            <a:extLst>
              <a:ext uri="{FF2B5EF4-FFF2-40B4-BE49-F238E27FC236}">
                <a16:creationId xmlns:a16="http://schemas.microsoft.com/office/drawing/2014/main" id="{3AC83BDB-208A-224C-9841-C1F072B44902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228600" y="996950"/>
            <a:ext cx="8610600" cy="5194300"/>
          </a:xfrm>
        </p:spPr>
        <p:txBody>
          <a:bodyPr/>
          <a:lstStyle/>
          <a:p>
            <a:endParaRPr lang="en-US" altLang="en-US">
              <a:ea typeface="ＭＳ Ｐゴシック" panose="020B0600070205080204" pitchFamily="34" charset="-128"/>
            </a:endParaRPr>
          </a:p>
        </p:txBody>
      </p:sp>
      <p:sp>
        <p:nvSpPr>
          <p:cNvPr id="119811" name="Slide Number Placeholder 3">
            <a:extLst>
              <a:ext uri="{FF2B5EF4-FFF2-40B4-BE49-F238E27FC236}">
                <a16:creationId xmlns:a16="http://schemas.microsoft.com/office/drawing/2014/main" id="{F114E604-2DFF-1141-A6DD-7F1B27FCF02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lr>
                <a:schemeClr val="accent1"/>
              </a:buClr>
              <a:buSzPct val="65000"/>
              <a:buFont typeface="Wingdings" pitchFamily="2" charset="2"/>
              <a:buChar char="n"/>
              <a:defRPr sz="24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60000"/>
              <a:buFont typeface="Wingdings" pitchFamily="2" charset="2"/>
              <a:buChar char="q"/>
              <a:defRPr sz="22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65000"/>
              <a:buFont typeface="Wingdings" pitchFamily="2" charset="2"/>
              <a:buChar char="n"/>
              <a:defRPr sz="20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" pitchFamily="2" charset="2"/>
              <a:buChar char="q"/>
              <a:defRPr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43714E05-B537-F44A-BDFE-86985B9C98D3}" type="slidenum">
              <a:rPr kumimoji="0" lang="en-US" altLang="en-US" sz="16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aramond" panose="02020404030301010803" pitchFamily="18" charset="0"/>
                <a:ea typeface="ＭＳ Ｐゴシック" panose="020B0600070205080204" pitchFamily="34" charset="-128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106</a:t>
            </a:fld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aramond" panose="02020404030301010803" pitchFamily="18" charset="0"/>
              <a:ea typeface="ＭＳ Ｐゴシック" panose="020B0600070205080204" pitchFamily="34" charset="-128"/>
              <a:cs typeface="+mn-cs"/>
            </a:endParaRPr>
          </a:p>
        </p:txBody>
      </p:sp>
      <p:pic>
        <p:nvPicPr>
          <p:cNvPr id="119812" name="Picture 4">
            <a:extLst>
              <a:ext uri="{FF2B5EF4-FFF2-40B4-BE49-F238E27FC236}">
                <a16:creationId xmlns:a16="http://schemas.microsoft.com/office/drawing/2014/main" id="{8C129EA6-0949-2046-9A94-AE44C861A89E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3400" y="914400"/>
            <a:ext cx="7861300" cy="50530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9813" name="TextBox 1">
            <a:extLst>
              <a:ext uri="{FF2B5EF4-FFF2-40B4-BE49-F238E27FC236}">
                <a16:creationId xmlns:a16="http://schemas.microsoft.com/office/drawing/2014/main" id="{0F3D74B4-B29C-C94C-9EC7-F4D48055420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200" y="6096000"/>
            <a:ext cx="9015413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accent1"/>
              </a:buClr>
              <a:buSzPct val="65000"/>
              <a:buFont typeface="Wingdings" pitchFamily="2" charset="2"/>
              <a:buChar char="n"/>
              <a:defRPr sz="24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60000"/>
              <a:buFont typeface="Wingdings" pitchFamily="2" charset="2"/>
              <a:buChar char="q"/>
              <a:defRPr sz="22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65000"/>
              <a:buFont typeface="Wingdings" pitchFamily="2" charset="2"/>
              <a:buChar char="n"/>
              <a:defRPr sz="20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" pitchFamily="2" charset="2"/>
              <a:buChar char="q"/>
              <a:defRPr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Kongetira et al., “</a:t>
            </a:r>
            <a:r>
              <a:rPr kumimoji="0" lang="en-US" altLang="ja-JP" sz="1800" b="0" i="0" u="none" strike="noStrike" kern="1200" cap="none" spc="0" normalizeH="0" baseline="0" noProof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Niagara: A 32-Way Multithreaded Sparc Processor</a:t>
            </a:r>
            <a:r>
              <a:rPr kumimoji="0" lang="en-US" altLang="ja-JP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,</a:t>
            </a:r>
            <a:r>
              <a: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”</a:t>
            </a:r>
            <a:r>
              <a:rPr kumimoji="0" lang="en-US" altLang="ja-JP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 IEEE Micro 2005.</a:t>
            </a:r>
            <a:endParaRPr kumimoji="0" lang="en-US" alt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" name="Oval 1">
            <a:extLst>
              <a:ext uri="{FF2B5EF4-FFF2-40B4-BE49-F238E27FC236}">
                <a16:creationId xmlns:a16="http://schemas.microsoft.com/office/drawing/2014/main" id="{8BD68502-07AF-AF4F-9F4C-1AE2265F700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3400" y="3810000"/>
            <a:ext cx="2819400" cy="2362200"/>
          </a:xfrm>
          <a:prstGeom prst="ellipse">
            <a:avLst/>
          </a:prstGeom>
          <a:solidFill>
            <a:srgbClr val="0000FF">
              <a:alpha val="0"/>
            </a:srgbClr>
          </a:solidFill>
          <a:ln w="76200">
            <a:solidFill>
              <a:srgbClr val="FF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lr>
                <a:schemeClr val="accent1"/>
              </a:buClr>
              <a:buSzPct val="65000"/>
              <a:buFont typeface="Wingdings" pitchFamily="2" charset="2"/>
              <a:buChar char="n"/>
              <a:defRPr sz="24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60000"/>
              <a:buFont typeface="Wingdings" pitchFamily="2" charset="2"/>
              <a:buChar char="q"/>
              <a:defRPr sz="22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65000"/>
              <a:buFont typeface="Wingdings" pitchFamily="2" charset="2"/>
              <a:buChar char="n"/>
              <a:defRPr sz="20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" pitchFamily="2" charset="2"/>
              <a:buChar char="q"/>
              <a:defRPr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8" name="Oval 7">
            <a:extLst>
              <a:ext uri="{FF2B5EF4-FFF2-40B4-BE49-F238E27FC236}">
                <a16:creationId xmlns:a16="http://schemas.microsoft.com/office/drawing/2014/main" id="{461FBB90-37B9-FB42-8547-7B3BB307B7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71600" y="1905000"/>
            <a:ext cx="2819400" cy="2057400"/>
          </a:xfrm>
          <a:prstGeom prst="ellipse">
            <a:avLst/>
          </a:prstGeom>
          <a:solidFill>
            <a:srgbClr val="0000FF">
              <a:alpha val="0"/>
            </a:srgbClr>
          </a:solidFill>
          <a:ln w="76200">
            <a:solidFill>
              <a:srgbClr val="FF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lr>
                <a:schemeClr val="accent1"/>
              </a:buClr>
              <a:buSzPct val="65000"/>
              <a:buFont typeface="Wingdings" pitchFamily="2" charset="2"/>
              <a:buChar char="n"/>
              <a:defRPr sz="24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60000"/>
              <a:buFont typeface="Wingdings" pitchFamily="2" charset="2"/>
              <a:buChar char="q"/>
              <a:defRPr sz="22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65000"/>
              <a:buFont typeface="Wingdings" pitchFamily="2" charset="2"/>
              <a:buChar char="n"/>
              <a:defRPr sz="20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" pitchFamily="2" charset="2"/>
              <a:buChar char="q"/>
              <a:defRPr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9" name="Oval 8">
            <a:extLst>
              <a:ext uri="{FF2B5EF4-FFF2-40B4-BE49-F238E27FC236}">
                <a16:creationId xmlns:a16="http://schemas.microsoft.com/office/drawing/2014/main" id="{CA5BA4B6-7172-FB4E-BEC7-021FDDC89D9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81400" y="457200"/>
            <a:ext cx="1600200" cy="1905000"/>
          </a:xfrm>
          <a:prstGeom prst="ellipse">
            <a:avLst/>
          </a:prstGeom>
          <a:solidFill>
            <a:srgbClr val="0000FF">
              <a:alpha val="0"/>
            </a:srgbClr>
          </a:solidFill>
          <a:ln w="76200">
            <a:solidFill>
              <a:srgbClr val="FF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lr>
                <a:schemeClr val="accent1"/>
              </a:buClr>
              <a:buSzPct val="65000"/>
              <a:buFont typeface="Wingdings" pitchFamily="2" charset="2"/>
              <a:buChar char="n"/>
              <a:defRPr sz="24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60000"/>
              <a:buFont typeface="Wingdings" pitchFamily="2" charset="2"/>
              <a:buChar char="q"/>
              <a:defRPr sz="22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65000"/>
              <a:buFont typeface="Wingdings" pitchFamily="2" charset="2"/>
              <a:buChar char="n"/>
              <a:defRPr sz="20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" pitchFamily="2" charset="2"/>
              <a:buChar char="q"/>
              <a:defRPr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0" name="Oval 9">
            <a:extLst>
              <a:ext uri="{FF2B5EF4-FFF2-40B4-BE49-F238E27FC236}">
                <a16:creationId xmlns:a16="http://schemas.microsoft.com/office/drawing/2014/main" id="{AC181253-C77C-7B46-80C8-E46D8590569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81400" y="3657600"/>
            <a:ext cx="2819400" cy="1981200"/>
          </a:xfrm>
          <a:prstGeom prst="ellipse">
            <a:avLst/>
          </a:prstGeom>
          <a:solidFill>
            <a:srgbClr val="0000FF">
              <a:alpha val="0"/>
            </a:srgbClr>
          </a:solidFill>
          <a:ln w="76200">
            <a:solidFill>
              <a:srgbClr val="FF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lr>
                <a:schemeClr val="accent1"/>
              </a:buClr>
              <a:buSzPct val="65000"/>
              <a:buFont typeface="Wingdings" pitchFamily="2" charset="2"/>
              <a:buChar char="n"/>
              <a:defRPr sz="24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60000"/>
              <a:buFont typeface="Wingdings" pitchFamily="2" charset="2"/>
              <a:buChar char="q"/>
              <a:defRPr sz="22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65000"/>
              <a:buFont typeface="Wingdings" pitchFamily="2" charset="2"/>
              <a:buChar char="n"/>
              <a:defRPr sz="20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" pitchFamily="2" charset="2"/>
              <a:buChar char="q"/>
              <a:defRPr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1" name="Oval 10">
            <a:extLst>
              <a:ext uri="{FF2B5EF4-FFF2-40B4-BE49-F238E27FC236}">
                <a16:creationId xmlns:a16="http://schemas.microsoft.com/office/drawing/2014/main" id="{E3EC4E54-A00A-7A4D-AD6F-13C9E4ABEFE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10288" y="3062288"/>
            <a:ext cx="1371600" cy="457200"/>
          </a:xfrm>
          <a:prstGeom prst="ellipse">
            <a:avLst/>
          </a:prstGeom>
          <a:solidFill>
            <a:srgbClr val="0000FF">
              <a:alpha val="0"/>
            </a:srgbClr>
          </a:solidFill>
          <a:ln w="76200">
            <a:solidFill>
              <a:srgbClr val="FF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lr>
                <a:schemeClr val="accent1"/>
              </a:buClr>
              <a:buSzPct val="65000"/>
              <a:buFont typeface="Wingdings" pitchFamily="2" charset="2"/>
              <a:buChar char="n"/>
              <a:defRPr sz="24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60000"/>
              <a:buFont typeface="Wingdings" pitchFamily="2" charset="2"/>
              <a:buChar char="q"/>
              <a:defRPr sz="22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65000"/>
              <a:buFont typeface="Wingdings" pitchFamily="2" charset="2"/>
              <a:buChar char="n"/>
              <a:defRPr sz="20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" pitchFamily="2" charset="2"/>
              <a:buChar char="q"/>
              <a:defRPr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717134721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8" grpId="0" animBg="1"/>
      <p:bldP spid="9" grpId="0" animBg="1"/>
      <p:bldP spid="10" grpId="0" animBg="1"/>
      <p:bldP spid="11" grpId="0" animBg="1"/>
    </p:bldLst>
  </p:timing>
</p:sld>
</file>

<file path=ppt/slides/slide1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833" name="Title 1">
            <a:extLst>
              <a:ext uri="{FF2B5EF4-FFF2-40B4-BE49-F238E27FC236}">
                <a16:creationId xmlns:a16="http://schemas.microsoft.com/office/drawing/2014/main" id="{D4FF20AB-6670-3644-A9FD-E23CE452E80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>
                <a:ea typeface="ＭＳ Ｐゴシック" panose="020B0600070205080204" pitchFamily="34" charset="-128"/>
              </a:rPr>
              <a:t>Fine-grained Multithreading</a:t>
            </a:r>
          </a:p>
        </p:txBody>
      </p:sp>
      <p:sp>
        <p:nvSpPr>
          <p:cNvPr id="52227" name="Content Placeholder 2">
            <a:extLst>
              <a:ext uri="{FF2B5EF4-FFF2-40B4-BE49-F238E27FC236}">
                <a16:creationId xmlns:a16="http://schemas.microsoft.com/office/drawing/2014/main" id="{A27DF7BC-E11D-1C4A-9AA4-94FAE4897659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228600" y="996950"/>
            <a:ext cx="8839200" cy="5194300"/>
          </a:xfrm>
        </p:spPr>
        <p:txBody>
          <a:bodyPr/>
          <a:lstStyle/>
          <a:p>
            <a:r>
              <a:rPr lang="en-US" altLang="en-US">
                <a:ea typeface="ＭＳ Ｐゴシック" panose="020B0600070205080204" pitchFamily="34" charset="-128"/>
              </a:rPr>
              <a:t>Advantages</a:t>
            </a:r>
          </a:p>
          <a:p>
            <a:pPr lvl="1">
              <a:buFont typeface="Wingdings" pitchFamily="2" charset="2"/>
              <a:buNone/>
            </a:pPr>
            <a:r>
              <a:rPr lang="en-US" altLang="en-US" sz="2000">
                <a:ea typeface="ＭＳ Ｐゴシック" panose="020B0600070205080204" pitchFamily="34" charset="-128"/>
              </a:rPr>
              <a:t>+ No need for dependency checking between instructions</a:t>
            </a:r>
          </a:p>
          <a:p>
            <a:pPr lvl="1">
              <a:buFont typeface="Wingdings" pitchFamily="2" charset="2"/>
              <a:buNone/>
            </a:pPr>
            <a:r>
              <a:rPr lang="en-US" altLang="en-US" sz="2000">
                <a:ea typeface="ＭＳ Ｐゴシック" panose="020B0600070205080204" pitchFamily="34" charset="-128"/>
              </a:rPr>
              <a:t>    (only one instruction in pipeline from a single thread)</a:t>
            </a:r>
          </a:p>
          <a:p>
            <a:pPr lvl="1">
              <a:buFont typeface="Wingdings" pitchFamily="2" charset="2"/>
              <a:buNone/>
            </a:pPr>
            <a:r>
              <a:rPr lang="en-US" altLang="en-US" sz="2000">
                <a:ea typeface="ＭＳ Ｐゴシック" panose="020B0600070205080204" pitchFamily="34" charset="-128"/>
              </a:rPr>
              <a:t>+ No need for branch prediction logic</a:t>
            </a:r>
          </a:p>
          <a:p>
            <a:pPr lvl="1">
              <a:buFont typeface="Wingdings" pitchFamily="2" charset="2"/>
              <a:buNone/>
            </a:pPr>
            <a:r>
              <a:rPr lang="en-US" altLang="en-US" sz="2000">
                <a:ea typeface="ＭＳ Ｐゴシック" panose="020B0600070205080204" pitchFamily="34" charset="-128"/>
              </a:rPr>
              <a:t>+ Otherwise-bubble cycles used for executing useful instructions from different threads</a:t>
            </a:r>
          </a:p>
          <a:p>
            <a:pPr lvl="1">
              <a:buFont typeface="Wingdings" pitchFamily="2" charset="2"/>
              <a:buNone/>
            </a:pPr>
            <a:r>
              <a:rPr lang="en-US" altLang="en-US" sz="2000">
                <a:ea typeface="ＭＳ Ｐゴシック" panose="020B0600070205080204" pitchFamily="34" charset="-128"/>
              </a:rPr>
              <a:t>+ Improved system throughput, latency tolerance, utilization</a:t>
            </a:r>
          </a:p>
          <a:p>
            <a:pPr lvl="1">
              <a:buFont typeface="Wingdings" pitchFamily="2" charset="2"/>
              <a:buNone/>
            </a:pPr>
            <a:endParaRPr lang="en-US" altLang="en-US">
              <a:ea typeface="ＭＳ Ｐゴシック" panose="020B0600070205080204" pitchFamily="34" charset="-128"/>
            </a:endParaRPr>
          </a:p>
          <a:p>
            <a:r>
              <a:rPr lang="en-US" altLang="en-US">
                <a:ea typeface="ＭＳ Ｐゴシック" panose="020B0600070205080204" pitchFamily="34" charset="-128"/>
              </a:rPr>
              <a:t>Disadvantages</a:t>
            </a:r>
          </a:p>
          <a:p>
            <a:pPr lvl="1">
              <a:buFont typeface="Wingdings" pitchFamily="2" charset="2"/>
              <a:buNone/>
            </a:pPr>
            <a:r>
              <a:rPr lang="en-US" altLang="en-US" sz="2000">
                <a:ea typeface="ＭＳ Ｐゴシック" panose="020B0600070205080204" pitchFamily="34" charset="-128"/>
              </a:rPr>
              <a:t>- Extra hardware complexity: multiple hardware contexts (PCs, register files, …), thread selection logic</a:t>
            </a:r>
          </a:p>
          <a:p>
            <a:pPr lvl="1">
              <a:buFont typeface="Wingdings" pitchFamily="2" charset="2"/>
              <a:buNone/>
            </a:pPr>
            <a:r>
              <a:rPr lang="en-US" altLang="en-US" sz="2000">
                <a:ea typeface="ＭＳ Ｐゴシック" panose="020B0600070205080204" pitchFamily="34" charset="-128"/>
              </a:rPr>
              <a:t>- Reduced single thread performance (one instruction fetched every N cycles from the same thread) </a:t>
            </a:r>
          </a:p>
          <a:p>
            <a:pPr lvl="1">
              <a:buFont typeface="Wingdings" pitchFamily="2" charset="2"/>
              <a:buNone/>
            </a:pPr>
            <a:r>
              <a:rPr lang="en-US" altLang="en-US" sz="2000">
                <a:ea typeface="ＭＳ Ｐゴシック" panose="020B0600070205080204" pitchFamily="34" charset="-128"/>
              </a:rPr>
              <a:t>- Resource contention between threads in caches and memory</a:t>
            </a:r>
          </a:p>
          <a:p>
            <a:pPr lvl="1">
              <a:buClr>
                <a:srgbClr val="3B812F"/>
              </a:buClr>
              <a:buFont typeface="Wingdings" pitchFamily="2" charset="2"/>
              <a:buNone/>
            </a:pPr>
            <a:r>
              <a:rPr lang="en-US" altLang="en-US" sz="2000">
                <a:solidFill>
                  <a:srgbClr val="000000"/>
                </a:solidFill>
                <a:ea typeface="ＭＳ Ｐゴシック" panose="020B0600070205080204" pitchFamily="34" charset="-128"/>
              </a:rPr>
              <a:t>- Some dependency checking logic </a:t>
            </a:r>
            <a:r>
              <a:rPr lang="en-US" altLang="en-US" sz="2000" i="1">
                <a:solidFill>
                  <a:srgbClr val="000000"/>
                </a:solidFill>
                <a:ea typeface="ＭＳ Ｐゴシック" panose="020B0600070205080204" pitchFamily="34" charset="-128"/>
              </a:rPr>
              <a:t>between</a:t>
            </a:r>
            <a:r>
              <a:rPr lang="en-US" altLang="en-US" sz="2000">
                <a:solidFill>
                  <a:srgbClr val="000000"/>
                </a:solidFill>
                <a:ea typeface="ＭＳ Ｐゴシック" panose="020B0600070205080204" pitchFamily="34" charset="-128"/>
              </a:rPr>
              <a:t> threads remains (load/store)</a:t>
            </a:r>
          </a:p>
          <a:p>
            <a:pPr lvl="1">
              <a:buFont typeface="Wingdings" pitchFamily="2" charset="2"/>
              <a:buNone/>
            </a:pPr>
            <a:endParaRPr lang="en-US" altLang="en-US">
              <a:ea typeface="ＭＳ Ｐゴシック" panose="020B0600070205080204" pitchFamily="34" charset="-128"/>
            </a:endParaRPr>
          </a:p>
          <a:p>
            <a:pPr lvl="1">
              <a:buFont typeface="Wingdings" pitchFamily="2" charset="2"/>
              <a:buNone/>
            </a:pPr>
            <a:r>
              <a:rPr lang="en-US" altLang="en-US">
                <a:ea typeface="ＭＳ Ｐゴシック" panose="020B0600070205080204" pitchFamily="34" charset="-128"/>
              </a:rPr>
              <a:t>	</a:t>
            </a:r>
          </a:p>
        </p:txBody>
      </p:sp>
      <p:sp>
        <p:nvSpPr>
          <p:cNvPr id="120835" name="Slide Number Placeholder 3">
            <a:extLst>
              <a:ext uri="{FF2B5EF4-FFF2-40B4-BE49-F238E27FC236}">
                <a16:creationId xmlns:a16="http://schemas.microsoft.com/office/drawing/2014/main" id="{7F42F2EC-EE5A-5D4F-BE89-1DD0D274D80A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lr>
                <a:schemeClr val="accent1"/>
              </a:buClr>
              <a:buSzPct val="65000"/>
              <a:buFont typeface="Wingdings" pitchFamily="2" charset="2"/>
              <a:buChar char="n"/>
              <a:defRPr sz="24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60000"/>
              <a:buFont typeface="Wingdings" pitchFamily="2" charset="2"/>
              <a:buChar char="q"/>
              <a:defRPr sz="22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65000"/>
              <a:buFont typeface="Wingdings" pitchFamily="2" charset="2"/>
              <a:buChar char="n"/>
              <a:defRPr sz="20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" pitchFamily="2" charset="2"/>
              <a:buChar char="q"/>
              <a:defRPr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1A7B193D-5A15-564D-A6F2-272406EEFC31}" type="slidenum">
              <a:rPr kumimoji="0" lang="en-US" altLang="en-US" sz="16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aramond" panose="02020404030301010803" pitchFamily="18" charset="0"/>
                <a:ea typeface="ＭＳ Ｐゴシック" panose="020B0600070205080204" pitchFamily="34" charset="-128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107</a:t>
            </a:fld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aramond" panose="02020404030301010803" pitchFamily="18" charset="0"/>
              <a:ea typeface="ＭＳ Ｐゴシック" panose="020B0600070205080204" pitchFamily="34" charset="-128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439779375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22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22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22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22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22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227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227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 nodeType="clickPar">
                      <p:stCondLst>
                        <p:cond delay="indefinite"/>
                      </p:stCondLst>
                      <p:childTnLst>
                        <p:par>
                          <p:cTn id="3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227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 nodeType="clickPar">
                      <p:stCondLst>
                        <p:cond delay="indefinite"/>
                      </p:stCondLst>
                      <p:childTnLst>
                        <p:par>
                          <p:cTn id="3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227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227">
                                            <p:txEl>
                                              <p:pRg st="13" end="1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2227" grpId="0" build="p"/>
    </p:bldLst>
  </p:timing>
</p:sld>
</file>

<file path=ppt/slides/slide1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9025" name="Title 4">
            <a:extLst>
              <a:ext uri="{FF2B5EF4-FFF2-40B4-BE49-F238E27FC236}">
                <a16:creationId xmlns:a16="http://schemas.microsoft.com/office/drawing/2014/main" id="{206DC265-59C6-EB4C-A038-37A362BDF5D4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685800" y="1447800"/>
            <a:ext cx="8077200" cy="1752600"/>
          </a:xfrm>
        </p:spPr>
        <p:txBody>
          <a:bodyPr/>
          <a:lstStyle/>
          <a:p>
            <a:pPr algn="ctr"/>
            <a:r>
              <a:rPr lang="en-US" altLang="en-US" dirty="0">
                <a:ea typeface="ＭＳ Ｐゴシック" panose="020B0600070205080204" pitchFamily="34" charset="-128"/>
              </a:rPr>
              <a:t>Modern GPUs are </a:t>
            </a:r>
            <a:br>
              <a:rPr lang="en-US" altLang="en-US" dirty="0">
                <a:ea typeface="ＭＳ Ｐゴシック" panose="020B0600070205080204" pitchFamily="34" charset="-128"/>
              </a:rPr>
            </a:br>
            <a:r>
              <a:rPr lang="en-US" altLang="en-US" dirty="0">
                <a:ea typeface="ＭＳ Ｐゴシック" panose="020B0600070205080204" pitchFamily="34" charset="-128"/>
              </a:rPr>
              <a:t>FGMT Machines</a:t>
            </a:r>
            <a:endParaRPr lang="en-US" altLang="en-US" i="1" dirty="0">
              <a:ea typeface="ＭＳ Ｐゴシック" panose="020B0600070205080204" pitchFamily="34" charset="-128"/>
            </a:endParaRPr>
          </a:p>
        </p:txBody>
      </p:sp>
      <p:sp>
        <p:nvSpPr>
          <p:cNvPr id="129026" name="Subtitle 5">
            <a:extLst>
              <a:ext uri="{FF2B5EF4-FFF2-40B4-BE49-F238E27FC236}">
                <a16:creationId xmlns:a16="http://schemas.microsoft.com/office/drawing/2014/main" id="{74CA6916-8B08-E64B-AC5C-56C7C050743C}"/>
              </a:ext>
            </a:extLst>
          </p:cNvPr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endParaRPr lang="en-US" altLang="en-US">
              <a:ea typeface="ＭＳ Ｐゴシック" panose="020B0600070205080204" pitchFamily="34" charset="-128"/>
            </a:endParaRPr>
          </a:p>
        </p:txBody>
      </p:sp>
      <p:sp>
        <p:nvSpPr>
          <p:cNvPr id="129027" name="Slide Number Placeholder 3">
            <a:extLst>
              <a:ext uri="{FF2B5EF4-FFF2-40B4-BE49-F238E27FC236}">
                <a16:creationId xmlns:a16="http://schemas.microsoft.com/office/drawing/2014/main" id="{48E0D3CC-8A81-D543-BB17-5DD1B60F18C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lr>
                <a:schemeClr val="accent1"/>
              </a:buClr>
              <a:buSzPct val="65000"/>
              <a:buFont typeface="Wingdings" pitchFamily="2" charset="2"/>
              <a:buChar char="n"/>
              <a:defRPr sz="24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60000"/>
              <a:buFont typeface="Wingdings" pitchFamily="2" charset="2"/>
              <a:buChar char="q"/>
              <a:defRPr sz="22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65000"/>
              <a:buFont typeface="Wingdings" pitchFamily="2" charset="2"/>
              <a:buChar char="n"/>
              <a:defRPr sz="20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" pitchFamily="2" charset="2"/>
              <a:buChar char="q"/>
              <a:defRPr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2B63843F-880F-8B43-A85E-FD0B7ACEE8DD}" type="slidenum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aramond" panose="02020404030301010803" pitchFamily="18" charset="0"/>
                <a:ea typeface="ＭＳ Ｐゴシック" panose="020B0600070205080204" pitchFamily="34" charset="-128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108</a:t>
            </a:fld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aramond" panose="02020404030301010803" pitchFamily="18" charset="0"/>
              <a:ea typeface="ＭＳ Ｐゴシック" panose="020B0600070205080204" pitchFamily="34" charset="-128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086909006"/>
      </p:ext>
    </p:extLst>
  </p:cSld>
  <p:clrMapOvr>
    <a:masterClrMapping/>
  </p:clrMapOvr>
  <p:transition/>
</p:sld>
</file>

<file path=ppt/slides/slide1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881" name="Title 1">
            <a:extLst>
              <a:ext uri="{FF2B5EF4-FFF2-40B4-BE49-F238E27FC236}">
                <a16:creationId xmlns:a16="http://schemas.microsoft.com/office/drawing/2014/main" id="{41047CAE-848A-D248-9669-4DE33D17A26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>
                <a:ea typeface="ＭＳ Ｐゴシック" panose="020B0600070205080204" pitchFamily="34" charset="-128"/>
              </a:rPr>
              <a:t>NVIDIA GeForce GTX 285 </a:t>
            </a:r>
            <a:r>
              <a:rPr lang="ja-JP" altLang="en-US">
                <a:ea typeface="ＭＳ Ｐゴシック" panose="020B0600070205080204" pitchFamily="34" charset="-128"/>
              </a:rPr>
              <a:t>“</a:t>
            </a:r>
            <a:r>
              <a:rPr lang="en-US" altLang="ja-JP">
                <a:ea typeface="ＭＳ Ｐゴシック" panose="020B0600070205080204" pitchFamily="34" charset="-128"/>
              </a:rPr>
              <a:t>core</a:t>
            </a:r>
            <a:r>
              <a:rPr lang="ja-JP" altLang="en-US">
                <a:ea typeface="ＭＳ Ｐゴシック" panose="020B0600070205080204" pitchFamily="34" charset="-128"/>
              </a:rPr>
              <a:t>”</a:t>
            </a:r>
            <a:endParaRPr lang="en-US" altLang="en-US">
              <a:ea typeface="ＭＳ Ｐゴシック" panose="020B0600070205080204" pitchFamily="34" charset="-128"/>
            </a:endParaRPr>
          </a:p>
        </p:txBody>
      </p:sp>
      <p:sp>
        <p:nvSpPr>
          <p:cNvPr id="122882" name="Slide Number Placeholder 4">
            <a:extLst>
              <a:ext uri="{FF2B5EF4-FFF2-40B4-BE49-F238E27FC236}">
                <a16:creationId xmlns:a16="http://schemas.microsoft.com/office/drawing/2014/main" id="{BAA21C84-A27A-0549-90A3-677B5A94CBF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3124200" y="6248400"/>
            <a:ext cx="2895600" cy="457200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lr>
                <a:schemeClr val="accent1"/>
              </a:buClr>
              <a:buSzPct val="65000"/>
              <a:buFont typeface="Wingdings" pitchFamily="2" charset="2"/>
              <a:buChar char="n"/>
              <a:defRPr sz="24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60000"/>
              <a:buFont typeface="Wingdings" pitchFamily="2" charset="2"/>
              <a:buChar char="q"/>
              <a:defRPr sz="22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65000"/>
              <a:buFont typeface="Wingdings" pitchFamily="2" charset="2"/>
              <a:buChar char="n"/>
              <a:defRPr sz="20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" pitchFamily="2" charset="2"/>
              <a:buChar char="q"/>
              <a:defRPr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3416A727-DC81-6447-96A5-3FD5B5D2D351}" type="slidenum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aramond" panose="02020404030301010803" pitchFamily="18" charset="0"/>
                <a:ea typeface="ＭＳ Ｐゴシック" panose="020B0600070205080204" pitchFamily="34" charset="-128"/>
                <a:cs typeface="+mn-cs"/>
              </a:rPr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109</a:t>
            </a:fld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aramond" panose="02020404030301010803" pitchFamily="18" charset="0"/>
              <a:ea typeface="ＭＳ Ｐゴシック" panose="020B0600070205080204" pitchFamily="34" charset="-128"/>
              <a:cs typeface="+mn-cs"/>
            </a:endParaRPr>
          </a:p>
        </p:txBody>
      </p:sp>
      <p:grpSp>
        <p:nvGrpSpPr>
          <p:cNvPr id="122883" name="Group 43">
            <a:extLst>
              <a:ext uri="{FF2B5EF4-FFF2-40B4-BE49-F238E27FC236}">
                <a16:creationId xmlns:a16="http://schemas.microsoft.com/office/drawing/2014/main" id="{ACA1C143-464E-7B40-AA7C-87CEEEF22302}"/>
              </a:ext>
            </a:extLst>
          </p:cNvPr>
          <p:cNvGrpSpPr>
            <a:grpSpLocks/>
          </p:cNvGrpSpPr>
          <p:nvPr/>
        </p:nvGrpSpPr>
        <p:grpSpPr bwMode="auto">
          <a:xfrm>
            <a:off x="942975" y="1384300"/>
            <a:ext cx="4378325" cy="2952750"/>
            <a:chOff x="3803438" y="3041984"/>
            <a:chExt cx="1114185" cy="751417"/>
          </a:xfrm>
        </p:grpSpPr>
        <p:sp>
          <p:nvSpPr>
            <p:cNvPr id="7" name="Rectangle 6">
              <a:extLst>
                <a:ext uri="{FF2B5EF4-FFF2-40B4-BE49-F238E27FC236}">
                  <a16:creationId xmlns:a16="http://schemas.microsoft.com/office/drawing/2014/main" id="{1560295C-9915-4646-A7EA-99E66249C070}"/>
                </a:ext>
              </a:extLst>
            </p:cNvPr>
            <p:cNvSpPr/>
            <p:nvPr/>
          </p:nvSpPr>
          <p:spPr bwMode="auto">
            <a:xfrm>
              <a:off x="3803438" y="3041984"/>
              <a:ext cx="1114185" cy="751417"/>
            </a:xfrm>
            <a:prstGeom prst="rect">
              <a:avLst/>
            </a:prstGeom>
            <a:solidFill>
              <a:schemeClr val="bg2">
                <a:lumMod val="20000"/>
                <a:lumOff val="80000"/>
              </a:schemeClr>
            </a:solidFill>
            <a:ln w="19050" cap="flat" cmpd="sng" algn="ctr">
              <a:solidFill>
                <a:schemeClr val="tx1">
                  <a:lumMod val="75000"/>
                  <a:lumOff val="2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ctr" anchorCtr="1"/>
            <a:lstStyle>
              <a:lvl1pPr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rebuchet MS" charset="0"/>
                <a:ea typeface="ＭＳ Ｐゴシック" charset="-128"/>
                <a:cs typeface="+mn-cs"/>
              </a:endParaRPr>
            </a:p>
          </p:txBody>
        </p:sp>
        <p:sp>
          <p:nvSpPr>
            <p:cNvPr id="122900" name="Rectangle 7">
              <a:extLst>
                <a:ext uri="{FF2B5EF4-FFF2-40B4-BE49-F238E27FC236}">
                  <a16:creationId xmlns:a16="http://schemas.microsoft.com/office/drawing/2014/main" id="{650E2FF9-EBF8-D345-8716-F35960D0E1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1475" y="3091609"/>
              <a:ext cx="698111" cy="137160"/>
            </a:xfrm>
            <a:prstGeom prst="rect">
              <a:avLst/>
            </a:prstGeom>
            <a:solidFill>
              <a:srgbClr val="DA581C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anchor="ctr" anchorCtr="1"/>
            <a:lstStyle>
              <a:lvl1pPr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4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60000"/>
                <a:buFont typeface="Wingdings" pitchFamily="2" charset="2"/>
                <a:buChar char="q"/>
                <a:defRPr sz="22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0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" pitchFamily="2" charset="2"/>
                <a:buChar char="q"/>
                <a:defRPr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rebuchet MS" panose="020B070302020209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22901" name="Rectangle 8">
              <a:extLst>
                <a:ext uri="{FF2B5EF4-FFF2-40B4-BE49-F238E27FC236}">
                  <a16:creationId xmlns:a16="http://schemas.microsoft.com/office/drawing/2014/main" id="{CB197360-023B-CE40-9BBF-3CBB79D501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2724" y="3608042"/>
              <a:ext cx="1015612" cy="137160"/>
            </a:xfrm>
            <a:prstGeom prst="rect">
              <a:avLst/>
            </a:prstGeom>
            <a:solidFill>
              <a:srgbClr val="AEC3F5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anchor="ctr" anchorCtr="1"/>
            <a:lstStyle>
              <a:lvl1pPr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4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60000"/>
                <a:buFont typeface="Wingdings" pitchFamily="2" charset="2"/>
                <a:buChar char="q"/>
                <a:defRPr sz="22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0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" pitchFamily="2" charset="2"/>
                <a:buChar char="q"/>
                <a:defRPr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rebuchet MS" panose="020B070302020209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22902" name="Rectangle 9">
              <a:extLst>
                <a:ext uri="{FF2B5EF4-FFF2-40B4-BE49-F238E27FC236}">
                  <a16:creationId xmlns:a16="http://schemas.microsoft.com/office/drawing/2014/main" id="{374B3537-01D6-2B49-B497-5974808049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2421" y="3266850"/>
              <a:ext cx="225644" cy="137083"/>
            </a:xfrm>
            <a:prstGeom prst="rect">
              <a:avLst/>
            </a:prstGeom>
            <a:solidFill>
              <a:srgbClr val="FFAF16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anchor="ctr" anchorCtr="1"/>
            <a:lstStyle>
              <a:lvl1pPr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4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60000"/>
                <a:buFont typeface="Wingdings" pitchFamily="2" charset="2"/>
                <a:buChar char="q"/>
                <a:defRPr sz="22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0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" pitchFamily="2" charset="2"/>
                <a:buChar char="q"/>
                <a:defRPr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rebuchet MS" panose="020B070302020209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22903" name="Rectangle 10">
              <a:extLst>
                <a:ext uri="{FF2B5EF4-FFF2-40B4-BE49-F238E27FC236}">
                  <a16:creationId xmlns:a16="http://schemas.microsoft.com/office/drawing/2014/main" id="{6D37338D-1A39-6043-94E8-77C9AD058E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87456" y="3303641"/>
              <a:ext cx="63500" cy="63500"/>
            </a:xfrm>
            <a:prstGeom prst="rect">
              <a:avLst/>
            </a:prstGeom>
            <a:solidFill>
              <a:srgbClr val="FFF25C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anchor="ctr" anchorCtr="1"/>
            <a:lstStyle>
              <a:lvl1pPr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4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60000"/>
                <a:buFont typeface="Wingdings" pitchFamily="2" charset="2"/>
                <a:buChar char="q"/>
                <a:defRPr sz="22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0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" pitchFamily="2" charset="2"/>
                <a:buChar char="q"/>
                <a:defRPr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22904" name="Rectangle 11">
              <a:extLst>
                <a:ext uri="{FF2B5EF4-FFF2-40B4-BE49-F238E27FC236}">
                  <a16:creationId xmlns:a16="http://schemas.microsoft.com/office/drawing/2014/main" id="{226F215C-8EF4-2549-A4DE-50DB43ECDD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79531" y="3303641"/>
              <a:ext cx="63500" cy="63500"/>
            </a:xfrm>
            <a:prstGeom prst="rect">
              <a:avLst/>
            </a:prstGeom>
            <a:solidFill>
              <a:srgbClr val="4292B4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anchor="ctr" anchorCtr="1"/>
            <a:lstStyle>
              <a:lvl1pPr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4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60000"/>
                <a:buFont typeface="Wingdings" pitchFamily="2" charset="2"/>
                <a:buChar char="q"/>
                <a:defRPr sz="22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0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" pitchFamily="2" charset="2"/>
                <a:buChar char="q"/>
                <a:defRPr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22905" name="Rectangle 12">
              <a:extLst>
                <a:ext uri="{FF2B5EF4-FFF2-40B4-BE49-F238E27FC236}">
                  <a16:creationId xmlns:a16="http://schemas.microsoft.com/office/drawing/2014/main" id="{BD8121CE-8B1C-004C-8604-3CF9BBBB15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15946" y="3266850"/>
              <a:ext cx="225644" cy="137083"/>
            </a:xfrm>
            <a:prstGeom prst="rect">
              <a:avLst/>
            </a:prstGeom>
            <a:solidFill>
              <a:srgbClr val="FFAF16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anchor="ctr" anchorCtr="1"/>
            <a:lstStyle>
              <a:lvl1pPr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4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60000"/>
                <a:buFont typeface="Wingdings" pitchFamily="2" charset="2"/>
                <a:buChar char="q"/>
                <a:defRPr sz="22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0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" pitchFamily="2" charset="2"/>
                <a:buChar char="q"/>
                <a:defRPr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rebuchet MS" panose="020B070302020209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22906" name="Rectangle 13">
              <a:extLst>
                <a:ext uri="{FF2B5EF4-FFF2-40B4-BE49-F238E27FC236}">
                  <a16:creationId xmlns:a16="http://schemas.microsoft.com/office/drawing/2014/main" id="{93B206CB-8AE2-064A-B379-AACF01632F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50981" y="3303641"/>
              <a:ext cx="63500" cy="63500"/>
            </a:xfrm>
            <a:prstGeom prst="rect">
              <a:avLst/>
            </a:prstGeom>
            <a:solidFill>
              <a:srgbClr val="FFF25C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anchor="ctr" anchorCtr="1"/>
            <a:lstStyle>
              <a:lvl1pPr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4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60000"/>
                <a:buFont typeface="Wingdings" pitchFamily="2" charset="2"/>
                <a:buChar char="q"/>
                <a:defRPr sz="22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0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" pitchFamily="2" charset="2"/>
                <a:buChar char="q"/>
                <a:defRPr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22907" name="Rectangle 14">
              <a:extLst>
                <a:ext uri="{FF2B5EF4-FFF2-40B4-BE49-F238E27FC236}">
                  <a16:creationId xmlns:a16="http://schemas.microsoft.com/office/drawing/2014/main" id="{90EDBECC-D015-9C43-AAB5-004853C52C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3056" y="3303641"/>
              <a:ext cx="63500" cy="63500"/>
            </a:xfrm>
            <a:prstGeom prst="rect">
              <a:avLst/>
            </a:prstGeom>
            <a:solidFill>
              <a:srgbClr val="4292B4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anchor="ctr" anchorCtr="1"/>
            <a:lstStyle>
              <a:lvl1pPr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4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60000"/>
                <a:buFont typeface="Wingdings" pitchFamily="2" charset="2"/>
                <a:buChar char="q"/>
                <a:defRPr sz="22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0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" pitchFamily="2" charset="2"/>
                <a:buChar char="q"/>
                <a:defRPr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22908" name="Rectangle 15">
              <a:extLst>
                <a:ext uri="{FF2B5EF4-FFF2-40B4-BE49-F238E27FC236}">
                  <a16:creationId xmlns:a16="http://schemas.microsoft.com/office/drawing/2014/main" id="{23780C56-CF66-744D-A910-ECF1007548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79471" y="3266850"/>
              <a:ext cx="225644" cy="137083"/>
            </a:xfrm>
            <a:prstGeom prst="rect">
              <a:avLst/>
            </a:prstGeom>
            <a:solidFill>
              <a:srgbClr val="FFAF16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anchor="ctr" anchorCtr="1"/>
            <a:lstStyle>
              <a:lvl1pPr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4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60000"/>
                <a:buFont typeface="Wingdings" pitchFamily="2" charset="2"/>
                <a:buChar char="q"/>
                <a:defRPr sz="22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0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" pitchFamily="2" charset="2"/>
                <a:buChar char="q"/>
                <a:defRPr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rebuchet MS" panose="020B070302020209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22909" name="Rectangle 16">
              <a:extLst>
                <a:ext uri="{FF2B5EF4-FFF2-40B4-BE49-F238E27FC236}">
                  <a16:creationId xmlns:a16="http://schemas.microsoft.com/office/drawing/2014/main" id="{92BA879A-B05A-8F44-8B92-39F5EDBD2F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14506" y="3303641"/>
              <a:ext cx="63500" cy="63500"/>
            </a:xfrm>
            <a:prstGeom prst="rect">
              <a:avLst/>
            </a:prstGeom>
            <a:solidFill>
              <a:srgbClr val="FFF25C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anchor="ctr" anchorCtr="1"/>
            <a:lstStyle>
              <a:lvl1pPr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4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60000"/>
                <a:buFont typeface="Wingdings" pitchFamily="2" charset="2"/>
                <a:buChar char="q"/>
                <a:defRPr sz="22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0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" pitchFamily="2" charset="2"/>
                <a:buChar char="q"/>
                <a:defRPr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22910" name="Rectangle 17">
              <a:extLst>
                <a:ext uri="{FF2B5EF4-FFF2-40B4-BE49-F238E27FC236}">
                  <a16:creationId xmlns:a16="http://schemas.microsoft.com/office/drawing/2014/main" id="{E7D90AC2-7E98-6042-909F-D5F7FE54D1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06581" y="3303641"/>
              <a:ext cx="63500" cy="63500"/>
            </a:xfrm>
            <a:prstGeom prst="rect">
              <a:avLst/>
            </a:prstGeom>
            <a:solidFill>
              <a:srgbClr val="4292B4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anchor="ctr" anchorCtr="1"/>
            <a:lstStyle>
              <a:lvl1pPr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4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60000"/>
                <a:buFont typeface="Wingdings" pitchFamily="2" charset="2"/>
                <a:buChar char="q"/>
                <a:defRPr sz="22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0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" pitchFamily="2" charset="2"/>
                <a:buChar char="q"/>
                <a:defRPr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22911" name="Rectangle 18">
              <a:extLst>
                <a:ext uri="{FF2B5EF4-FFF2-40B4-BE49-F238E27FC236}">
                  <a16:creationId xmlns:a16="http://schemas.microsoft.com/office/drawing/2014/main" id="{D6417961-B30B-5A4A-A771-1497055F9C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42996" y="3266850"/>
              <a:ext cx="225644" cy="137083"/>
            </a:xfrm>
            <a:prstGeom prst="rect">
              <a:avLst/>
            </a:prstGeom>
            <a:solidFill>
              <a:srgbClr val="FFAF16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anchor="ctr" anchorCtr="1"/>
            <a:lstStyle>
              <a:lvl1pPr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4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60000"/>
                <a:buFont typeface="Wingdings" pitchFamily="2" charset="2"/>
                <a:buChar char="q"/>
                <a:defRPr sz="22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0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" pitchFamily="2" charset="2"/>
                <a:buChar char="q"/>
                <a:defRPr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rebuchet MS" panose="020B070302020209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22912" name="Rectangle 19">
              <a:extLst>
                <a:ext uri="{FF2B5EF4-FFF2-40B4-BE49-F238E27FC236}">
                  <a16:creationId xmlns:a16="http://schemas.microsoft.com/office/drawing/2014/main" id="{0457ACA6-C8CE-1C46-965F-6B8ADAF7EA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78031" y="3303641"/>
              <a:ext cx="63500" cy="63500"/>
            </a:xfrm>
            <a:prstGeom prst="rect">
              <a:avLst/>
            </a:prstGeom>
            <a:solidFill>
              <a:srgbClr val="FFF25C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anchor="ctr" anchorCtr="1"/>
            <a:lstStyle>
              <a:lvl1pPr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4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60000"/>
                <a:buFont typeface="Wingdings" pitchFamily="2" charset="2"/>
                <a:buChar char="q"/>
                <a:defRPr sz="22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0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" pitchFamily="2" charset="2"/>
                <a:buChar char="q"/>
                <a:defRPr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22913" name="Rectangle 20">
              <a:extLst>
                <a:ext uri="{FF2B5EF4-FFF2-40B4-BE49-F238E27FC236}">
                  <a16:creationId xmlns:a16="http://schemas.microsoft.com/office/drawing/2014/main" id="{2D23EC79-03D5-D449-8EE0-E4580F9153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0106" y="3303641"/>
              <a:ext cx="63500" cy="63500"/>
            </a:xfrm>
            <a:prstGeom prst="rect">
              <a:avLst/>
            </a:prstGeom>
            <a:solidFill>
              <a:srgbClr val="4292B4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anchor="ctr" anchorCtr="1"/>
            <a:lstStyle>
              <a:lvl1pPr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4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60000"/>
                <a:buFont typeface="Wingdings" pitchFamily="2" charset="2"/>
                <a:buChar char="q"/>
                <a:defRPr sz="22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0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" pitchFamily="2" charset="2"/>
                <a:buChar char="q"/>
                <a:defRPr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22914" name="Rectangle 21">
              <a:extLst>
                <a:ext uri="{FF2B5EF4-FFF2-40B4-BE49-F238E27FC236}">
                  <a16:creationId xmlns:a16="http://schemas.microsoft.com/office/drawing/2014/main" id="{93FDB4F8-43D4-D740-869E-AB43ECB083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2421" y="3435125"/>
              <a:ext cx="225644" cy="137083"/>
            </a:xfrm>
            <a:prstGeom prst="rect">
              <a:avLst/>
            </a:prstGeom>
            <a:solidFill>
              <a:srgbClr val="FFAF16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anchor="ctr" anchorCtr="1"/>
            <a:lstStyle>
              <a:lvl1pPr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4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60000"/>
                <a:buFont typeface="Wingdings" pitchFamily="2" charset="2"/>
                <a:buChar char="q"/>
                <a:defRPr sz="22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0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" pitchFamily="2" charset="2"/>
                <a:buChar char="q"/>
                <a:defRPr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rebuchet MS" panose="020B070302020209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22915" name="Rectangle 22">
              <a:extLst>
                <a:ext uri="{FF2B5EF4-FFF2-40B4-BE49-F238E27FC236}">
                  <a16:creationId xmlns:a16="http://schemas.microsoft.com/office/drawing/2014/main" id="{C7DED518-6409-494E-9D04-7B7C719431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87456" y="3471916"/>
              <a:ext cx="63500" cy="63500"/>
            </a:xfrm>
            <a:prstGeom prst="rect">
              <a:avLst/>
            </a:prstGeom>
            <a:solidFill>
              <a:srgbClr val="FFF25C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anchor="ctr" anchorCtr="1"/>
            <a:lstStyle>
              <a:lvl1pPr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4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60000"/>
                <a:buFont typeface="Wingdings" pitchFamily="2" charset="2"/>
                <a:buChar char="q"/>
                <a:defRPr sz="22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0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" pitchFamily="2" charset="2"/>
                <a:buChar char="q"/>
                <a:defRPr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22916" name="Rectangle 23">
              <a:extLst>
                <a:ext uri="{FF2B5EF4-FFF2-40B4-BE49-F238E27FC236}">
                  <a16:creationId xmlns:a16="http://schemas.microsoft.com/office/drawing/2014/main" id="{D3ADD9E9-ADD2-CD48-9F9E-7B83AE2A56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79531" y="3471916"/>
              <a:ext cx="63500" cy="63500"/>
            </a:xfrm>
            <a:prstGeom prst="rect">
              <a:avLst/>
            </a:prstGeom>
            <a:solidFill>
              <a:srgbClr val="4292B4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anchor="ctr" anchorCtr="1"/>
            <a:lstStyle>
              <a:lvl1pPr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4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60000"/>
                <a:buFont typeface="Wingdings" pitchFamily="2" charset="2"/>
                <a:buChar char="q"/>
                <a:defRPr sz="22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0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" pitchFamily="2" charset="2"/>
                <a:buChar char="q"/>
                <a:defRPr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22917" name="Rectangle 24">
              <a:extLst>
                <a:ext uri="{FF2B5EF4-FFF2-40B4-BE49-F238E27FC236}">
                  <a16:creationId xmlns:a16="http://schemas.microsoft.com/office/drawing/2014/main" id="{AF2F130C-04B3-5E47-A3E3-1D7D6B4036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15946" y="3435125"/>
              <a:ext cx="225644" cy="137083"/>
            </a:xfrm>
            <a:prstGeom prst="rect">
              <a:avLst/>
            </a:prstGeom>
            <a:solidFill>
              <a:srgbClr val="FFAF16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anchor="ctr" anchorCtr="1"/>
            <a:lstStyle>
              <a:lvl1pPr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4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60000"/>
                <a:buFont typeface="Wingdings" pitchFamily="2" charset="2"/>
                <a:buChar char="q"/>
                <a:defRPr sz="22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0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" pitchFamily="2" charset="2"/>
                <a:buChar char="q"/>
                <a:defRPr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rebuchet MS" panose="020B070302020209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22918" name="Rectangle 25">
              <a:extLst>
                <a:ext uri="{FF2B5EF4-FFF2-40B4-BE49-F238E27FC236}">
                  <a16:creationId xmlns:a16="http://schemas.microsoft.com/office/drawing/2014/main" id="{F36F72C1-6A18-D043-8BB1-77F375A5B3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50981" y="3471916"/>
              <a:ext cx="63500" cy="63500"/>
            </a:xfrm>
            <a:prstGeom prst="rect">
              <a:avLst/>
            </a:prstGeom>
            <a:solidFill>
              <a:srgbClr val="FFF25C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anchor="ctr" anchorCtr="1"/>
            <a:lstStyle>
              <a:lvl1pPr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4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60000"/>
                <a:buFont typeface="Wingdings" pitchFamily="2" charset="2"/>
                <a:buChar char="q"/>
                <a:defRPr sz="22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0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" pitchFamily="2" charset="2"/>
                <a:buChar char="q"/>
                <a:defRPr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22919" name="Rectangle 26">
              <a:extLst>
                <a:ext uri="{FF2B5EF4-FFF2-40B4-BE49-F238E27FC236}">
                  <a16:creationId xmlns:a16="http://schemas.microsoft.com/office/drawing/2014/main" id="{7AF189E0-1711-CD44-9DCE-2676FC13C6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3056" y="3471916"/>
              <a:ext cx="63500" cy="63500"/>
            </a:xfrm>
            <a:prstGeom prst="rect">
              <a:avLst/>
            </a:prstGeom>
            <a:solidFill>
              <a:srgbClr val="4292B4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anchor="ctr" anchorCtr="1"/>
            <a:lstStyle>
              <a:lvl1pPr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4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60000"/>
                <a:buFont typeface="Wingdings" pitchFamily="2" charset="2"/>
                <a:buChar char="q"/>
                <a:defRPr sz="22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0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" pitchFamily="2" charset="2"/>
                <a:buChar char="q"/>
                <a:defRPr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22920" name="Rectangle 27">
              <a:extLst>
                <a:ext uri="{FF2B5EF4-FFF2-40B4-BE49-F238E27FC236}">
                  <a16:creationId xmlns:a16="http://schemas.microsoft.com/office/drawing/2014/main" id="{78028D1F-EC58-2148-B2A8-60339D89BF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79471" y="3435125"/>
              <a:ext cx="225644" cy="137083"/>
            </a:xfrm>
            <a:prstGeom prst="rect">
              <a:avLst/>
            </a:prstGeom>
            <a:solidFill>
              <a:srgbClr val="FFAF16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anchor="ctr" anchorCtr="1"/>
            <a:lstStyle>
              <a:lvl1pPr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4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60000"/>
                <a:buFont typeface="Wingdings" pitchFamily="2" charset="2"/>
                <a:buChar char="q"/>
                <a:defRPr sz="22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0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" pitchFamily="2" charset="2"/>
                <a:buChar char="q"/>
                <a:defRPr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rebuchet MS" panose="020B070302020209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22921" name="Rectangle 28">
              <a:extLst>
                <a:ext uri="{FF2B5EF4-FFF2-40B4-BE49-F238E27FC236}">
                  <a16:creationId xmlns:a16="http://schemas.microsoft.com/office/drawing/2014/main" id="{A7038C6C-ECDA-924D-BF24-5F591D3CD5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14506" y="3471916"/>
              <a:ext cx="63500" cy="63500"/>
            </a:xfrm>
            <a:prstGeom prst="rect">
              <a:avLst/>
            </a:prstGeom>
            <a:solidFill>
              <a:srgbClr val="FFF25C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anchor="ctr" anchorCtr="1"/>
            <a:lstStyle>
              <a:lvl1pPr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4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60000"/>
                <a:buFont typeface="Wingdings" pitchFamily="2" charset="2"/>
                <a:buChar char="q"/>
                <a:defRPr sz="22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0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" pitchFamily="2" charset="2"/>
                <a:buChar char="q"/>
                <a:defRPr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22922" name="Rectangle 29">
              <a:extLst>
                <a:ext uri="{FF2B5EF4-FFF2-40B4-BE49-F238E27FC236}">
                  <a16:creationId xmlns:a16="http://schemas.microsoft.com/office/drawing/2014/main" id="{257783FD-8F18-4C4B-B983-09B3CCD6BB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06581" y="3471916"/>
              <a:ext cx="63500" cy="63500"/>
            </a:xfrm>
            <a:prstGeom prst="rect">
              <a:avLst/>
            </a:prstGeom>
            <a:solidFill>
              <a:srgbClr val="4292B4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anchor="ctr" anchorCtr="1"/>
            <a:lstStyle>
              <a:lvl1pPr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4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60000"/>
                <a:buFont typeface="Wingdings" pitchFamily="2" charset="2"/>
                <a:buChar char="q"/>
                <a:defRPr sz="22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0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" pitchFamily="2" charset="2"/>
                <a:buChar char="q"/>
                <a:defRPr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22923" name="Rectangle 30">
              <a:extLst>
                <a:ext uri="{FF2B5EF4-FFF2-40B4-BE49-F238E27FC236}">
                  <a16:creationId xmlns:a16="http://schemas.microsoft.com/office/drawing/2014/main" id="{F425E962-0B81-B54F-97BA-A868541A92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42996" y="3435125"/>
              <a:ext cx="225644" cy="137083"/>
            </a:xfrm>
            <a:prstGeom prst="rect">
              <a:avLst/>
            </a:prstGeom>
            <a:solidFill>
              <a:srgbClr val="FFAF16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anchor="ctr" anchorCtr="1"/>
            <a:lstStyle>
              <a:lvl1pPr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4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60000"/>
                <a:buFont typeface="Wingdings" pitchFamily="2" charset="2"/>
                <a:buChar char="q"/>
                <a:defRPr sz="22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0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" pitchFamily="2" charset="2"/>
                <a:buChar char="q"/>
                <a:defRPr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rebuchet MS" panose="020B070302020209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22924" name="Rectangle 31">
              <a:extLst>
                <a:ext uri="{FF2B5EF4-FFF2-40B4-BE49-F238E27FC236}">
                  <a16:creationId xmlns:a16="http://schemas.microsoft.com/office/drawing/2014/main" id="{76365522-E02E-0C4C-AE67-5EA227EBD2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78031" y="3471916"/>
              <a:ext cx="63500" cy="63500"/>
            </a:xfrm>
            <a:prstGeom prst="rect">
              <a:avLst/>
            </a:prstGeom>
            <a:solidFill>
              <a:srgbClr val="FFF25C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anchor="ctr" anchorCtr="1"/>
            <a:lstStyle>
              <a:lvl1pPr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4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60000"/>
                <a:buFont typeface="Wingdings" pitchFamily="2" charset="2"/>
                <a:buChar char="q"/>
                <a:defRPr sz="22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0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" pitchFamily="2" charset="2"/>
                <a:buChar char="q"/>
                <a:defRPr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22925" name="Rectangle 32">
              <a:extLst>
                <a:ext uri="{FF2B5EF4-FFF2-40B4-BE49-F238E27FC236}">
                  <a16:creationId xmlns:a16="http://schemas.microsoft.com/office/drawing/2014/main" id="{5FD39246-C7F8-DF45-B5AD-4006108992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0106" y="3471916"/>
              <a:ext cx="63500" cy="63500"/>
            </a:xfrm>
            <a:prstGeom prst="rect">
              <a:avLst/>
            </a:prstGeom>
            <a:solidFill>
              <a:srgbClr val="4292B4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anchor="ctr" anchorCtr="1"/>
            <a:lstStyle>
              <a:lvl1pPr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4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60000"/>
                <a:buFont typeface="Wingdings" pitchFamily="2" charset="2"/>
                <a:buChar char="q"/>
                <a:defRPr sz="22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0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" pitchFamily="2" charset="2"/>
                <a:buChar char="q"/>
                <a:defRPr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122926" name="Group 924">
              <a:extLst>
                <a:ext uri="{FF2B5EF4-FFF2-40B4-BE49-F238E27FC236}">
                  <a16:creationId xmlns:a16="http://schemas.microsoft.com/office/drawing/2014/main" id="{926AA2CA-C80C-7A48-9844-DD54FEC121F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45065" y="3557252"/>
              <a:ext cx="826293" cy="182442"/>
              <a:chOff x="656433" y="1899568"/>
              <a:chExt cx="826293" cy="182442"/>
            </a:xfrm>
          </p:grpSpPr>
          <p:cxnSp>
            <p:nvCxnSpPr>
              <p:cNvPr id="122927" name="Straight Connector 34">
                <a:extLst>
                  <a:ext uri="{FF2B5EF4-FFF2-40B4-BE49-F238E27FC236}">
                    <a16:creationId xmlns:a16="http://schemas.microsoft.com/office/drawing/2014/main" id="{74C5535B-EBD6-914F-BB3A-EB98FE337799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594520" y="2019304"/>
                <a:ext cx="124619" cy="793"/>
              </a:xfrm>
              <a:prstGeom prst="line">
                <a:avLst/>
              </a:prstGeom>
              <a:noFill/>
              <a:ln w="1905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2928" name="Straight Connector 35">
                <a:extLst>
                  <a:ext uri="{FF2B5EF4-FFF2-40B4-BE49-F238E27FC236}">
                    <a16:creationId xmlns:a16="http://schemas.microsoft.com/office/drawing/2014/main" id="{86A1C945-ADAC-7341-ABF5-B4AB94B6B100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690828" y="2019304"/>
                <a:ext cx="124619" cy="793"/>
              </a:xfrm>
              <a:prstGeom prst="line">
                <a:avLst/>
              </a:prstGeom>
              <a:noFill/>
              <a:ln w="1905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2929" name="Straight Connector 36">
                <a:extLst>
                  <a:ext uri="{FF2B5EF4-FFF2-40B4-BE49-F238E27FC236}">
                    <a16:creationId xmlns:a16="http://schemas.microsoft.com/office/drawing/2014/main" id="{256924C2-E564-FB4B-B6F9-106DD42C6D53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787136" y="2019304"/>
                <a:ext cx="124619" cy="793"/>
              </a:xfrm>
              <a:prstGeom prst="line">
                <a:avLst/>
              </a:prstGeom>
              <a:noFill/>
              <a:ln w="1905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2930" name="Straight Connector 37">
                <a:extLst>
                  <a:ext uri="{FF2B5EF4-FFF2-40B4-BE49-F238E27FC236}">
                    <a16:creationId xmlns:a16="http://schemas.microsoft.com/office/drawing/2014/main" id="{1EFE76EE-5444-C243-85F3-3699AC6E4E3C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1229520" y="2019304"/>
                <a:ext cx="124619" cy="793"/>
              </a:xfrm>
              <a:prstGeom prst="line">
                <a:avLst/>
              </a:prstGeom>
              <a:noFill/>
              <a:ln w="1905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2931" name="Straight Connector 38">
                <a:extLst>
                  <a:ext uri="{FF2B5EF4-FFF2-40B4-BE49-F238E27FC236}">
                    <a16:creationId xmlns:a16="http://schemas.microsoft.com/office/drawing/2014/main" id="{F3A407F5-0489-D743-9B3D-F2DC2B9C762E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1324770" y="2019304"/>
                <a:ext cx="124619" cy="793"/>
              </a:xfrm>
              <a:prstGeom prst="line">
                <a:avLst/>
              </a:prstGeom>
              <a:noFill/>
              <a:ln w="1905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2932" name="Straight Connector 39">
                <a:extLst>
                  <a:ext uri="{FF2B5EF4-FFF2-40B4-BE49-F238E27FC236}">
                    <a16:creationId xmlns:a16="http://schemas.microsoft.com/office/drawing/2014/main" id="{A9DDFAAD-E5F0-F646-AF72-2CFE55EB789C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1420020" y="2019304"/>
                <a:ext cx="124619" cy="793"/>
              </a:xfrm>
              <a:prstGeom prst="line">
                <a:avLst/>
              </a:prstGeom>
              <a:noFill/>
              <a:ln w="1905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2933" name="Straight Connector 40">
                <a:extLst>
                  <a:ext uri="{FF2B5EF4-FFF2-40B4-BE49-F238E27FC236}">
                    <a16:creationId xmlns:a16="http://schemas.microsoft.com/office/drawing/2014/main" id="{232CEF7D-7F1F-0D4A-A543-4FDF8F51B153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883445" y="2019304"/>
                <a:ext cx="124619" cy="793"/>
              </a:xfrm>
              <a:prstGeom prst="line">
                <a:avLst/>
              </a:prstGeom>
              <a:noFill/>
              <a:ln w="1905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2934" name="Straight Connector 41">
                <a:extLst>
                  <a:ext uri="{FF2B5EF4-FFF2-40B4-BE49-F238E27FC236}">
                    <a16:creationId xmlns:a16="http://schemas.microsoft.com/office/drawing/2014/main" id="{53106C50-3569-2C4F-B68B-4CE124C7719E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1134270" y="2019304"/>
                <a:ext cx="124619" cy="793"/>
              </a:xfrm>
              <a:prstGeom prst="line">
                <a:avLst/>
              </a:prstGeom>
              <a:noFill/>
              <a:ln w="1905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sp>
            <p:nvSpPr>
              <p:cNvPr id="122935" name="TextBox 42">
                <a:extLst>
                  <a:ext uri="{FF2B5EF4-FFF2-40B4-BE49-F238E27FC236}">
                    <a16:creationId xmlns:a16="http://schemas.microsoft.com/office/drawing/2014/main" id="{C51CA1E5-2BE4-AE46-B902-2D7F6E6E5CA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924380" y="1899568"/>
                <a:ext cx="297678" cy="1644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3600" b="0" i="0" u="none" strike="noStrike" kern="1200" cap="none" spc="0" normalizeH="0" baseline="0" noProof="0">
                    <a:ln>
                      <a:noFill/>
                    </a:ln>
                    <a:solidFill>
                      <a:srgbClr val="717F9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…</a:t>
                </a:r>
              </a:p>
            </p:txBody>
          </p:sp>
        </p:grpSp>
      </p:grpSp>
      <p:sp>
        <p:nvSpPr>
          <p:cNvPr id="122884" name="Rectangle 45">
            <a:extLst>
              <a:ext uri="{FF2B5EF4-FFF2-40B4-BE49-F238E27FC236}">
                <a16:creationId xmlns:a16="http://schemas.microsoft.com/office/drawing/2014/main" id="{AD291806-D275-A04E-A7D2-0080408187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46650" y="4784725"/>
            <a:ext cx="622300" cy="495300"/>
          </a:xfrm>
          <a:prstGeom prst="rect">
            <a:avLst/>
          </a:prstGeom>
          <a:solidFill>
            <a:srgbClr val="DA581C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 anchor="ctr" anchorCtr="1"/>
          <a:lstStyle>
            <a:lvl1pPr>
              <a:spcBef>
                <a:spcPct val="20000"/>
              </a:spcBef>
              <a:buClr>
                <a:schemeClr val="accent1"/>
              </a:buClr>
              <a:buSzPct val="65000"/>
              <a:buFont typeface="Wingdings" pitchFamily="2" charset="2"/>
              <a:buChar char="n"/>
              <a:defRPr sz="24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60000"/>
              <a:buFont typeface="Wingdings" pitchFamily="2" charset="2"/>
              <a:buChar char="q"/>
              <a:defRPr sz="22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65000"/>
              <a:buFont typeface="Wingdings" pitchFamily="2" charset="2"/>
              <a:buChar char="n"/>
              <a:defRPr sz="20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" pitchFamily="2" charset="2"/>
              <a:buChar char="q"/>
              <a:defRPr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22885" name="Rectangle 46">
            <a:extLst>
              <a:ext uri="{FF2B5EF4-FFF2-40B4-BE49-F238E27FC236}">
                <a16:creationId xmlns:a16="http://schemas.microsoft.com/office/drawing/2014/main" id="{BC29C1EB-F767-2D48-A28D-B7EDD011C1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1000" y="4772025"/>
            <a:ext cx="622300" cy="495300"/>
          </a:xfrm>
          <a:prstGeom prst="rect">
            <a:avLst/>
          </a:prstGeom>
          <a:solidFill>
            <a:srgbClr val="FFAF16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 anchor="ctr" anchorCtr="1"/>
          <a:lstStyle>
            <a:lvl1pPr>
              <a:spcBef>
                <a:spcPct val="20000"/>
              </a:spcBef>
              <a:buClr>
                <a:schemeClr val="accent1"/>
              </a:buClr>
              <a:buSzPct val="65000"/>
              <a:buFont typeface="Wingdings" pitchFamily="2" charset="2"/>
              <a:buChar char="n"/>
              <a:defRPr sz="24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60000"/>
              <a:buFont typeface="Wingdings" pitchFamily="2" charset="2"/>
              <a:buChar char="q"/>
              <a:defRPr sz="22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65000"/>
              <a:buFont typeface="Wingdings" pitchFamily="2" charset="2"/>
              <a:buChar char="n"/>
              <a:defRPr sz="20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" pitchFamily="2" charset="2"/>
              <a:buChar char="q"/>
              <a:defRPr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22886" name="Rectangle 47">
            <a:extLst>
              <a:ext uri="{FF2B5EF4-FFF2-40B4-BE49-F238E27FC236}">
                <a16:creationId xmlns:a16="http://schemas.microsoft.com/office/drawing/2014/main" id="{72AEC52D-3A33-C845-8043-3F6294117F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51413" y="5475288"/>
            <a:ext cx="622300" cy="495300"/>
          </a:xfrm>
          <a:prstGeom prst="rect">
            <a:avLst/>
          </a:prstGeom>
          <a:solidFill>
            <a:srgbClr val="AEC3F5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 anchor="ctr" anchorCtr="1"/>
          <a:lstStyle>
            <a:lvl1pPr>
              <a:spcBef>
                <a:spcPct val="20000"/>
              </a:spcBef>
              <a:buClr>
                <a:schemeClr val="accent1"/>
              </a:buClr>
              <a:buSzPct val="65000"/>
              <a:buFont typeface="Wingdings" pitchFamily="2" charset="2"/>
              <a:buChar char="n"/>
              <a:defRPr sz="24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60000"/>
              <a:buFont typeface="Wingdings" pitchFamily="2" charset="2"/>
              <a:buChar char="q"/>
              <a:defRPr sz="22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65000"/>
              <a:buFont typeface="Wingdings" pitchFamily="2" charset="2"/>
              <a:buChar char="n"/>
              <a:defRPr sz="20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" pitchFamily="2" charset="2"/>
              <a:buChar char="q"/>
              <a:defRPr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22887" name="Rectangle 48">
            <a:extLst>
              <a:ext uri="{FF2B5EF4-FFF2-40B4-BE49-F238E27FC236}">
                <a16:creationId xmlns:a16="http://schemas.microsoft.com/office/drawing/2014/main" id="{86764ABF-4C89-7D41-BAB0-32B0417DBE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263" y="4932363"/>
            <a:ext cx="228600" cy="215900"/>
          </a:xfrm>
          <a:prstGeom prst="rect">
            <a:avLst/>
          </a:prstGeom>
          <a:solidFill>
            <a:srgbClr val="FFF25C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 anchor="ctr" anchorCtr="1"/>
          <a:lstStyle>
            <a:lvl1pPr>
              <a:spcBef>
                <a:spcPct val="20000"/>
              </a:spcBef>
              <a:buClr>
                <a:schemeClr val="accent1"/>
              </a:buClr>
              <a:buSzPct val="65000"/>
              <a:buFont typeface="Wingdings" pitchFamily="2" charset="2"/>
              <a:buChar char="n"/>
              <a:defRPr sz="24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60000"/>
              <a:buFont typeface="Wingdings" pitchFamily="2" charset="2"/>
              <a:buChar char="q"/>
              <a:defRPr sz="22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65000"/>
              <a:buFont typeface="Wingdings" pitchFamily="2" charset="2"/>
              <a:buChar char="n"/>
              <a:defRPr sz="20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" pitchFamily="2" charset="2"/>
              <a:buChar char="q"/>
              <a:defRPr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22888" name="Rectangle 49">
            <a:extLst>
              <a:ext uri="{FF2B5EF4-FFF2-40B4-BE49-F238E27FC236}">
                <a16:creationId xmlns:a16="http://schemas.microsoft.com/office/drawing/2014/main" id="{FD688C36-93AC-5B4C-B473-2B25A136A0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8663" y="4932363"/>
            <a:ext cx="228600" cy="215900"/>
          </a:xfrm>
          <a:prstGeom prst="rect">
            <a:avLst/>
          </a:prstGeom>
          <a:solidFill>
            <a:srgbClr val="4292B4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 anchor="ctr" anchorCtr="1"/>
          <a:lstStyle>
            <a:lvl1pPr>
              <a:spcBef>
                <a:spcPct val="20000"/>
              </a:spcBef>
              <a:buClr>
                <a:schemeClr val="accent1"/>
              </a:buClr>
              <a:buSzPct val="65000"/>
              <a:buFont typeface="Wingdings" pitchFamily="2" charset="2"/>
              <a:buChar char="n"/>
              <a:defRPr sz="24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60000"/>
              <a:buFont typeface="Wingdings" pitchFamily="2" charset="2"/>
              <a:buChar char="q"/>
              <a:defRPr sz="22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65000"/>
              <a:buFont typeface="Wingdings" pitchFamily="2" charset="2"/>
              <a:buChar char="n"/>
              <a:defRPr sz="20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" pitchFamily="2" charset="2"/>
              <a:buChar char="q"/>
              <a:defRPr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22889" name="TextBox 50">
            <a:extLst>
              <a:ext uri="{FF2B5EF4-FFF2-40B4-BE49-F238E27FC236}">
                <a16:creationId xmlns:a16="http://schemas.microsoft.com/office/drawing/2014/main" id="{9FA0125F-88BB-654A-A6D6-6DB5190E17A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08638" y="4805363"/>
            <a:ext cx="3295650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accent1"/>
              </a:buClr>
              <a:buSzPct val="65000"/>
              <a:buFont typeface="Wingdings" pitchFamily="2" charset="2"/>
              <a:buChar char="n"/>
              <a:defRPr sz="24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60000"/>
              <a:buFont typeface="Wingdings" pitchFamily="2" charset="2"/>
              <a:buChar char="q"/>
              <a:defRPr sz="22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65000"/>
              <a:buFont typeface="Wingdings" pitchFamily="2" charset="2"/>
              <a:buChar char="n"/>
              <a:defRPr sz="20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" pitchFamily="2" charset="2"/>
              <a:buChar char="q"/>
              <a:defRPr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yriad Pro Semibold"/>
                <a:ea typeface="ＭＳ Ｐゴシック" panose="020B0600070205080204" pitchFamily="34" charset="-128"/>
                <a:cs typeface="+mn-cs"/>
              </a:rPr>
              <a:t>= instruction stream decode</a:t>
            </a:r>
          </a:p>
        </p:txBody>
      </p:sp>
      <p:sp>
        <p:nvSpPr>
          <p:cNvPr id="122890" name="TextBox 51">
            <a:extLst>
              <a:ext uri="{FF2B5EF4-FFF2-40B4-BE49-F238E27FC236}">
                <a16:creationId xmlns:a16="http://schemas.microsoft.com/office/drawing/2014/main" id="{3F3EFD03-431A-3F47-8DC0-AE8BAF06476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60450" y="4752975"/>
            <a:ext cx="3884613" cy="1016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accent1"/>
              </a:buClr>
              <a:buSzPct val="65000"/>
              <a:buFont typeface="Wingdings" pitchFamily="2" charset="2"/>
              <a:buChar char="n"/>
              <a:defRPr sz="24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60000"/>
              <a:buFont typeface="Wingdings" pitchFamily="2" charset="2"/>
              <a:buChar char="q"/>
              <a:defRPr sz="22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65000"/>
              <a:buFont typeface="Wingdings" pitchFamily="2" charset="2"/>
              <a:buChar char="n"/>
              <a:defRPr sz="20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" pitchFamily="2" charset="2"/>
              <a:buChar char="q"/>
              <a:defRPr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yriad Pro Semibold"/>
                <a:ea typeface="ＭＳ Ｐゴシック" panose="020B0600070205080204" pitchFamily="34" charset="-128"/>
                <a:cs typeface="+mn-cs"/>
              </a:rPr>
              <a:t>= data-parallel (SIMD) func. unit, 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yriad Pro Semibold"/>
                <a:ea typeface="ＭＳ Ｐゴシック" panose="020B0600070205080204" pitchFamily="34" charset="-128"/>
                <a:cs typeface="+mn-cs"/>
              </a:rPr>
              <a:t>control shared across 8 units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yriad Pro Semibold"/>
                <a:ea typeface="ＭＳ Ｐゴシック" panose="020B0600070205080204" pitchFamily="34" charset="-128"/>
                <a:cs typeface="+mn-cs"/>
              </a:rPr>
              <a:t>   </a:t>
            </a:r>
          </a:p>
        </p:txBody>
      </p:sp>
      <p:sp>
        <p:nvSpPr>
          <p:cNvPr id="122891" name="TextBox 52">
            <a:extLst>
              <a:ext uri="{FF2B5EF4-FFF2-40B4-BE49-F238E27FC236}">
                <a16:creationId xmlns:a16="http://schemas.microsoft.com/office/drawing/2014/main" id="{24AF32E1-CF0B-FB4D-B84C-D2A5C32CEBE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08638" y="5518150"/>
            <a:ext cx="3270250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accent1"/>
              </a:buClr>
              <a:buSzPct val="65000"/>
              <a:buFont typeface="Wingdings" pitchFamily="2" charset="2"/>
              <a:buChar char="n"/>
              <a:defRPr sz="24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60000"/>
              <a:buFont typeface="Wingdings" pitchFamily="2" charset="2"/>
              <a:buChar char="q"/>
              <a:defRPr sz="22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65000"/>
              <a:buFont typeface="Wingdings" pitchFamily="2" charset="2"/>
              <a:buChar char="n"/>
              <a:defRPr sz="20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" pitchFamily="2" charset="2"/>
              <a:buChar char="q"/>
              <a:defRPr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yriad Pro Semibold"/>
                <a:ea typeface="ＭＳ Ｐゴシック" panose="020B0600070205080204" pitchFamily="34" charset="-128"/>
                <a:cs typeface="+mn-cs"/>
              </a:rPr>
              <a:t>= execution context storage </a:t>
            </a:r>
          </a:p>
        </p:txBody>
      </p:sp>
      <p:sp>
        <p:nvSpPr>
          <p:cNvPr id="122892" name="Rectangle 53">
            <a:extLst>
              <a:ext uri="{FF2B5EF4-FFF2-40B4-BE49-F238E27FC236}">
                <a16:creationId xmlns:a16="http://schemas.microsoft.com/office/drawing/2014/main" id="{2510DF11-8B39-3144-AD80-80213E2DE6C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41438" y="5589588"/>
            <a:ext cx="228600" cy="215900"/>
          </a:xfrm>
          <a:prstGeom prst="rect">
            <a:avLst/>
          </a:prstGeom>
          <a:solidFill>
            <a:srgbClr val="FFF25C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 anchor="ctr" anchorCtr="1"/>
          <a:lstStyle>
            <a:lvl1pPr>
              <a:spcBef>
                <a:spcPct val="20000"/>
              </a:spcBef>
              <a:buClr>
                <a:schemeClr val="accent1"/>
              </a:buClr>
              <a:buSzPct val="65000"/>
              <a:buFont typeface="Wingdings" pitchFamily="2" charset="2"/>
              <a:buChar char="n"/>
              <a:defRPr sz="24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60000"/>
              <a:buFont typeface="Wingdings" pitchFamily="2" charset="2"/>
              <a:buChar char="q"/>
              <a:defRPr sz="22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65000"/>
              <a:buFont typeface="Wingdings" pitchFamily="2" charset="2"/>
              <a:buChar char="n"/>
              <a:defRPr sz="20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" pitchFamily="2" charset="2"/>
              <a:buChar char="q"/>
              <a:defRPr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22893" name="Rectangle 54">
            <a:extLst>
              <a:ext uri="{FF2B5EF4-FFF2-40B4-BE49-F238E27FC236}">
                <a16:creationId xmlns:a16="http://schemas.microsoft.com/office/drawing/2014/main" id="{3581C1EB-7D44-4042-AB24-705E61978C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41438" y="5895975"/>
            <a:ext cx="228600" cy="215900"/>
          </a:xfrm>
          <a:prstGeom prst="rect">
            <a:avLst/>
          </a:prstGeom>
          <a:solidFill>
            <a:srgbClr val="4292B4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 anchor="ctr" anchorCtr="1"/>
          <a:lstStyle>
            <a:lvl1pPr>
              <a:spcBef>
                <a:spcPct val="20000"/>
              </a:spcBef>
              <a:buClr>
                <a:schemeClr val="accent1"/>
              </a:buClr>
              <a:buSzPct val="65000"/>
              <a:buFont typeface="Wingdings" pitchFamily="2" charset="2"/>
              <a:buChar char="n"/>
              <a:defRPr sz="24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60000"/>
              <a:buFont typeface="Wingdings" pitchFamily="2" charset="2"/>
              <a:buChar char="q"/>
              <a:defRPr sz="22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65000"/>
              <a:buFont typeface="Wingdings" pitchFamily="2" charset="2"/>
              <a:buChar char="n"/>
              <a:defRPr sz="20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" pitchFamily="2" charset="2"/>
              <a:buChar char="q"/>
              <a:defRPr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22894" name="TextBox 55">
            <a:extLst>
              <a:ext uri="{FF2B5EF4-FFF2-40B4-BE49-F238E27FC236}">
                <a16:creationId xmlns:a16="http://schemas.microsoft.com/office/drawing/2014/main" id="{AFB4B847-7F57-C045-921C-9FC57F595D0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46238" y="5500688"/>
            <a:ext cx="1827212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accent1"/>
              </a:buClr>
              <a:buSzPct val="65000"/>
              <a:buFont typeface="Wingdings" pitchFamily="2" charset="2"/>
              <a:buChar char="n"/>
              <a:defRPr sz="24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60000"/>
              <a:buFont typeface="Wingdings" pitchFamily="2" charset="2"/>
              <a:buChar char="q"/>
              <a:defRPr sz="22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65000"/>
              <a:buFont typeface="Wingdings" pitchFamily="2" charset="2"/>
              <a:buChar char="n"/>
              <a:defRPr sz="20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" pitchFamily="2" charset="2"/>
              <a:buChar char="q"/>
              <a:defRPr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yriad Pro Semibold"/>
                <a:ea typeface="ＭＳ Ｐゴシック" panose="020B0600070205080204" pitchFamily="34" charset="-128"/>
                <a:cs typeface="+mn-cs"/>
              </a:rPr>
              <a:t>= multiply-add</a:t>
            </a:r>
          </a:p>
        </p:txBody>
      </p:sp>
      <p:sp>
        <p:nvSpPr>
          <p:cNvPr id="122895" name="TextBox 56">
            <a:extLst>
              <a:ext uri="{FF2B5EF4-FFF2-40B4-BE49-F238E27FC236}">
                <a16:creationId xmlns:a16="http://schemas.microsoft.com/office/drawing/2014/main" id="{BDD07B8C-C4F0-5849-9335-C39F90EC3DB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46238" y="5795963"/>
            <a:ext cx="1339850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accent1"/>
              </a:buClr>
              <a:buSzPct val="65000"/>
              <a:buFont typeface="Wingdings" pitchFamily="2" charset="2"/>
              <a:buChar char="n"/>
              <a:defRPr sz="24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60000"/>
              <a:buFont typeface="Wingdings" pitchFamily="2" charset="2"/>
              <a:buChar char="q"/>
              <a:defRPr sz="22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65000"/>
              <a:buFont typeface="Wingdings" pitchFamily="2" charset="2"/>
              <a:buChar char="n"/>
              <a:defRPr sz="20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" pitchFamily="2" charset="2"/>
              <a:buChar char="q"/>
              <a:defRPr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yriad Pro Semibold"/>
                <a:ea typeface="ＭＳ Ｐゴシック" panose="020B0600070205080204" pitchFamily="34" charset="-128"/>
                <a:cs typeface="+mn-cs"/>
              </a:rPr>
              <a:t>= multiply</a:t>
            </a:r>
          </a:p>
        </p:txBody>
      </p:sp>
      <p:cxnSp>
        <p:nvCxnSpPr>
          <p:cNvPr id="122896" name="Straight Arrow Connector 59">
            <a:extLst>
              <a:ext uri="{FF2B5EF4-FFF2-40B4-BE49-F238E27FC236}">
                <a16:creationId xmlns:a16="http://schemas.microsoft.com/office/drawing/2014/main" id="{3B673D61-AB7F-3547-9EB9-C9F190E86B56}"/>
              </a:ext>
            </a:extLst>
          </p:cNvPr>
          <p:cNvCxnSpPr>
            <a:cxnSpLocks noChangeShapeType="1"/>
          </p:cNvCxnSpPr>
          <p:nvPr/>
        </p:nvCxnSpPr>
        <p:spPr bwMode="auto">
          <a:xfrm rot="10800000" flipV="1">
            <a:off x="4919663" y="3876675"/>
            <a:ext cx="1457325" cy="14288"/>
          </a:xfrm>
          <a:prstGeom prst="straightConnector1">
            <a:avLst/>
          </a:prstGeom>
          <a:noFill/>
          <a:ln w="31750">
            <a:solidFill>
              <a:schemeClr val="tx1"/>
            </a:solidFill>
            <a:round/>
            <a:headEnd/>
            <a:tailEnd type="triangle" w="lg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22897" name="TextBox 58">
            <a:extLst>
              <a:ext uri="{FF2B5EF4-FFF2-40B4-BE49-F238E27FC236}">
                <a16:creationId xmlns:a16="http://schemas.microsoft.com/office/drawing/2014/main" id="{A5FB0482-336D-8A41-9173-D6A2219BE8C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56363" y="3206750"/>
            <a:ext cx="2351087" cy="1016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accent1"/>
              </a:buClr>
              <a:buSzPct val="65000"/>
              <a:buFont typeface="Wingdings" pitchFamily="2" charset="2"/>
              <a:buChar char="n"/>
              <a:defRPr sz="24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60000"/>
              <a:buFont typeface="Wingdings" pitchFamily="2" charset="2"/>
              <a:buChar char="q"/>
              <a:defRPr sz="22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65000"/>
              <a:buFont typeface="Wingdings" pitchFamily="2" charset="2"/>
              <a:buChar char="n"/>
              <a:defRPr sz="20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" pitchFamily="2" charset="2"/>
              <a:buChar char="q"/>
              <a:defRPr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yriad Pro Semibold"/>
                <a:ea typeface="ＭＳ Ｐゴシック" panose="020B0600070205080204" pitchFamily="34" charset="-128"/>
                <a:cs typeface="+mn-cs"/>
              </a:rPr>
              <a:t>64 KB of storage 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yriad Pro Semibold"/>
                <a:ea typeface="ＭＳ Ｐゴシック" panose="020B0600070205080204" pitchFamily="34" charset="-128"/>
                <a:cs typeface="+mn-cs"/>
              </a:rPr>
              <a:t>for thread contexts (registers)</a:t>
            </a:r>
          </a:p>
        </p:txBody>
      </p:sp>
      <p:sp>
        <p:nvSpPr>
          <p:cNvPr id="122898" name="TextBox 57">
            <a:extLst>
              <a:ext uri="{FF2B5EF4-FFF2-40B4-BE49-F238E27FC236}">
                <a16:creationId xmlns:a16="http://schemas.microsoft.com/office/drawing/2014/main" id="{F389A453-6E20-9243-80E5-91224234C52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2400" y="6535738"/>
            <a:ext cx="1952625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accent1"/>
              </a:buClr>
              <a:buSzPct val="65000"/>
              <a:buFont typeface="Wingdings" pitchFamily="2" charset="2"/>
              <a:buChar char="n"/>
              <a:defRPr sz="24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60000"/>
              <a:buFont typeface="Wingdings" pitchFamily="2" charset="2"/>
              <a:buChar char="q"/>
              <a:defRPr sz="22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65000"/>
              <a:buFont typeface="Wingdings" pitchFamily="2" charset="2"/>
              <a:buChar char="n"/>
              <a:defRPr sz="20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" pitchFamily="2" charset="2"/>
              <a:buChar char="q"/>
              <a:defRPr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Slide credit: Kayvon Fatahalian</a:t>
            </a:r>
          </a:p>
        </p:txBody>
      </p:sp>
    </p:spTree>
    <p:extLst>
      <p:ext uri="{BB962C8B-B14F-4D97-AF65-F5344CB8AC3E}">
        <p14:creationId xmlns:p14="http://schemas.microsoft.com/office/powerpoint/2010/main" val="749767635"/>
      </p:ext>
    </p:extLst>
  </p:cSld>
  <p:clrMapOvr>
    <a:masterClrMapping/>
  </p:clrMapOvr>
  <p:transition spd="slow"/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" name="Rectangle 183">
            <a:extLst>
              <a:ext uri="{FF2B5EF4-FFF2-40B4-BE49-F238E27FC236}">
                <a16:creationId xmlns:a16="http://schemas.microsoft.com/office/drawing/2014/main" id="{ED296681-EBE9-4F9B-9170-2C69E7F9A4D0}"/>
              </a:ext>
            </a:extLst>
          </p:cNvPr>
          <p:cNvSpPr/>
          <p:nvPr/>
        </p:nvSpPr>
        <p:spPr bwMode="auto">
          <a:xfrm>
            <a:off x="2581196" y="951055"/>
            <a:ext cx="331200" cy="1918024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H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585446F0-67BD-4BAE-83EA-D04F521C5B77}"/>
              </a:ext>
            </a:extLst>
          </p:cNvPr>
          <p:cNvSpPr/>
          <p:nvPr/>
        </p:nvSpPr>
        <p:spPr bwMode="auto">
          <a:xfrm>
            <a:off x="228600" y="1352694"/>
            <a:ext cx="2006558" cy="25200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H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509FDBD3-8031-42D6-80CF-FE05E4EEB4F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28600" y="152400"/>
            <a:ext cx="8610600" cy="1066800"/>
          </a:xfrm>
        </p:spPr>
        <p:txBody>
          <a:bodyPr/>
          <a:lstStyle/>
          <a:p>
            <a:r>
              <a:rPr lang="en-US" dirty="0"/>
              <a:t>Recall: Cycle 2</a:t>
            </a:r>
            <a:endParaRPr lang="en-CH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2ABBFAF7-D375-4D96-BA5E-AF0327B95852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F4A640EF-F0E2-4E49-9455-7E266BCEBB78}" type="slidenum">
              <a:rPr kumimoji="0" lang="en-US" altLang="en-US" sz="16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aramond" panose="02020404030301010803" pitchFamily="18" charset="0"/>
                <a:ea typeface="ＭＳ Ｐゴシック" panose="020B0600070205080204" pitchFamily="34" charset="-128"/>
                <a:cs typeface="Arial" panose="020B0604020202020204" pitchFamily="34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11</a:t>
            </a:fld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aramond" panose="02020404030301010803" pitchFamily="18" charset="0"/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  <p:graphicFrame>
        <p:nvGraphicFramePr>
          <p:cNvPr id="10" name="Table 9">
            <a:extLst>
              <a:ext uri="{FF2B5EF4-FFF2-40B4-BE49-F238E27FC236}">
                <a16:creationId xmlns:a16="http://schemas.microsoft.com/office/drawing/2014/main" id="{39BE5B82-150F-45D1-8DA5-7D3091FBB69B}"/>
              </a:ext>
            </a:extLst>
          </p:cNvPr>
          <p:cNvGraphicFramePr>
            <a:graphicFrameLocks noGrp="1"/>
          </p:cNvGraphicFramePr>
          <p:nvPr>
            <p:extLst/>
          </p:nvPr>
        </p:nvGraphicFramePr>
        <p:xfrm>
          <a:off x="228600" y="3060460"/>
          <a:ext cx="2021396" cy="302400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87197">
                  <a:extLst>
                    <a:ext uri="{9D8B030D-6E8A-4147-A177-3AD203B41FA5}">
                      <a16:colId xmlns:a16="http://schemas.microsoft.com/office/drawing/2014/main" val="178228208"/>
                    </a:ext>
                  </a:extLst>
                </a:gridCol>
                <a:gridCol w="456057">
                  <a:extLst>
                    <a:ext uri="{9D8B030D-6E8A-4147-A177-3AD203B41FA5}">
                      <a16:colId xmlns:a16="http://schemas.microsoft.com/office/drawing/2014/main" val="514640341"/>
                    </a:ext>
                  </a:extLst>
                </a:gridCol>
                <a:gridCol w="374587">
                  <a:extLst>
                    <a:ext uri="{9D8B030D-6E8A-4147-A177-3AD203B41FA5}">
                      <a16:colId xmlns:a16="http://schemas.microsoft.com/office/drawing/2014/main" val="3807375684"/>
                    </a:ext>
                  </a:extLst>
                </a:gridCol>
                <a:gridCol w="503555">
                  <a:extLst>
                    <a:ext uri="{9D8B030D-6E8A-4147-A177-3AD203B41FA5}">
                      <a16:colId xmlns:a16="http://schemas.microsoft.com/office/drawing/2014/main" val="3476052078"/>
                    </a:ext>
                  </a:extLst>
                </a:gridCol>
              </a:tblGrid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200" b="0" dirty="0"/>
                        <a:t>Register</a:t>
                      </a:r>
                      <a:endParaRPr lang="en-CH" sz="1200" b="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0" dirty="0"/>
                        <a:t>Valid</a:t>
                      </a:r>
                      <a:endParaRPr lang="en-CH" sz="1200" b="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0" dirty="0"/>
                        <a:t>Tag</a:t>
                      </a:r>
                      <a:endParaRPr lang="en-CH" sz="1200" b="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0" dirty="0"/>
                        <a:t>Value</a:t>
                      </a:r>
                      <a:endParaRPr lang="en-CH" sz="1200" b="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1985566395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2667566001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R2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2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1971707030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R3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3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3508806874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R4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4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806243909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R5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5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1829961605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R6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6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1165326860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R7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7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2053840681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R8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8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3714141881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R9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9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2696080266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R10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10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971106818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R11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4197808428"/>
                  </a:ext>
                </a:extLst>
              </a:tr>
            </a:tbl>
          </a:graphicData>
        </a:graphic>
      </p:graphicFrame>
      <p:grpSp>
        <p:nvGrpSpPr>
          <p:cNvPr id="19" name="Group 18">
            <a:extLst>
              <a:ext uri="{FF2B5EF4-FFF2-40B4-BE49-F238E27FC236}">
                <a16:creationId xmlns:a16="http://schemas.microsoft.com/office/drawing/2014/main" id="{A4AA7E21-7B39-4D87-8095-EBAAA1B5887A}"/>
              </a:ext>
            </a:extLst>
          </p:cNvPr>
          <p:cNvGrpSpPr/>
          <p:nvPr/>
        </p:nvGrpSpPr>
        <p:grpSpPr>
          <a:xfrm>
            <a:off x="3398728" y="4989344"/>
            <a:ext cx="1449705" cy="798651"/>
            <a:chOff x="6998109" y="2092803"/>
            <a:chExt cx="3805084" cy="2096244"/>
          </a:xfrm>
        </p:grpSpPr>
        <p:sp>
          <p:nvSpPr>
            <p:cNvPr id="20" name="Flowchart: Manual Operation 19">
              <a:extLst>
                <a:ext uri="{FF2B5EF4-FFF2-40B4-BE49-F238E27FC236}">
                  <a16:creationId xmlns:a16="http://schemas.microsoft.com/office/drawing/2014/main" id="{D9788A89-F980-424B-B3EA-FD96B8BD3A8E}"/>
                </a:ext>
              </a:extLst>
            </p:cNvPr>
            <p:cNvSpPr/>
            <p:nvPr/>
          </p:nvSpPr>
          <p:spPr>
            <a:xfrm>
              <a:off x="6998109" y="2573594"/>
              <a:ext cx="3805084" cy="1143000"/>
            </a:xfrm>
            <a:prstGeom prst="flowChartManualOperation">
              <a:avLst/>
            </a:prstGeom>
            <a:ln w="12700"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/>
                  <a:ea typeface="+mn-ea"/>
                  <a:cs typeface="+mn-cs"/>
                </a:rPr>
                <a:t>+</a:t>
              </a:r>
              <a:endParaRPr kumimoji="0" lang="en-CH" sz="2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/>
                <a:ea typeface="+mn-ea"/>
                <a:cs typeface="+mn-cs"/>
              </a:endParaRPr>
            </a:p>
          </p:txBody>
        </p:sp>
        <p:cxnSp>
          <p:nvCxnSpPr>
            <p:cNvPr id="21" name="Straight Connector 20">
              <a:extLst>
                <a:ext uri="{FF2B5EF4-FFF2-40B4-BE49-F238E27FC236}">
                  <a16:creationId xmlns:a16="http://schemas.microsoft.com/office/drawing/2014/main" id="{A11E8E30-D2BE-4453-842F-BFE9A1A107DA}"/>
                </a:ext>
              </a:extLst>
            </p:cNvPr>
            <p:cNvCxnSpPr>
              <a:cxnSpLocks/>
            </p:cNvCxnSpPr>
            <p:nvPr/>
          </p:nvCxnSpPr>
          <p:spPr>
            <a:xfrm>
              <a:off x="8329141" y="3716595"/>
              <a:ext cx="0" cy="472452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" name="Straight Connector 21">
              <a:extLst>
                <a:ext uri="{FF2B5EF4-FFF2-40B4-BE49-F238E27FC236}">
                  <a16:creationId xmlns:a16="http://schemas.microsoft.com/office/drawing/2014/main" id="{1F9DD9CB-A55D-427D-99E0-64627FC8AE38}"/>
                </a:ext>
              </a:extLst>
            </p:cNvPr>
            <p:cNvCxnSpPr>
              <a:cxnSpLocks/>
            </p:cNvCxnSpPr>
            <p:nvPr/>
          </p:nvCxnSpPr>
          <p:spPr>
            <a:xfrm>
              <a:off x="9473166" y="3716595"/>
              <a:ext cx="0" cy="472452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" name="Straight Connector 22">
              <a:extLst>
                <a:ext uri="{FF2B5EF4-FFF2-40B4-BE49-F238E27FC236}">
                  <a16:creationId xmlns:a16="http://schemas.microsoft.com/office/drawing/2014/main" id="{7ECA4318-6D66-4D09-AE89-D97B30539D8A}"/>
                </a:ext>
              </a:extLst>
            </p:cNvPr>
            <p:cNvCxnSpPr>
              <a:cxnSpLocks/>
            </p:cNvCxnSpPr>
            <p:nvPr/>
          </p:nvCxnSpPr>
          <p:spPr>
            <a:xfrm>
              <a:off x="7768703" y="2092803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" name="Straight Connector 23">
              <a:extLst>
                <a:ext uri="{FF2B5EF4-FFF2-40B4-BE49-F238E27FC236}">
                  <a16:creationId xmlns:a16="http://schemas.microsoft.com/office/drawing/2014/main" id="{5A79CD7C-A37E-433C-B255-46FD6FEBCF89}"/>
                </a:ext>
              </a:extLst>
            </p:cNvPr>
            <p:cNvCxnSpPr>
              <a:cxnSpLocks/>
            </p:cNvCxnSpPr>
            <p:nvPr/>
          </p:nvCxnSpPr>
          <p:spPr>
            <a:xfrm>
              <a:off x="10017832" y="2092803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" name="Straight Connector 24">
              <a:extLst>
                <a:ext uri="{FF2B5EF4-FFF2-40B4-BE49-F238E27FC236}">
                  <a16:creationId xmlns:a16="http://schemas.microsoft.com/office/drawing/2014/main" id="{A584043F-213C-4FA2-A503-A68507FB5934}"/>
                </a:ext>
              </a:extLst>
            </p:cNvPr>
            <p:cNvCxnSpPr>
              <a:cxnSpLocks/>
            </p:cNvCxnSpPr>
            <p:nvPr/>
          </p:nvCxnSpPr>
          <p:spPr>
            <a:xfrm>
              <a:off x="8911705" y="2092803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6" name="Group 25">
            <a:extLst>
              <a:ext uri="{FF2B5EF4-FFF2-40B4-BE49-F238E27FC236}">
                <a16:creationId xmlns:a16="http://schemas.microsoft.com/office/drawing/2014/main" id="{AAB88D05-5CA0-48B4-9863-D2A4299DDDA4}"/>
              </a:ext>
            </a:extLst>
          </p:cNvPr>
          <p:cNvGrpSpPr/>
          <p:nvPr/>
        </p:nvGrpSpPr>
        <p:grpSpPr>
          <a:xfrm>
            <a:off x="6477000" y="4989344"/>
            <a:ext cx="1449705" cy="795474"/>
            <a:chOff x="6998109" y="2101142"/>
            <a:chExt cx="3805084" cy="2087904"/>
          </a:xfrm>
        </p:grpSpPr>
        <p:sp>
          <p:nvSpPr>
            <p:cNvPr id="27" name="Flowchart: Manual Operation 26">
              <a:extLst>
                <a:ext uri="{FF2B5EF4-FFF2-40B4-BE49-F238E27FC236}">
                  <a16:creationId xmlns:a16="http://schemas.microsoft.com/office/drawing/2014/main" id="{697BEE34-7099-4A97-B1AC-C9CE1D11B917}"/>
                </a:ext>
              </a:extLst>
            </p:cNvPr>
            <p:cNvSpPr/>
            <p:nvPr/>
          </p:nvSpPr>
          <p:spPr>
            <a:xfrm>
              <a:off x="6998109" y="2573594"/>
              <a:ext cx="3805084" cy="1143000"/>
            </a:xfrm>
            <a:prstGeom prst="flowChartManualOperation">
              <a:avLst/>
            </a:prstGeom>
            <a:ln w="12700"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H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/>
                  <a:ea typeface="+mn-ea"/>
                  <a:cs typeface="+mn-cs"/>
                </a:rPr>
                <a:t>∗</a:t>
              </a:r>
            </a:p>
          </p:txBody>
        </p:sp>
        <p:cxnSp>
          <p:nvCxnSpPr>
            <p:cNvPr id="28" name="Straight Connector 27">
              <a:extLst>
                <a:ext uri="{FF2B5EF4-FFF2-40B4-BE49-F238E27FC236}">
                  <a16:creationId xmlns:a16="http://schemas.microsoft.com/office/drawing/2014/main" id="{EA4EB639-D558-45E4-9466-BDE2F8372937}"/>
                </a:ext>
              </a:extLst>
            </p:cNvPr>
            <p:cNvCxnSpPr>
              <a:cxnSpLocks/>
            </p:cNvCxnSpPr>
            <p:nvPr/>
          </p:nvCxnSpPr>
          <p:spPr>
            <a:xfrm>
              <a:off x="8329141" y="3716595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" name="Straight Connector 28">
              <a:extLst>
                <a:ext uri="{FF2B5EF4-FFF2-40B4-BE49-F238E27FC236}">
                  <a16:creationId xmlns:a16="http://schemas.microsoft.com/office/drawing/2014/main" id="{E5582676-F310-42D3-80E5-0D91022531B7}"/>
                </a:ext>
              </a:extLst>
            </p:cNvPr>
            <p:cNvCxnSpPr>
              <a:cxnSpLocks/>
            </p:cNvCxnSpPr>
            <p:nvPr/>
          </p:nvCxnSpPr>
          <p:spPr>
            <a:xfrm>
              <a:off x="9473166" y="3716595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" name="Straight Connector 29">
              <a:extLst>
                <a:ext uri="{FF2B5EF4-FFF2-40B4-BE49-F238E27FC236}">
                  <a16:creationId xmlns:a16="http://schemas.microsoft.com/office/drawing/2014/main" id="{93D48D83-B4BE-48B5-9027-5A30266F2B1B}"/>
                </a:ext>
              </a:extLst>
            </p:cNvPr>
            <p:cNvCxnSpPr>
              <a:cxnSpLocks/>
            </p:cNvCxnSpPr>
            <p:nvPr/>
          </p:nvCxnSpPr>
          <p:spPr>
            <a:xfrm>
              <a:off x="7768703" y="2101142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" name="Straight Connector 30">
              <a:extLst>
                <a:ext uri="{FF2B5EF4-FFF2-40B4-BE49-F238E27FC236}">
                  <a16:creationId xmlns:a16="http://schemas.microsoft.com/office/drawing/2014/main" id="{4194A397-3F5E-43B7-A316-493D0DF44868}"/>
                </a:ext>
              </a:extLst>
            </p:cNvPr>
            <p:cNvCxnSpPr>
              <a:cxnSpLocks/>
            </p:cNvCxnSpPr>
            <p:nvPr/>
          </p:nvCxnSpPr>
          <p:spPr>
            <a:xfrm>
              <a:off x="10017832" y="2101142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" name="Straight Connector 31">
              <a:extLst>
                <a:ext uri="{FF2B5EF4-FFF2-40B4-BE49-F238E27FC236}">
                  <a16:creationId xmlns:a16="http://schemas.microsoft.com/office/drawing/2014/main" id="{455A5D3E-8DEE-420C-BF49-4FDB538C5A67}"/>
                </a:ext>
              </a:extLst>
            </p:cNvPr>
            <p:cNvCxnSpPr>
              <a:cxnSpLocks/>
            </p:cNvCxnSpPr>
            <p:nvPr/>
          </p:nvCxnSpPr>
          <p:spPr>
            <a:xfrm>
              <a:off x="8911705" y="2101142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aphicFrame>
        <p:nvGraphicFramePr>
          <p:cNvPr id="34" name="Table 33">
            <a:extLst>
              <a:ext uri="{FF2B5EF4-FFF2-40B4-BE49-F238E27FC236}">
                <a16:creationId xmlns:a16="http://schemas.microsoft.com/office/drawing/2014/main" id="{33C88395-4758-4F88-A6AE-720C47DD47BE}"/>
              </a:ext>
            </a:extLst>
          </p:cNvPr>
          <p:cNvGraphicFramePr>
            <a:graphicFrameLocks noGrp="1"/>
          </p:cNvGraphicFramePr>
          <p:nvPr>
            <p:extLst/>
          </p:nvPr>
        </p:nvGraphicFramePr>
        <p:xfrm>
          <a:off x="2805320" y="3198590"/>
          <a:ext cx="2500215" cy="1512190"/>
        </p:xfrm>
        <a:graphic>
          <a:graphicData uri="http://schemas.openxmlformats.org/drawingml/2006/table">
            <a:tbl>
              <a:tblPr firstRow="1" bandRow="1"/>
              <a:tblGrid>
                <a:gridCol w="196215">
                  <a:extLst>
                    <a:ext uri="{9D8B030D-6E8A-4147-A177-3AD203B41FA5}">
                      <a16:colId xmlns:a16="http://schemas.microsoft.com/office/drawing/2014/main" val="1480437428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1920182586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3827485233"/>
                    </a:ext>
                  </a:extLst>
                </a:gridCol>
                <a:gridCol w="432000">
                  <a:extLst>
                    <a:ext uri="{9D8B030D-6E8A-4147-A177-3AD203B41FA5}">
                      <a16:colId xmlns:a16="http://schemas.microsoft.com/office/drawing/2014/main" val="1951423778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3246411041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66036803"/>
                    </a:ext>
                  </a:extLst>
                </a:gridCol>
                <a:gridCol w="432000">
                  <a:extLst>
                    <a:ext uri="{9D8B030D-6E8A-4147-A177-3AD203B41FA5}">
                      <a16:colId xmlns:a16="http://schemas.microsoft.com/office/drawing/2014/main" val="3471918201"/>
                    </a:ext>
                  </a:extLst>
                </a:gridCol>
              </a:tblGrid>
              <a:tr h="252095">
                <a:tc rowSpan="2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3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Source 1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 gridSpan="3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Source 2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50521989"/>
                  </a:ext>
                </a:extLst>
              </a:tr>
              <a:tr h="252095">
                <a:tc v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Tag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Value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Tag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Value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894671291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a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509852004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b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699116283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c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043214300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d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857415154"/>
                  </a:ext>
                </a:extLst>
              </a:tr>
            </a:tbl>
          </a:graphicData>
        </a:graphic>
      </p:graphicFrame>
      <p:graphicFrame>
        <p:nvGraphicFramePr>
          <p:cNvPr id="36" name="Table 35">
            <a:extLst>
              <a:ext uri="{FF2B5EF4-FFF2-40B4-BE49-F238E27FC236}">
                <a16:creationId xmlns:a16="http://schemas.microsoft.com/office/drawing/2014/main" id="{97CEA6B2-1EB6-48A9-8CFF-BC13AB7D53A8}"/>
              </a:ext>
            </a:extLst>
          </p:cNvPr>
          <p:cNvGraphicFramePr>
            <a:graphicFrameLocks noGrp="1"/>
          </p:cNvGraphicFramePr>
          <p:nvPr>
            <p:extLst/>
          </p:nvPr>
        </p:nvGraphicFramePr>
        <p:xfrm>
          <a:off x="5860859" y="3198590"/>
          <a:ext cx="2500215" cy="1512190"/>
        </p:xfrm>
        <a:graphic>
          <a:graphicData uri="http://schemas.openxmlformats.org/drawingml/2006/table">
            <a:tbl>
              <a:tblPr firstRow="1" bandRow="1"/>
              <a:tblGrid>
                <a:gridCol w="196215">
                  <a:extLst>
                    <a:ext uri="{9D8B030D-6E8A-4147-A177-3AD203B41FA5}">
                      <a16:colId xmlns:a16="http://schemas.microsoft.com/office/drawing/2014/main" val="1480437428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1920182586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3827485233"/>
                    </a:ext>
                  </a:extLst>
                </a:gridCol>
                <a:gridCol w="432000">
                  <a:extLst>
                    <a:ext uri="{9D8B030D-6E8A-4147-A177-3AD203B41FA5}">
                      <a16:colId xmlns:a16="http://schemas.microsoft.com/office/drawing/2014/main" val="1951423778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3246411041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66036803"/>
                    </a:ext>
                  </a:extLst>
                </a:gridCol>
                <a:gridCol w="432000">
                  <a:extLst>
                    <a:ext uri="{9D8B030D-6E8A-4147-A177-3AD203B41FA5}">
                      <a16:colId xmlns:a16="http://schemas.microsoft.com/office/drawing/2014/main" val="3471918201"/>
                    </a:ext>
                  </a:extLst>
                </a:gridCol>
              </a:tblGrid>
              <a:tr h="252095">
                <a:tc rowSpan="2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3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Source 1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 gridSpan="3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Source 2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50521989"/>
                  </a:ext>
                </a:extLst>
              </a:tr>
              <a:tr h="252095">
                <a:tc v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Tag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Value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Tag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Value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894671291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x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solidFill>
                          <a:srgbClr val="0070C0"/>
                        </a:solidFill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solidFill>
                          <a:srgbClr val="0070C0"/>
                        </a:solidFill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solidFill>
                          <a:srgbClr val="0070C0"/>
                        </a:solidFill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solidFill>
                          <a:srgbClr val="0070C0"/>
                        </a:solidFill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solidFill>
                          <a:srgbClr val="0070C0"/>
                        </a:solidFill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solidFill>
                          <a:srgbClr val="0070C0"/>
                        </a:solidFill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509852004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y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solidFill>
                          <a:srgbClr val="0070C0"/>
                        </a:solidFill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solidFill>
                          <a:srgbClr val="0070C0"/>
                        </a:solidFill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solidFill>
                          <a:srgbClr val="0070C0"/>
                        </a:solidFill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>
                        <a:solidFill>
                          <a:srgbClr val="0070C0"/>
                        </a:solidFill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solidFill>
                          <a:srgbClr val="0070C0"/>
                        </a:solidFill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solidFill>
                          <a:srgbClr val="0070C0"/>
                        </a:solidFill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699116283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z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solidFill>
                          <a:srgbClr val="0070C0"/>
                        </a:solidFill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>
                        <a:solidFill>
                          <a:srgbClr val="0070C0"/>
                        </a:solidFill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solidFill>
                          <a:srgbClr val="0070C0"/>
                        </a:solidFill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solidFill>
                          <a:srgbClr val="0070C0"/>
                        </a:solidFill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solidFill>
                          <a:srgbClr val="0070C0"/>
                        </a:solidFill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solidFill>
                          <a:srgbClr val="0070C0"/>
                        </a:solidFill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043214300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t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solidFill>
                          <a:srgbClr val="0070C0"/>
                        </a:solidFill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solidFill>
                          <a:srgbClr val="0070C0"/>
                        </a:solidFill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solidFill>
                          <a:srgbClr val="0070C0"/>
                        </a:solidFill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solidFill>
                          <a:srgbClr val="0070C0"/>
                        </a:solidFill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solidFill>
                          <a:srgbClr val="0070C0"/>
                        </a:solidFill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solidFill>
                          <a:srgbClr val="0070C0"/>
                        </a:solidFill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857415154"/>
                  </a:ext>
                </a:extLst>
              </a:tr>
            </a:tbl>
          </a:graphicData>
        </a:graphic>
      </p:graphicFrame>
      <p:sp>
        <p:nvSpPr>
          <p:cNvPr id="407" name="Rectangle 48">
            <a:extLst>
              <a:ext uri="{FF2B5EF4-FFF2-40B4-BE49-F238E27FC236}">
                <a16:creationId xmlns:a16="http://schemas.microsoft.com/office/drawing/2014/main" id="{27B534A0-1731-4C7B-AC8C-3E952B8E9F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81466" y="1327562"/>
            <a:ext cx="331200" cy="252000"/>
          </a:xfrm>
          <a:prstGeom prst="rect">
            <a:avLst/>
          </a:prstGeom>
          <a:noFill/>
          <a:ln w="6350">
            <a:noFill/>
            <a:miter lim="800000"/>
            <a:headEnd/>
            <a:tailEnd/>
          </a:ln>
        </p:spPr>
        <p:txBody>
          <a:bodyPr vert="horz" wrap="none" lIns="0" tIns="0" rIns="0" bIns="0" numCol="1" anchor="ctr" anchorCtr="0" compatLnSpc="1">
            <a:prstTxWarp prst="textNoShape">
              <a:avLst/>
            </a:prstTxWarp>
            <a:no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CH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nsolas" panose="020B0609020204030204" pitchFamily="49" charset="0"/>
                <a:ea typeface="ＭＳ Ｐゴシック" panose="020B0600070205080204" pitchFamily="34" charset="-128"/>
                <a:cs typeface="+mn-cs"/>
              </a:rPr>
              <a:t>D</a:t>
            </a:r>
            <a:endParaRPr kumimoji="0" lang="en-CH" altLang="en-CH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408" name="Rectangle 29">
            <a:extLst>
              <a:ext uri="{FF2B5EF4-FFF2-40B4-BE49-F238E27FC236}">
                <a16:creationId xmlns:a16="http://schemas.microsoft.com/office/drawing/2014/main" id="{19AE8AE4-23C5-411E-A72A-CF758314280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81466" y="1004738"/>
            <a:ext cx="331200" cy="324000"/>
          </a:xfrm>
          <a:prstGeom prst="rect">
            <a:avLst/>
          </a:prstGeom>
          <a:noFill/>
          <a:ln w="6350">
            <a:noFill/>
            <a:miter lim="800000"/>
            <a:headEnd/>
            <a:tailEnd/>
          </a:ln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no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CH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 panose="020B0604030504040204" pitchFamily="34" charset="0"/>
                <a:ea typeface="ＭＳ Ｐゴシック" panose="020B0600070205080204" pitchFamily="34" charset="-128"/>
                <a:cs typeface="+mn-cs"/>
              </a:rPr>
              <a:t>2</a:t>
            </a:r>
            <a:endParaRPr kumimoji="0" lang="en-CH" altLang="en-CH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409" name="Rectangle 48">
            <a:extLst>
              <a:ext uri="{FF2B5EF4-FFF2-40B4-BE49-F238E27FC236}">
                <a16:creationId xmlns:a16="http://schemas.microsoft.com/office/drawing/2014/main" id="{D60C497F-5863-432A-872C-7CC5B7AB8E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81466" y="1579562"/>
            <a:ext cx="331200" cy="252000"/>
          </a:xfrm>
          <a:prstGeom prst="rect">
            <a:avLst/>
          </a:prstGeom>
          <a:noFill/>
          <a:ln w="6350">
            <a:noFill/>
            <a:miter lim="800000"/>
            <a:headEnd/>
            <a:tailEnd/>
          </a:ln>
        </p:spPr>
        <p:txBody>
          <a:bodyPr vert="horz" wrap="none" lIns="0" tIns="0" rIns="0" bIns="0" numCol="1" anchor="ctr" anchorCtr="0" compatLnSpc="1">
            <a:prstTxWarp prst="textNoShape">
              <a:avLst/>
            </a:prstTxWarp>
            <a:no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CH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nsolas" panose="020B0609020204030204" pitchFamily="49" charset="0"/>
                <a:ea typeface="ＭＳ Ｐゴシック" panose="020B0600070205080204" pitchFamily="34" charset="-128"/>
                <a:cs typeface="+mn-cs"/>
              </a:rPr>
              <a:t>F</a:t>
            </a:r>
            <a:endParaRPr kumimoji="0" lang="en-CH" altLang="en-CH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410" name="Rectangle 48">
            <a:extLst>
              <a:ext uri="{FF2B5EF4-FFF2-40B4-BE49-F238E27FC236}">
                <a16:creationId xmlns:a16="http://schemas.microsoft.com/office/drawing/2014/main" id="{259E1573-4CCB-4122-9F76-DDF3F9C6E2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81466" y="1831824"/>
            <a:ext cx="331200" cy="252000"/>
          </a:xfrm>
          <a:prstGeom prst="rect">
            <a:avLst/>
          </a:prstGeom>
          <a:noFill/>
          <a:ln w="6350">
            <a:noFill/>
            <a:miter lim="800000"/>
            <a:headEnd/>
            <a:tailEnd/>
          </a:ln>
        </p:spPr>
        <p:txBody>
          <a:bodyPr vert="horz" wrap="none" lIns="0" tIns="0" rIns="0" bIns="0" numCol="1" anchor="ctr" anchorCtr="0" compatLnSpc="1">
            <a:prstTxWarp prst="textNoShape">
              <a:avLst/>
            </a:prstTxWarp>
            <a:no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H" altLang="en-CH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411" name="Rectangle 48">
            <a:extLst>
              <a:ext uri="{FF2B5EF4-FFF2-40B4-BE49-F238E27FC236}">
                <a16:creationId xmlns:a16="http://schemas.microsoft.com/office/drawing/2014/main" id="{E7AD8661-72B6-434D-BAAE-A37760DEA8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81466" y="2083593"/>
            <a:ext cx="331200" cy="252000"/>
          </a:xfrm>
          <a:prstGeom prst="rect">
            <a:avLst/>
          </a:prstGeom>
          <a:noFill/>
          <a:ln w="6350">
            <a:noFill/>
            <a:miter lim="800000"/>
            <a:headEnd/>
            <a:tailEnd/>
          </a:ln>
        </p:spPr>
        <p:txBody>
          <a:bodyPr vert="horz" wrap="none" lIns="0" tIns="0" rIns="0" bIns="0" numCol="1" anchor="ctr" anchorCtr="0" compatLnSpc="1">
            <a:prstTxWarp prst="textNoShape">
              <a:avLst/>
            </a:prstTxWarp>
            <a:no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H" altLang="en-CH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412" name="Rectangle 48">
            <a:extLst>
              <a:ext uri="{FF2B5EF4-FFF2-40B4-BE49-F238E27FC236}">
                <a16:creationId xmlns:a16="http://schemas.microsoft.com/office/drawing/2014/main" id="{FFDF3ED4-98B5-48BE-80CC-22D8F973FC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81466" y="2335593"/>
            <a:ext cx="331200" cy="252000"/>
          </a:xfrm>
          <a:prstGeom prst="rect">
            <a:avLst/>
          </a:prstGeom>
          <a:noFill/>
          <a:ln w="6350">
            <a:noFill/>
            <a:miter lim="800000"/>
            <a:headEnd/>
            <a:tailEnd/>
          </a:ln>
        </p:spPr>
        <p:txBody>
          <a:bodyPr vert="horz" wrap="none" lIns="0" tIns="0" rIns="0" bIns="0" numCol="1" anchor="ctr" anchorCtr="0" compatLnSpc="1">
            <a:prstTxWarp prst="textNoShape">
              <a:avLst/>
            </a:prstTxWarp>
            <a:no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H" altLang="en-CH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413" name="Rectangle 48">
            <a:extLst>
              <a:ext uri="{FF2B5EF4-FFF2-40B4-BE49-F238E27FC236}">
                <a16:creationId xmlns:a16="http://schemas.microsoft.com/office/drawing/2014/main" id="{B05C23C0-D121-4693-B294-D836B1DE4A6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81466" y="2587855"/>
            <a:ext cx="331200" cy="252000"/>
          </a:xfrm>
          <a:prstGeom prst="rect">
            <a:avLst/>
          </a:prstGeom>
          <a:noFill/>
          <a:ln w="6350">
            <a:noFill/>
            <a:miter lim="800000"/>
            <a:headEnd/>
            <a:tailEnd/>
          </a:ln>
        </p:spPr>
        <p:txBody>
          <a:bodyPr vert="horz" wrap="none" lIns="0" tIns="0" rIns="0" bIns="0" numCol="1" anchor="ctr" anchorCtr="0" compatLnSpc="1">
            <a:prstTxWarp prst="textNoShape">
              <a:avLst/>
            </a:prstTxWarp>
            <a:no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H" altLang="en-CH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grpSp>
        <p:nvGrpSpPr>
          <p:cNvPr id="414" name="Group 413">
            <a:extLst>
              <a:ext uri="{FF2B5EF4-FFF2-40B4-BE49-F238E27FC236}">
                <a16:creationId xmlns:a16="http://schemas.microsoft.com/office/drawing/2014/main" id="{D168BC2F-0974-4F0A-BFFB-E18AAB4F1C15}"/>
              </a:ext>
            </a:extLst>
          </p:cNvPr>
          <p:cNvGrpSpPr/>
          <p:nvPr/>
        </p:nvGrpSpPr>
        <p:grpSpPr>
          <a:xfrm>
            <a:off x="2249996" y="1004738"/>
            <a:ext cx="331200" cy="1835117"/>
            <a:chOff x="5410200" y="1004738"/>
            <a:chExt cx="331200" cy="1835117"/>
          </a:xfrm>
        </p:grpSpPr>
        <p:sp>
          <p:nvSpPr>
            <p:cNvPr id="415" name="Rectangle 48">
              <a:extLst>
                <a:ext uri="{FF2B5EF4-FFF2-40B4-BE49-F238E27FC236}">
                  <a16:creationId xmlns:a16="http://schemas.microsoft.com/office/drawing/2014/main" id="{DF6050E3-65BA-4872-BF70-2695E8DD5D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F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6" name="Rectangle 29">
              <a:extLst>
                <a:ext uri="{FF2B5EF4-FFF2-40B4-BE49-F238E27FC236}">
                  <a16:creationId xmlns:a16="http://schemas.microsoft.com/office/drawing/2014/main" id="{E633F1E3-BF51-4A22-A2FE-6031B8D6AD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1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7" name="Rectangle 48">
              <a:extLst>
                <a:ext uri="{FF2B5EF4-FFF2-40B4-BE49-F238E27FC236}">
                  <a16:creationId xmlns:a16="http://schemas.microsoft.com/office/drawing/2014/main" id="{D4FCBAF0-A16A-4869-AC17-83637C14CE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8" name="Rectangle 48">
              <a:extLst>
                <a:ext uri="{FF2B5EF4-FFF2-40B4-BE49-F238E27FC236}">
                  <a16:creationId xmlns:a16="http://schemas.microsoft.com/office/drawing/2014/main" id="{65EE864A-41B2-4B33-9FF8-1150A7CF83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9" name="Rectangle 48">
              <a:extLst>
                <a:ext uri="{FF2B5EF4-FFF2-40B4-BE49-F238E27FC236}">
                  <a16:creationId xmlns:a16="http://schemas.microsoft.com/office/drawing/2014/main" id="{65D34BCB-11DF-4DD0-BF8B-DE25D4AE1B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20" name="Rectangle 48">
              <a:extLst>
                <a:ext uri="{FF2B5EF4-FFF2-40B4-BE49-F238E27FC236}">
                  <a16:creationId xmlns:a16="http://schemas.microsoft.com/office/drawing/2014/main" id="{18D60625-9BC7-4C6D-99B1-E813F3C54B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21" name="Rectangle 48">
              <a:extLst>
                <a:ext uri="{FF2B5EF4-FFF2-40B4-BE49-F238E27FC236}">
                  <a16:creationId xmlns:a16="http://schemas.microsoft.com/office/drawing/2014/main" id="{FC1191EF-0526-421E-9971-AA816F7AF7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aphicFrame>
        <p:nvGraphicFramePr>
          <p:cNvPr id="423" name="Table 422">
            <a:extLst>
              <a:ext uri="{FF2B5EF4-FFF2-40B4-BE49-F238E27FC236}">
                <a16:creationId xmlns:a16="http://schemas.microsoft.com/office/drawing/2014/main" id="{FD847E71-6207-4B61-AC4A-DDC9BE9D0300}"/>
              </a:ext>
            </a:extLst>
          </p:cNvPr>
          <p:cNvGraphicFramePr>
            <a:graphicFrameLocks noGrp="1"/>
          </p:cNvGraphicFramePr>
          <p:nvPr>
            <p:extLst/>
          </p:nvPr>
        </p:nvGraphicFramePr>
        <p:xfrm>
          <a:off x="221457" y="1347785"/>
          <a:ext cx="2013700" cy="1521295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468000">
                  <a:extLst>
                    <a:ext uri="{9D8B030D-6E8A-4147-A177-3AD203B41FA5}">
                      <a16:colId xmlns:a16="http://schemas.microsoft.com/office/drawing/2014/main" val="3682851229"/>
                    </a:ext>
                  </a:extLst>
                </a:gridCol>
                <a:gridCol w="792000">
                  <a:extLst>
                    <a:ext uri="{9D8B030D-6E8A-4147-A177-3AD203B41FA5}">
                      <a16:colId xmlns:a16="http://schemas.microsoft.com/office/drawing/2014/main" val="617141317"/>
                    </a:ext>
                  </a:extLst>
                </a:gridCol>
                <a:gridCol w="288000">
                  <a:extLst>
                    <a:ext uri="{9D8B030D-6E8A-4147-A177-3AD203B41FA5}">
                      <a16:colId xmlns:a16="http://schemas.microsoft.com/office/drawing/2014/main" val="1426253014"/>
                    </a:ext>
                  </a:extLst>
                </a:gridCol>
                <a:gridCol w="465700">
                  <a:extLst>
                    <a:ext uri="{9D8B030D-6E8A-4147-A177-3AD203B41FA5}">
                      <a16:colId xmlns:a16="http://schemas.microsoft.com/office/drawing/2014/main" val="3517611654"/>
                    </a:ext>
                  </a:extLst>
                </a:gridCol>
              </a:tblGrid>
              <a:tr h="171963"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MUL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R1, R2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  <a:sym typeface="Wingdings" panose="05000000000000000000" pitchFamily="2" charset="2"/>
                        </a:rPr>
                        <a:t>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R3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296241112"/>
                  </a:ext>
                </a:extLst>
              </a:tr>
              <a:tr h="274495"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ADD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R3, R4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  <a:sym typeface="Wingdings" panose="05000000000000000000" pitchFamily="2" charset="2"/>
                        </a:rPr>
                        <a:t>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R5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263739423"/>
                  </a:ext>
                </a:extLst>
              </a:tr>
              <a:tr h="216000"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ADD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R2, R6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  <a:sym typeface="Wingdings" panose="05000000000000000000" pitchFamily="2" charset="2"/>
                        </a:rPr>
                        <a:t>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R7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702113013"/>
                  </a:ext>
                </a:extLst>
              </a:tr>
              <a:tr h="216000"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ADD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R8, R9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  <a:sym typeface="Wingdings" panose="05000000000000000000" pitchFamily="2" charset="2"/>
                        </a:rPr>
                        <a:t>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R10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152265442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MUL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R7, R10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  <a:sym typeface="Wingdings" panose="05000000000000000000" pitchFamily="2" charset="2"/>
                        </a:rPr>
                        <a:t>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R11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4281479556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ADD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R5, R11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  <a:sym typeface="Wingdings" panose="05000000000000000000" pitchFamily="2" charset="2"/>
                        </a:rPr>
                        <a:t>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R5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928953267"/>
                  </a:ext>
                </a:extLst>
              </a:tr>
            </a:tbl>
          </a:graphicData>
        </a:graphic>
      </p:graphicFrame>
      <p:sp>
        <p:nvSpPr>
          <p:cNvPr id="425" name="Rectangle 29">
            <a:extLst>
              <a:ext uri="{FF2B5EF4-FFF2-40B4-BE49-F238E27FC236}">
                <a16:creationId xmlns:a16="http://schemas.microsoft.com/office/drawing/2014/main" id="{AED3A31C-147D-48A2-BB70-585A3895D5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98602" y="1004752"/>
            <a:ext cx="724441" cy="324000"/>
          </a:xfrm>
          <a:prstGeom prst="rect">
            <a:avLst/>
          </a:prstGeom>
          <a:noFill/>
          <a:ln w="635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no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CH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 panose="020B0604030504040204" pitchFamily="34" charset="0"/>
                <a:ea typeface="ＭＳ Ｐゴシック" panose="020B0600070205080204" pitchFamily="34" charset="-128"/>
                <a:cs typeface="+mn-cs"/>
              </a:rPr>
              <a:t>Cycle</a:t>
            </a:r>
            <a:endParaRPr kumimoji="0" lang="en-CH" altLang="en-CH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25F04019-FA59-4979-BB4D-91648E56C1C7}"/>
              </a:ext>
            </a:extLst>
          </p:cNvPr>
          <p:cNvSpPr txBox="1"/>
          <p:nvPr/>
        </p:nvSpPr>
        <p:spPr>
          <a:xfrm>
            <a:off x="1784298" y="3308679"/>
            <a:ext cx="43200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432FF"/>
                </a:solidFill>
                <a:effectLst/>
                <a:uLnTx/>
                <a:uFillTx/>
                <a:latin typeface="Tahoma"/>
                <a:ea typeface="ＭＳ Ｐゴシック" panose="020B0600070205080204" pitchFamily="34" charset="-128"/>
                <a:cs typeface="+mn-cs"/>
              </a:rPr>
              <a:t>1</a:t>
            </a:r>
            <a:endParaRPr kumimoji="0" lang="en-CH" sz="1100" b="0" i="0" u="none" strike="noStrike" kern="1200" cap="none" spc="0" normalizeH="0" baseline="0" noProof="0" dirty="0">
              <a:ln>
                <a:noFill/>
              </a:ln>
              <a:solidFill>
                <a:srgbClr val="0432FF"/>
              </a:solidFill>
              <a:effectLst/>
              <a:uLnTx/>
              <a:uFillTx/>
              <a:latin typeface="Tahoma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2F4E71FD-44E9-4493-98CE-3F14C93163FC}"/>
              </a:ext>
            </a:extLst>
          </p:cNvPr>
          <p:cNvSpPr/>
          <p:nvPr/>
        </p:nvSpPr>
        <p:spPr bwMode="auto">
          <a:xfrm>
            <a:off x="654050" y="1349519"/>
            <a:ext cx="253627" cy="252000"/>
          </a:xfrm>
          <a:prstGeom prst="rect">
            <a:avLst/>
          </a:prstGeom>
          <a:noFill/>
          <a:ln w="12700">
            <a:solidFill>
              <a:schemeClr val="accent1"/>
            </a:solidFill>
            <a:prstDash val="sysDot"/>
            <a:headEnd type="none" w="med" len="med"/>
            <a:tailEnd type="none" w="med" len="med"/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H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9D5C0AF8-05E0-492D-B985-0AD44F5740B8}"/>
              </a:ext>
            </a:extLst>
          </p:cNvPr>
          <p:cNvSpPr txBox="1"/>
          <p:nvPr/>
        </p:nvSpPr>
        <p:spPr>
          <a:xfrm>
            <a:off x="1784298" y="3560630"/>
            <a:ext cx="43200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432FF"/>
                </a:solidFill>
                <a:effectLst/>
                <a:uLnTx/>
                <a:uFillTx/>
                <a:latin typeface="Tahoma"/>
                <a:ea typeface="ＭＳ Ｐゴシック" panose="020B0600070205080204" pitchFamily="34" charset="-128"/>
                <a:cs typeface="+mn-cs"/>
              </a:rPr>
              <a:t>2</a:t>
            </a:r>
            <a:endParaRPr kumimoji="0" lang="en-CH" sz="1100" b="0" i="0" u="none" strike="noStrike" kern="1200" cap="none" spc="0" normalizeH="0" baseline="0" noProof="0" dirty="0">
              <a:ln>
                <a:noFill/>
              </a:ln>
              <a:solidFill>
                <a:srgbClr val="0432FF"/>
              </a:solidFill>
              <a:effectLst/>
              <a:uLnTx/>
              <a:uFillTx/>
              <a:latin typeface="Tahoma"/>
              <a:ea typeface="ＭＳ Ｐゴシック" panose="020B0600070205080204" pitchFamily="34" charset="-128"/>
              <a:cs typeface="+mn-cs"/>
            </a:endParaRPr>
          </a:p>
        </p:txBody>
      </p:sp>
      <p:cxnSp>
        <p:nvCxnSpPr>
          <p:cNvPr id="49" name="Straight Arrow Connector 48">
            <a:extLst>
              <a:ext uri="{FF2B5EF4-FFF2-40B4-BE49-F238E27FC236}">
                <a16:creationId xmlns:a16="http://schemas.microsoft.com/office/drawing/2014/main" id="{26AF5D5D-EEE3-4FC2-9AA3-2A79BEEFD85F}"/>
              </a:ext>
            </a:extLst>
          </p:cNvPr>
          <p:cNvCxnSpPr>
            <a:cxnSpLocks/>
          </p:cNvCxnSpPr>
          <p:nvPr/>
        </p:nvCxnSpPr>
        <p:spPr bwMode="auto">
          <a:xfrm flipH="1">
            <a:off x="543750" y="1607104"/>
            <a:ext cx="237114" cy="1745696"/>
          </a:xfrm>
          <a:prstGeom prst="straightConnector1">
            <a:avLst/>
          </a:prstGeom>
          <a:ln w="28575">
            <a:solidFill>
              <a:schemeClr val="accent1"/>
            </a:solidFill>
            <a:headEnd type="none" w="med" len="med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Flowchart: Process 11">
            <a:extLst>
              <a:ext uri="{FF2B5EF4-FFF2-40B4-BE49-F238E27FC236}">
                <a16:creationId xmlns:a16="http://schemas.microsoft.com/office/drawing/2014/main" id="{530CEDE1-448C-433D-9B90-64EFB93E1996}"/>
              </a:ext>
            </a:extLst>
          </p:cNvPr>
          <p:cNvSpPr/>
          <p:nvPr/>
        </p:nvSpPr>
        <p:spPr bwMode="auto">
          <a:xfrm>
            <a:off x="4038601" y="961488"/>
            <a:ext cx="4800600" cy="324001"/>
          </a:xfrm>
          <a:prstGeom prst="flowChartProcess">
            <a:avLst/>
          </a:prstGeom>
          <a:ln w="19050">
            <a:headEnd type="none" w="med" len="med"/>
            <a:tailEnd type="none" w="med" len="med"/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5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+mn-cs"/>
              </a:rPr>
              <a:t>Step 2: Access </a:t>
            </a:r>
            <a:r>
              <a:rPr kumimoji="0" lang="en-US" sz="15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+mn-cs"/>
              </a:rPr>
              <a:t>the Register Alias Table</a:t>
            </a:r>
            <a:endParaRPr kumimoji="0" lang="en-CH" sz="15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cxnSp>
        <p:nvCxnSpPr>
          <p:cNvPr id="53" name="Straight Arrow Connector 52">
            <a:extLst>
              <a:ext uri="{FF2B5EF4-FFF2-40B4-BE49-F238E27FC236}">
                <a16:creationId xmlns:a16="http://schemas.microsoft.com/office/drawing/2014/main" id="{60420CFD-7C0E-4B5F-9946-59FF0245E8A4}"/>
              </a:ext>
            </a:extLst>
          </p:cNvPr>
          <p:cNvCxnSpPr>
            <a:cxnSpLocks/>
          </p:cNvCxnSpPr>
          <p:nvPr/>
        </p:nvCxnSpPr>
        <p:spPr bwMode="auto">
          <a:xfrm flipH="1">
            <a:off x="609600" y="1607869"/>
            <a:ext cx="546675" cy="2012036"/>
          </a:xfrm>
          <a:prstGeom prst="straightConnector1">
            <a:avLst/>
          </a:prstGeom>
          <a:ln w="28575">
            <a:solidFill>
              <a:schemeClr val="accent1"/>
            </a:solidFill>
            <a:headEnd type="none" w="med" len="med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1" name="Flowchart: Process 70">
            <a:extLst>
              <a:ext uri="{FF2B5EF4-FFF2-40B4-BE49-F238E27FC236}">
                <a16:creationId xmlns:a16="http://schemas.microsoft.com/office/drawing/2014/main" id="{40AFB291-F701-4D75-87B8-648662447F51}"/>
              </a:ext>
            </a:extLst>
          </p:cNvPr>
          <p:cNvSpPr/>
          <p:nvPr/>
        </p:nvSpPr>
        <p:spPr bwMode="auto">
          <a:xfrm>
            <a:off x="4038600" y="1335395"/>
            <a:ext cx="4795578" cy="320040"/>
          </a:xfrm>
          <a:prstGeom prst="flowChartProcess">
            <a:avLst/>
          </a:prstGeom>
          <a:ln w="19050">
            <a:headEnd type="none" w="med" len="med"/>
            <a:tailEnd type="none" w="med" len="med"/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5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+mn-cs"/>
              </a:rPr>
              <a:t>Step 3: Put source registers into reservation station x.</a:t>
            </a:r>
            <a:endParaRPr kumimoji="0" lang="en-CH" sz="15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14AF2AF4-CDD1-41D2-A5C7-BB1937836236}"/>
              </a:ext>
            </a:extLst>
          </p:cNvPr>
          <p:cNvSpPr txBox="1"/>
          <p:nvPr/>
        </p:nvSpPr>
        <p:spPr>
          <a:xfrm>
            <a:off x="965090" y="3304648"/>
            <a:ext cx="356616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432FF"/>
                </a:solidFill>
                <a:effectLst/>
                <a:uLnTx/>
                <a:uFillTx/>
                <a:latin typeface="Tahoma"/>
                <a:ea typeface="ＭＳ Ｐゴシック" panose="020B0600070205080204" pitchFamily="34" charset="-128"/>
                <a:cs typeface="+mn-cs"/>
              </a:rPr>
              <a:t>1</a:t>
            </a:r>
            <a:endParaRPr kumimoji="0" lang="en-CH" sz="1100" b="0" i="0" u="none" strike="noStrike" kern="1200" cap="none" spc="0" normalizeH="0" baseline="0" noProof="0" dirty="0">
              <a:ln>
                <a:noFill/>
              </a:ln>
              <a:solidFill>
                <a:srgbClr val="0432FF"/>
              </a:solidFill>
              <a:effectLst/>
              <a:uLnTx/>
              <a:uFillTx/>
              <a:latin typeface="Tahoma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73" name="TextBox 72">
            <a:extLst>
              <a:ext uri="{FF2B5EF4-FFF2-40B4-BE49-F238E27FC236}">
                <a16:creationId xmlns:a16="http://schemas.microsoft.com/office/drawing/2014/main" id="{41E9F0F7-1862-4CAA-AF7F-8BED221B58CE}"/>
              </a:ext>
            </a:extLst>
          </p:cNvPr>
          <p:cNvSpPr txBox="1"/>
          <p:nvPr/>
        </p:nvSpPr>
        <p:spPr>
          <a:xfrm>
            <a:off x="968598" y="3561869"/>
            <a:ext cx="356616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432FF"/>
                </a:solidFill>
                <a:effectLst/>
                <a:uLnTx/>
                <a:uFillTx/>
                <a:latin typeface="Tahoma"/>
                <a:ea typeface="ＭＳ Ｐゴシック" panose="020B0600070205080204" pitchFamily="34" charset="-128"/>
                <a:cs typeface="+mn-cs"/>
              </a:rPr>
              <a:t>1</a:t>
            </a:r>
            <a:endParaRPr kumimoji="0" lang="en-CH" sz="1100" b="0" i="0" u="none" strike="noStrike" kern="1200" cap="none" spc="0" normalizeH="0" baseline="0" noProof="0" dirty="0">
              <a:ln>
                <a:noFill/>
              </a:ln>
              <a:solidFill>
                <a:srgbClr val="0432FF"/>
              </a:solidFill>
              <a:effectLst/>
              <a:uLnTx/>
              <a:uFillTx/>
              <a:latin typeface="Tahoma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950C6941-F685-4F37-9385-F51FC7A304B8}"/>
              </a:ext>
            </a:extLst>
          </p:cNvPr>
          <p:cNvSpPr txBox="1"/>
          <p:nvPr/>
        </p:nvSpPr>
        <p:spPr>
          <a:xfrm>
            <a:off x="6418138" y="3702685"/>
            <a:ext cx="356616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432FF"/>
                </a:solidFill>
                <a:effectLst/>
                <a:uLnTx/>
                <a:uFillTx/>
                <a:latin typeface="Tahoma"/>
                <a:ea typeface="ＭＳ Ｐゴシック" panose="020B0600070205080204" pitchFamily="34" charset="-128"/>
                <a:cs typeface="+mn-cs"/>
              </a:rPr>
              <a:t>~</a:t>
            </a:r>
            <a:endParaRPr kumimoji="0" lang="en-CH" sz="1100" b="0" i="0" u="none" strike="noStrike" kern="1200" cap="none" spc="0" normalizeH="0" baseline="0" noProof="0" dirty="0">
              <a:ln>
                <a:noFill/>
              </a:ln>
              <a:solidFill>
                <a:srgbClr val="0432FF"/>
              </a:solidFill>
              <a:effectLst/>
              <a:uLnTx/>
              <a:uFillTx/>
              <a:latin typeface="Tahoma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93A9D336-5450-4EEB-BCA2-393268A790BA}"/>
              </a:ext>
            </a:extLst>
          </p:cNvPr>
          <p:cNvSpPr txBox="1"/>
          <p:nvPr/>
        </p:nvSpPr>
        <p:spPr>
          <a:xfrm>
            <a:off x="7569944" y="3702685"/>
            <a:ext cx="356616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432FF"/>
                </a:solidFill>
                <a:effectLst/>
                <a:uLnTx/>
                <a:uFillTx/>
                <a:latin typeface="Tahoma"/>
                <a:ea typeface="ＭＳ Ｐゴシック" panose="020B0600070205080204" pitchFamily="34" charset="-128"/>
                <a:cs typeface="+mn-cs"/>
              </a:rPr>
              <a:t>~</a:t>
            </a:r>
            <a:endParaRPr kumimoji="0" lang="en-CH" sz="1100" b="0" i="0" u="none" strike="noStrike" kern="1200" cap="none" spc="0" normalizeH="0" baseline="0" noProof="0" dirty="0">
              <a:ln>
                <a:noFill/>
              </a:ln>
              <a:solidFill>
                <a:srgbClr val="0432FF"/>
              </a:solidFill>
              <a:effectLst/>
              <a:uLnTx/>
              <a:uFillTx/>
              <a:latin typeface="Tahoma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77" name="Rectangle 76">
            <a:extLst>
              <a:ext uri="{FF2B5EF4-FFF2-40B4-BE49-F238E27FC236}">
                <a16:creationId xmlns:a16="http://schemas.microsoft.com/office/drawing/2014/main" id="{AE30AAF8-1531-4E8F-8F85-74914F18202E}"/>
              </a:ext>
            </a:extLst>
          </p:cNvPr>
          <p:cNvSpPr/>
          <p:nvPr/>
        </p:nvSpPr>
        <p:spPr bwMode="auto">
          <a:xfrm>
            <a:off x="1776041" y="1348597"/>
            <a:ext cx="253627" cy="252000"/>
          </a:xfrm>
          <a:prstGeom prst="rect">
            <a:avLst/>
          </a:prstGeom>
          <a:noFill/>
          <a:ln w="12700">
            <a:solidFill>
              <a:schemeClr val="accent1"/>
            </a:solidFill>
            <a:prstDash val="sysDot"/>
            <a:headEnd type="none" w="med" len="med"/>
            <a:tailEnd type="none" w="med" len="med"/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H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82" name="Flowchart: Process 81">
            <a:extLst>
              <a:ext uri="{FF2B5EF4-FFF2-40B4-BE49-F238E27FC236}">
                <a16:creationId xmlns:a16="http://schemas.microsoft.com/office/drawing/2014/main" id="{17F80AF9-7888-462A-86C0-05416C7D9139}"/>
              </a:ext>
            </a:extLst>
          </p:cNvPr>
          <p:cNvSpPr/>
          <p:nvPr/>
        </p:nvSpPr>
        <p:spPr bwMode="auto">
          <a:xfrm>
            <a:off x="4038600" y="1705341"/>
            <a:ext cx="4795577" cy="320040"/>
          </a:xfrm>
          <a:prstGeom prst="flowChartProcess">
            <a:avLst/>
          </a:prstGeom>
          <a:ln w="19050">
            <a:headEnd type="none" w="med" len="med"/>
            <a:tailEnd type="none" w="med" len="med"/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sz="1500" dirty="0">
                <a:solidFill>
                  <a:srgbClr val="000000"/>
                </a:solidFill>
                <a:latin typeface="Arial" pitchFamily="34" charset="0"/>
              </a:rPr>
              <a:t>Step 4: </a:t>
            </a:r>
            <a:r>
              <a:rPr kumimoji="0" lang="en-US" sz="15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+mn-cs"/>
              </a:rPr>
              <a:t>Rename destination register R3 </a:t>
            </a:r>
            <a:r>
              <a:rPr kumimoji="0" lang="en-US" sz="15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+mn-cs"/>
                <a:sym typeface="Wingdings" panose="05000000000000000000" pitchFamily="2" charset="2"/>
              </a:rPr>
              <a:t> x</a:t>
            </a:r>
            <a:endParaRPr kumimoji="0" lang="en-CH" sz="15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83" name="TextBox 82">
            <a:extLst>
              <a:ext uri="{FF2B5EF4-FFF2-40B4-BE49-F238E27FC236}">
                <a16:creationId xmlns:a16="http://schemas.microsoft.com/office/drawing/2014/main" id="{86A13AD9-4ED5-4741-93BC-E431E800451D}"/>
              </a:ext>
            </a:extLst>
          </p:cNvPr>
          <p:cNvSpPr txBox="1"/>
          <p:nvPr/>
        </p:nvSpPr>
        <p:spPr>
          <a:xfrm>
            <a:off x="923942" y="3823479"/>
            <a:ext cx="438912" cy="237744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 wrap="square" lIns="0" tIns="0" rIns="0" bIns="0" rtlCol="0" anchor="ctr">
            <a:no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432FF"/>
                </a:solidFill>
                <a:effectLst/>
                <a:uLnTx/>
                <a:uFillTx/>
                <a:latin typeface="Tahoma"/>
                <a:ea typeface="ＭＳ Ｐゴシック" panose="020B0600070205080204" pitchFamily="34" charset="-128"/>
                <a:cs typeface="+mn-cs"/>
              </a:rPr>
              <a:t>0</a:t>
            </a:r>
            <a:endParaRPr kumimoji="0" lang="en-CH" sz="1100" b="0" i="0" u="none" strike="noStrike" kern="1200" cap="none" spc="0" normalizeH="0" baseline="0" noProof="0" dirty="0">
              <a:ln>
                <a:noFill/>
              </a:ln>
              <a:solidFill>
                <a:srgbClr val="0432FF"/>
              </a:solidFill>
              <a:effectLst/>
              <a:uLnTx/>
              <a:uFillTx/>
              <a:latin typeface="Tahoma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84" name="TextBox 83">
            <a:extLst>
              <a:ext uri="{FF2B5EF4-FFF2-40B4-BE49-F238E27FC236}">
                <a16:creationId xmlns:a16="http://schemas.microsoft.com/office/drawing/2014/main" id="{CDAD2886-1D63-4A5F-8D71-D3C7A8ACFC42}"/>
              </a:ext>
            </a:extLst>
          </p:cNvPr>
          <p:cNvSpPr txBox="1"/>
          <p:nvPr/>
        </p:nvSpPr>
        <p:spPr>
          <a:xfrm>
            <a:off x="1381123" y="3823479"/>
            <a:ext cx="356616" cy="237744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 wrap="square" lIns="0" tIns="0" rIns="0" bIns="0" rtlCol="0" anchor="ctr">
            <a:no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432FF"/>
                </a:solidFill>
                <a:effectLst/>
                <a:uLnTx/>
                <a:uFillTx/>
                <a:latin typeface="Tahoma"/>
                <a:ea typeface="ＭＳ Ｐゴシック" panose="020B0600070205080204" pitchFamily="34" charset="-128"/>
                <a:cs typeface="+mn-cs"/>
              </a:rPr>
              <a:t>x</a:t>
            </a:r>
            <a:endParaRPr kumimoji="0" lang="en-CH" sz="1100" b="0" i="0" u="none" strike="noStrike" kern="1200" cap="none" spc="0" normalizeH="0" baseline="0" noProof="0" dirty="0">
              <a:ln>
                <a:noFill/>
              </a:ln>
              <a:solidFill>
                <a:srgbClr val="0432FF"/>
              </a:solidFill>
              <a:effectLst/>
              <a:uLnTx/>
              <a:uFillTx/>
              <a:latin typeface="Tahoma"/>
              <a:ea typeface="ＭＳ Ｐゴシック" panose="020B0600070205080204" pitchFamily="34" charset="-128"/>
              <a:cs typeface="+mn-cs"/>
            </a:endParaRPr>
          </a:p>
        </p:txBody>
      </p:sp>
      <p:cxnSp>
        <p:nvCxnSpPr>
          <p:cNvPr id="85" name="Straight Arrow Connector 84">
            <a:extLst>
              <a:ext uri="{FF2B5EF4-FFF2-40B4-BE49-F238E27FC236}">
                <a16:creationId xmlns:a16="http://schemas.microsoft.com/office/drawing/2014/main" id="{BAC460F2-6FBE-4EC1-9A6F-C471108D2551}"/>
              </a:ext>
            </a:extLst>
          </p:cNvPr>
          <p:cNvCxnSpPr>
            <a:cxnSpLocks/>
            <a:stCxn id="77" idx="1"/>
          </p:cNvCxnSpPr>
          <p:nvPr/>
        </p:nvCxnSpPr>
        <p:spPr bwMode="auto">
          <a:xfrm flipH="1">
            <a:off x="662307" y="1474597"/>
            <a:ext cx="1113734" cy="2419611"/>
          </a:xfrm>
          <a:prstGeom prst="straightConnector1">
            <a:avLst/>
          </a:prstGeom>
          <a:ln w="28575">
            <a:solidFill>
              <a:schemeClr val="accent1"/>
            </a:solidFill>
            <a:headEnd type="none" w="med" len="med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8" name="Flowchart: Process 87">
            <a:extLst>
              <a:ext uri="{FF2B5EF4-FFF2-40B4-BE49-F238E27FC236}">
                <a16:creationId xmlns:a16="http://schemas.microsoft.com/office/drawing/2014/main" id="{C3C2A707-EBF4-4C40-BC83-AEEA7AA6D3C0}"/>
              </a:ext>
            </a:extLst>
          </p:cNvPr>
          <p:cNvSpPr/>
          <p:nvPr/>
        </p:nvSpPr>
        <p:spPr bwMode="auto">
          <a:xfrm>
            <a:off x="4040700" y="2125472"/>
            <a:ext cx="4795577" cy="743607"/>
          </a:xfrm>
          <a:prstGeom prst="flowChartProcess">
            <a:avLst/>
          </a:prstGeom>
          <a:ln w="19050">
            <a:headEnd type="none" w="med" len="med"/>
            <a:tailEnd type="none" w="med" len="med"/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5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+mn-cs"/>
              </a:rPr>
              <a:t>R3 is now renamed to x. 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5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+mn-cs"/>
              </a:rPr>
              <a:t>Its new value will produced by the </a:t>
            </a:r>
            <a:r>
              <a:rPr kumimoji="0" lang="en-US" sz="15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+mn-cs"/>
              </a:rPr>
              <a:t>reservation station 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500" b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+mn-cs"/>
              </a:rPr>
              <a:t>that is </a:t>
            </a:r>
            <a:r>
              <a:rPr kumimoji="0" lang="en-US" sz="15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+mn-cs"/>
              </a:rPr>
              <a:t>identified by tag x.</a:t>
            </a:r>
            <a:endParaRPr kumimoji="0" lang="en-CH" sz="15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89" name="TextBox 88">
            <a:extLst>
              <a:ext uri="{FF2B5EF4-FFF2-40B4-BE49-F238E27FC236}">
                <a16:creationId xmlns:a16="http://schemas.microsoft.com/office/drawing/2014/main" id="{2DB1769D-2F7A-4088-B90E-6DDE1C45CC11}"/>
              </a:ext>
            </a:extLst>
          </p:cNvPr>
          <p:cNvSpPr txBox="1"/>
          <p:nvPr/>
        </p:nvSpPr>
        <p:spPr>
          <a:xfrm>
            <a:off x="1755165" y="3823479"/>
            <a:ext cx="484632" cy="237744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 wrap="square" lIns="0" tIns="0" rIns="0" bIns="0" rtlCol="0" anchor="ctr">
            <a:no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H" sz="1100" b="0" i="0" u="none" strike="noStrike" kern="1200" cap="none" spc="0" normalizeH="0" baseline="0" noProof="0" dirty="0">
              <a:ln>
                <a:noFill/>
              </a:ln>
              <a:solidFill>
                <a:srgbClr val="CC9900"/>
              </a:solidFill>
              <a:effectLst/>
              <a:uLnTx/>
              <a:uFillTx/>
              <a:latin typeface="Tahoma"/>
              <a:ea typeface="ＭＳ Ｐゴシック" panose="020B0600070205080204" pitchFamily="34" charset="-128"/>
              <a:cs typeface="+mn-cs"/>
            </a:endParaRPr>
          </a:p>
        </p:txBody>
      </p:sp>
      <p:cxnSp>
        <p:nvCxnSpPr>
          <p:cNvPr id="61" name="Connector: Elbow 60">
            <a:extLst>
              <a:ext uri="{FF2B5EF4-FFF2-40B4-BE49-F238E27FC236}">
                <a16:creationId xmlns:a16="http://schemas.microsoft.com/office/drawing/2014/main" id="{3FCD5CAB-EC1D-4A6D-8222-B0DF58A56ACF}"/>
              </a:ext>
            </a:extLst>
          </p:cNvPr>
          <p:cNvCxnSpPr>
            <a:cxnSpLocks/>
          </p:cNvCxnSpPr>
          <p:nvPr/>
        </p:nvCxnSpPr>
        <p:spPr bwMode="auto">
          <a:xfrm flipV="1">
            <a:off x="2133600" y="3256793"/>
            <a:ext cx="4517818" cy="170202"/>
          </a:xfrm>
          <a:prstGeom prst="bentConnector4">
            <a:avLst>
              <a:gd name="adj1" fmla="val 10785"/>
              <a:gd name="adj2" fmla="val 170886"/>
            </a:avLst>
          </a:prstGeom>
          <a:ln w="28575">
            <a:solidFill>
              <a:schemeClr val="accent1"/>
            </a:solidFill>
            <a:headEnd type="none" w="med" len="med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6" name="Connector: Elbow 65">
            <a:extLst>
              <a:ext uri="{FF2B5EF4-FFF2-40B4-BE49-F238E27FC236}">
                <a16:creationId xmlns:a16="http://schemas.microsoft.com/office/drawing/2014/main" id="{F8844277-6775-4990-BC09-24962429A4AB}"/>
              </a:ext>
            </a:extLst>
          </p:cNvPr>
          <p:cNvCxnSpPr>
            <a:cxnSpLocks/>
          </p:cNvCxnSpPr>
          <p:nvPr/>
        </p:nvCxnSpPr>
        <p:spPr bwMode="auto">
          <a:xfrm flipV="1">
            <a:off x="2123198" y="3256793"/>
            <a:ext cx="5656691" cy="423392"/>
          </a:xfrm>
          <a:prstGeom prst="bentConnector4">
            <a:avLst>
              <a:gd name="adj1" fmla="val 6107"/>
              <a:gd name="adj2" fmla="val 153993"/>
            </a:avLst>
          </a:prstGeom>
          <a:ln w="28575">
            <a:solidFill>
              <a:schemeClr val="accent1"/>
            </a:solidFill>
            <a:headEnd type="none" w="med" len="med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0" name="Flowchart: Process 187">
            <a:extLst>
              <a:ext uri="{FF2B5EF4-FFF2-40B4-BE49-F238E27FC236}">
                <a16:creationId xmlns:a16="http://schemas.microsoft.com/office/drawing/2014/main" id="{1A4C3F08-BC2A-164E-B1B2-61FEB4406340}"/>
              </a:ext>
            </a:extLst>
          </p:cNvPr>
          <p:cNvSpPr/>
          <p:nvPr/>
        </p:nvSpPr>
        <p:spPr bwMode="auto">
          <a:xfrm>
            <a:off x="3126105" y="6056794"/>
            <a:ext cx="4800600" cy="324001"/>
          </a:xfrm>
          <a:prstGeom prst="flowChartProcess">
            <a:avLst/>
          </a:prstGeom>
          <a:ln w="19050">
            <a:headEnd type="none" w="med" len="med"/>
            <a:tailEnd type="none" w="med" len="med"/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5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+mn-cs"/>
              </a:rPr>
              <a:t>MUL in </a:t>
            </a:r>
            <a:r>
              <a:rPr lang="en-US" sz="1500" dirty="0">
                <a:solidFill>
                  <a:srgbClr val="000000"/>
                </a:solidFill>
                <a:latin typeface="Arial" pitchFamily="34" charset="0"/>
              </a:rPr>
              <a:t>RS x is ready to execute in the next cycle!</a:t>
            </a:r>
            <a:endParaRPr kumimoji="0" lang="en-CH" sz="15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62" name="Flowchart: Process 11">
            <a:extLst>
              <a:ext uri="{FF2B5EF4-FFF2-40B4-BE49-F238E27FC236}">
                <a16:creationId xmlns:a16="http://schemas.microsoft.com/office/drawing/2014/main" id="{89065568-9BC0-C341-9C53-1CE180C5DEC0}"/>
              </a:ext>
            </a:extLst>
          </p:cNvPr>
          <p:cNvSpPr/>
          <p:nvPr/>
        </p:nvSpPr>
        <p:spPr bwMode="auto">
          <a:xfrm>
            <a:off x="4038600" y="539307"/>
            <a:ext cx="4800600" cy="324001"/>
          </a:xfrm>
          <a:prstGeom prst="flowChartProcess">
            <a:avLst/>
          </a:prstGeom>
          <a:ln w="19050">
            <a:headEnd type="none" w="med" len="med"/>
            <a:tailEnd type="none" w="med" len="med"/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5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+mn-cs"/>
              </a:rPr>
              <a:t>Step 1: Check if</a:t>
            </a:r>
            <a:r>
              <a:rPr lang="en-US" sz="1500" dirty="0">
                <a:solidFill>
                  <a:srgbClr val="000000"/>
                </a:solidFill>
                <a:latin typeface="Arial" pitchFamily="34" charset="0"/>
              </a:rPr>
              <a:t> reservation station available. Yes: x</a:t>
            </a:r>
            <a:endParaRPr kumimoji="0" lang="en-CH" sz="15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63" name="Flowchart: Process 54">
            <a:extLst>
              <a:ext uri="{FF2B5EF4-FFF2-40B4-BE49-F238E27FC236}">
                <a16:creationId xmlns:a16="http://schemas.microsoft.com/office/drawing/2014/main" id="{08FDFED5-C862-5848-A836-0AAFDD7E50EC}"/>
              </a:ext>
            </a:extLst>
          </p:cNvPr>
          <p:cNvSpPr/>
          <p:nvPr/>
        </p:nvSpPr>
        <p:spPr bwMode="auto">
          <a:xfrm>
            <a:off x="4038600" y="56999"/>
            <a:ext cx="4800600" cy="324001"/>
          </a:xfrm>
          <a:prstGeom prst="flowChartProcess">
            <a:avLst/>
          </a:prstGeom>
          <a:ln w="19050">
            <a:headEnd type="none" w="med" len="med"/>
            <a:tailEnd type="none" w="med" len="med"/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sz="1500" dirty="0">
                <a:solidFill>
                  <a:srgbClr val="0432FF"/>
                </a:solidFill>
                <a:latin typeface="Arial" pitchFamily="34" charset="0"/>
              </a:rPr>
              <a:t>MUL </a:t>
            </a:r>
            <a:r>
              <a:rPr kumimoji="0" lang="en-US" sz="1500" b="0" i="0" u="none" strike="noStrike" kern="1200" cap="none" spc="0" normalizeH="0" baseline="0" noProof="0" dirty="0">
                <a:ln>
                  <a:noFill/>
                </a:ln>
                <a:solidFill>
                  <a:srgbClr val="0432FF"/>
                </a:solidFill>
                <a:effectLst/>
                <a:uLnTx/>
                <a:uFillTx/>
                <a:latin typeface="Arial" pitchFamily="34" charset="0"/>
                <a:ea typeface="+mn-ea"/>
                <a:cs typeface="+mn-cs"/>
              </a:rPr>
              <a:t>gets decoded and </a:t>
            </a:r>
            <a:r>
              <a:rPr kumimoji="0" lang="en-US" sz="1500" b="0" i="0" u="none" strike="noStrike" kern="1200" cap="none" spc="0" normalizeH="0" baseline="0" noProof="0" dirty="0" err="1">
                <a:ln>
                  <a:noFill/>
                </a:ln>
                <a:solidFill>
                  <a:srgbClr val="0432FF"/>
                </a:solidFill>
                <a:effectLst/>
                <a:uLnTx/>
                <a:uFillTx/>
                <a:latin typeface="Arial" pitchFamily="34" charset="0"/>
                <a:ea typeface="+mn-ea"/>
                <a:cs typeface="+mn-cs"/>
              </a:rPr>
              <a:t>alloc</a:t>
            </a:r>
            <a:r>
              <a:rPr lang="en-US" sz="1500" dirty="0" err="1">
                <a:solidFill>
                  <a:srgbClr val="0432FF"/>
                </a:solidFill>
                <a:latin typeface="Arial" pitchFamily="34" charset="0"/>
              </a:rPr>
              <a:t>ated</a:t>
            </a:r>
            <a:r>
              <a:rPr kumimoji="0" lang="en-US" sz="1500" b="0" i="0" u="none" strike="noStrike" kern="1200" cap="none" spc="0" normalizeH="0" baseline="0" noProof="0" dirty="0">
                <a:ln>
                  <a:noFill/>
                </a:ln>
                <a:solidFill>
                  <a:srgbClr val="0432FF"/>
                </a:solidFill>
                <a:effectLst/>
                <a:uLnTx/>
                <a:uFillTx/>
                <a:latin typeface="Arial" pitchFamily="34" charset="0"/>
                <a:ea typeface="+mn-ea"/>
                <a:cs typeface="+mn-cs"/>
              </a:rPr>
              <a:t> into RS x</a:t>
            </a:r>
            <a:endParaRPr kumimoji="0" lang="en-CH" sz="1500" b="0" i="0" u="none" strike="noStrike" kern="1200" cap="none" spc="0" normalizeH="0" baseline="0" noProof="0" dirty="0">
              <a:ln>
                <a:noFill/>
              </a:ln>
              <a:solidFill>
                <a:srgbClr val="0432FF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988747712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4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1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0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278 -0.00093 L 0.16042 -0.00186 L 0.16111 -0.0426 L 0.6 -0.0426 L 0.60069 -0.02871 L 0.55694 0.05648 " pathEditMode="relative" rAng="0" ptsTypes="AAAAAA">
                                      <p:cBhvr>
                                        <p:cTn id="57" dur="20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0174" y="787"/>
                                    </p:animMotion>
                                  </p:childTnLst>
                                </p:cTn>
                              </p:par>
                              <p:par>
                                <p:cTn id="58" presetID="0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017 -0.00185 L 0.06858 -0.00278 L 0.06858 -0.0463 L 0.51024 -0.0463 L 0.50955 -0.03148 L 0.54566 0.05648 " pathEditMode="relative" rAng="0" ptsTypes="AAAAAA">
                                      <p:cBhvr>
                                        <p:cTn id="59" dur="2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7292" y="69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2000"/>
                            </p:stCondLst>
                            <p:childTnLst>
                              <p:par>
                                <p:cTn id="6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4" fill="hold">
                      <p:stCondLst>
                        <p:cond delay="indefinite"/>
                      </p:stCondLst>
                      <p:childTnLst>
                        <p:par>
                          <p:cTn id="65" fill="hold">
                            <p:stCondLst>
                              <p:cond delay="0"/>
                            </p:stCondLst>
                            <p:childTnLst>
                              <p:par>
                                <p:cTn id="66" presetID="63" presetClass="path" presetSubtype="0" accel="50000" decel="5000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33333E-6 3.7037E-6 L 0.04375 3.7037E-6 " pathEditMode="relative" rAng="0" ptsTypes="AA">
                                      <p:cBhvr>
                                        <p:cTn id="67" dur="2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292" y="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2000"/>
                            </p:stCondLst>
                            <p:childTnLst>
                              <p:par>
                                <p:cTn id="6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1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" fill="hold">
                      <p:stCondLst>
                        <p:cond delay="indefinite"/>
                      </p:stCondLst>
                      <p:childTnLst>
                        <p:par>
                          <p:cTn id="73" fill="hold">
                            <p:stCondLst>
                              <p:cond delay="0"/>
                            </p:stCondLst>
                            <p:childTnLst>
                              <p:par>
                                <p:cTn id="74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6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8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0" presetID="10" presetClass="exit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1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5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8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9" presetID="0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035 0.00185 L 0.14444 0.00046 L 0.14444 -0.09468 L 0.72552 -0.09399 L 0.72552 -0.06621 L 0.68246 0.0199 " pathEditMode="relative" rAng="0" ptsTypes="AAAAAA">
                                      <p:cBhvr>
                                        <p:cTn id="90" dur="20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6285" y="-3935"/>
                                    </p:animMotion>
                                  </p:childTnLst>
                                </p:cTn>
                              </p:par>
                              <p:par>
                                <p:cTn id="91" presetID="0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365 0.00209 L 0.04722 0.00116 C 0.04757 -0.03125 0.04757 -0.06412 0.04792 -0.09652 L 0.62917 -0.09606 L 0.62847 -0.06458 L 0.67188 0.02014 " pathEditMode="relative" rAng="0" ptsTypes="AAAAAA">
                                      <p:cBhvr>
                                        <p:cTn id="92" dur="2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3767" y="-4028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3" fill="hold">
                            <p:stCondLst>
                              <p:cond delay="2000"/>
                            </p:stCondLst>
                            <p:childTnLst>
                              <p:par>
                                <p:cTn id="9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6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7" fill="hold">
                      <p:stCondLst>
                        <p:cond delay="indefinite"/>
                      </p:stCondLst>
                      <p:childTnLst>
                        <p:par>
                          <p:cTn id="98" fill="hold">
                            <p:stCondLst>
                              <p:cond delay="0"/>
                            </p:stCondLst>
                            <p:childTnLst>
                              <p:par>
                                <p:cTn id="9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1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4" dur="5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7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0" dur="50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3" dur="5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6" dur="5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7" fill="hold">
                      <p:stCondLst>
                        <p:cond delay="indefinite"/>
                      </p:stCondLst>
                      <p:childTnLst>
                        <p:par>
                          <p:cTn id="118" fill="hold">
                            <p:stCondLst>
                              <p:cond delay="0"/>
                            </p:stCondLst>
                            <p:childTnLst>
                              <p:par>
                                <p:cTn id="11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1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2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3" dur="5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5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6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8" fill="hold">
                      <p:stCondLst>
                        <p:cond delay="indefinite"/>
                      </p:stCondLst>
                      <p:childTnLst>
                        <p:par>
                          <p:cTn id="129" fill="hold">
                            <p:stCondLst>
                              <p:cond delay="0"/>
                            </p:stCondLst>
                            <p:childTnLst>
                              <p:par>
                                <p:cTn id="13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2" dur="500"/>
                                        <p:tgtEl>
                                          <p:spTgt spid="4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3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4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8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4" grpId="0" animBg="1"/>
      <p:bldP spid="3" grpId="0" animBg="1"/>
      <p:bldP spid="3" grpId="1" animBg="1"/>
      <p:bldP spid="407" grpId="0"/>
      <p:bldP spid="409" grpId="0"/>
      <p:bldP spid="5" grpId="0"/>
      <p:bldP spid="5" grpId="1"/>
      <p:bldP spid="7" grpId="0" animBg="1"/>
      <p:bldP spid="7" grpId="1" animBg="1"/>
      <p:bldP spid="7" grpId="2" animBg="1"/>
      <p:bldP spid="48" grpId="0"/>
      <p:bldP spid="48" grpId="1"/>
      <p:bldP spid="12" grpId="0" animBg="1"/>
      <p:bldP spid="71" grpId="0" animBg="1"/>
      <p:bldP spid="72" grpId="0"/>
      <p:bldP spid="72" grpId="1"/>
      <p:bldP spid="73" grpId="0"/>
      <p:bldP spid="73" grpId="1"/>
      <p:bldP spid="75" grpId="0"/>
      <p:bldP spid="76" grpId="0"/>
      <p:bldP spid="77" grpId="0" animBg="1"/>
      <p:bldP spid="77" grpId="1" animBg="1"/>
      <p:bldP spid="82" grpId="0" animBg="1"/>
      <p:bldP spid="83" grpId="0" animBg="1"/>
      <p:bldP spid="84" grpId="0" animBg="1"/>
      <p:bldP spid="88" grpId="0" animBg="1"/>
      <p:bldP spid="89" grpId="0" animBg="1"/>
      <p:bldP spid="60" grpId="0" animBg="1"/>
      <p:bldP spid="62" grpId="0" animBg="1"/>
      <p:bldP spid="63" grpId="0" animBg="1"/>
    </p:bldLst>
  </p:timing>
</p:sld>
</file>

<file path=ppt/slides/slide1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929" name="Title 1">
            <a:extLst>
              <a:ext uri="{FF2B5EF4-FFF2-40B4-BE49-F238E27FC236}">
                <a16:creationId xmlns:a16="http://schemas.microsoft.com/office/drawing/2014/main" id="{5D934C10-3042-FB47-8F9E-A658C4BB063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>
                <a:ea typeface="ＭＳ Ｐゴシック" panose="020B0600070205080204" pitchFamily="34" charset="-128"/>
              </a:rPr>
              <a:t>NVIDIA GeForce GTX 285 </a:t>
            </a:r>
            <a:r>
              <a:rPr lang="ja-JP" altLang="en-US">
                <a:ea typeface="ＭＳ Ｐゴシック" panose="020B0600070205080204" pitchFamily="34" charset="-128"/>
              </a:rPr>
              <a:t>“</a:t>
            </a:r>
            <a:r>
              <a:rPr lang="en-US" altLang="ja-JP">
                <a:ea typeface="ＭＳ Ｐゴシック" panose="020B0600070205080204" pitchFamily="34" charset="-128"/>
              </a:rPr>
              <a:t>core</a:t>
            </a:r>
            <a:r>
              <a:rPr lang="ja-JP" altLang="en-US">
                <a:ea typeface="ＭＳ Ｐゴシック" panose="020B0600070205080204" pitchFamily="34" charset="-128"/>
              </a:rPr>
              <a:t>”</a:t>
            </a:r>
            <a:endParaRPr lang="en-US" altLang="en-US">
              <a:ea typeface="ＭＳ Ｐゴシック" panose="020B0600070205080204" pitchFamily="34" charset="-128"/>
            </a:endParaRPr>
          </a:p>
        </p:txBody>
      </p:sp>
      <p:sp>
        <p:nvSpPr>
          <p:cNvPr id="124930" name="Slide Number Placeholder 4">
            <a:extLst>
              <a:ext uri="{FF2B5EF4-FFF2-40B4-BE49-F238E27FC236}">
                <a16:creationId xmlns:a16="http://schemas.microsoft.com/office/drawing/2014/main" id="{21B868F2-32FE-7343-AFC6-F18545157B80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3124200" y="6248400"/>
            <a:ext cx="2895600" cy="457200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lr>
                <a:schemeClr val="accent1"/>
              </a:buClr>
              <a:buSzPct val="65000"/>
              <a:buFont typeface="Wingdings" pitchFamily="2" charset="2"/>
              <a:buChar char="n"/>
              <a:defRPr sz="24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60000"/>
              <a:buFont typeface="Wingdings" pitchFamily="2" charset="2"/>
              <a:buChar char="q"/>
              <a:defRPr sz="22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65000"/>
              <a:buFont typeface="Wingdings" pitchFamily="2" charset="2"/>
              <a:buChar char="n"/>
              <a:defRPr sz="20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" pitchFamily="2" charset="2"/>
              <a:buChar char="q"/>
              <a:defRPr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41C2856E-1EF3-6946-931E-10D1977E0F48}" type="slidenum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aramond" panose="02020404030301010803" pitchFamily="18" charset="0"/>
                <a:ea typeface="ＭＳ Ｐゴシック" panose="020B0600070205080204" pitchFamily="34" charset="-128"/>
                <a:cs typeface="+mn-cs"/>
              </a:rPr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110</a:t>
            </a:fld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aramond" panose="02020404030301010803" pitchFamily="18" charset="0"/>
              <a:ea typeface="ＭＳ Ｐゴシック" panose="020B0600070205080204" pitchFamily="34" charset="-128"/>
              <a:cs typeface="+mn-cs"/>
            </a:endParaRPr>
          </a:p>
        </p:txBody>
      </p:sp>
      <p:grpSp>
        <p:nvGrpSpPr>
          <p:cNvPr id="124931" name="Group 43">
            <a:extLst>
              <a:ext uri="{FF2B5EF4-FFF2-40B4-BE49-F238E27FC236}">
                <a16:creationId xmlns:a16="http://schemas.microsoft.com/office/drawing/2014/main" id="{2D3E500A-0982-0047-BE29-847777A06F35}"/>
              </a:ext>
            </a:extLst>
          </p:cNvPr>
          <p:cNvGrpSpPr>
            <a:grpSpLocks/>
          </p:cNvGrpSpPr>
          <p:nvPr/>
        </p:nvGrpSpPr>
        <p:grpSpPr bwMode="auto">
          <a:xfrm>
            <a:off x="942975" y="1384300"/>
            <a:ext cx="4378325" cy="2952750"/>
            <a:chOff x="3803438" y="3041984"/>
            <a:chExt cx="1114185" cy="751417"/>
          </a:xfrm>
        </p:grpSpPr>
        <p:sp>
          <p:nvSpPr>
            <p:cNvPr id="7" name="Rectangle 6">
              <a:extLst>
                <a:ext uri="{FF2B5EF4-FFF2-40B4-BE49-F238E27FC236}">
                  <a16:creationId xmlns:a16="http://schemas.microsoft.com/office/drawing/2014/main" id="{414F8A88-ADC6-7D4D-A476-302BBBD63726}"/>
                </a:ext>
              </a:extLst>
            </p:cNvPr>
            <p:cNvSpPr/>
            <p:nvPr/>
          </p:nvSpPr>
          <p:spPr bwMode="auto">
            <a:xfrm>
              <a:off x="3803438" y="3041984"/>
              <a:ext cx="1114185" cy="751417"/>
            </a:xfrm>
            <a:prstGeom prst="rect">
              <a:avLst/>
            </a:prstGeom>
            <a:solidFill>
              <a:schemeClr val="bg2">
                <a:lumMod val="20000"/>
                <a:lumOff val="80000"/>
              </a:schemeClr>
            </a:solidFill>
            <a:ln w="19050" cap="flat" cmpd="sng" algn="ctr">
              <a:solidFill>
                <a:schemeClr val="tx1">
                  <a:lumMod val="75000"/>
                  <a:lumOff val="2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ctr" anchorCtr="1"/>
            <a:lstStyle>
              <a:lvl1pPr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rebuchet MS" charset="0"/>
                <a:ea typeface="ＭＳ Ｐゴシック" charset="-128"/>
                <a:cs typeface="+mn-cs"/>
              </a:endParaRPr>
            </a:p>
          </p:txBody>
        </p:sp>
        <p:sp>
          <p:nvSpPr>
            <p:cNvPr id="124937" name="Rectangle 7">
              <a:extLst>
                <a:ext uri="{FF2B5EF4-FFF2-40B4-BE49-F238E27FC236}">
                  <a16:creationId xmlns:a16="http://schemas.microsoft.com/office/drawing/2014/main" id="{064E75A6-4372-5141-9488-4B9952B531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1475" y="3091609"/>
              <a:ext cx="698111" cy="137160"/>
            </a:xfrm>
            <a:prstGeom prst="rect">
              <a:avLst/>
            </a:prstGeom>
            <a:solidFill>
              <a:srgbClr val="DA581C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anchor="ctr" anchorCtr="1"/>
            <a:lstStyle>
              <a:lvl1pPr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4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60000"/>
                <a:buFont typeface="Wingdings" pitchFamily="2" charset="2"/>
                <a:buChar char="q"/>
                <a:defRPr sz="22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0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" pitchFamily="2" charset="2"/>
                <a:buChar char="q"/>
                <a:defRPr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rebuchet MS" panose="020B070302020209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24938" name="Rectangle 8">
              <a:extLst>
                <a:ext uri="{FF2B5EF4-FFF2-40B4-BE49-F238E27FC236}">
                  <a16:creationId xmlns:a16="http://schemas.microsoft.com/office/drawing/2014/main" id="{8E312E78-FF2D-E242-859F-38F56D8E0E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2724" y="3608042"/>
              <a:ext cx="1015612" cy="137160"/>
            </a:xfrm>
            <a:prstGeom prst="rect">
              <a:avLst/>
            </a:prstGeom>
            <a:solidFill>
              <a:srgbClr val="AEC3F5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anchor="ctr" anchorCtr="1"/>
            <a:lstStyle>
              <a:lvl1pPr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4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60000"/>
                <a:buFont typeface="Wingdings" pitchFamily="2" charset="2"/>
                <a:buChar char="q"/>
                <a:defRPr sz="22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0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" pitchFamily="2" charset="2"/>
                <a:buChar char="q"/>
                <a:defRPr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rebuchet MS" panose="020B070302020209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24939" name="Rectangle 9">
              <a:extLst>
                <a:ext uri="{FF2B5EF4-FFF2-40B4-BE49-F238E27FC236}">
                  <a16:creationId xmlns:a16="http://schemas.microsoft.com/office/drawing/2014/main" id="{C5C2F547-8410-5647-9347-E6B827C83A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2421" y="3266850"/>
              <a:ext cx="225644" cy="137083"/>
            </a:xfrm>
            <a:prstGeom prst="rect">
              <a:avLst/>
            </a:prstGeom>
            <a:solidFill>
              <a:srgbClr val="FFAF16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anchor="ctr" anchorCtr="1"/>
            <a:lstStyle>
              <a:lvl1pPr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4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60000"/>
                <a:buFont typeface="Wingdings" pitchFamily="2" charset="2"/>
                <a:buChar char="q"/>
                <a:defRPr sz="22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0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" pitchFamily="2" charset="2"/>
                <a:buChar char="q"/>
                <a:defRPr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rebuchet MS" panose="020B070302020209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24940" name="Rectangle 10">
              <a:extLst>
                <a:ext uri="{FF2B5EF4-FFF2-40B4-BE49-F238E27FC236}">
                  <a16:creationId xmlns:a16="http://schemas.microsoft.com/office/drawing/2014/main" id="{A2B5550A-0F07-A841-B7C8-DB73A0289A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87456" y="3303641"/>
              <a:ext cx="63500" cy="63500"/>
            </a:xfrm>
            <a:prstGeom prst="rect">
              <a:avLst/>
            </a:prstGeom>
            <a:solidFill>
              <a:srgbClr val="FFF25C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anchor="ctr" anchorCtr="1"/>
            <a:lstStyle>
              <a:lvl1pPr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4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60000"/>
                <a:buFont typeface="Wingdings" pitchFamily="2" charset="2"/>
                <a:buChar char="q"/>
                <a:defRPr sz="22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0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" pitchFamily="2" charset="2"/>
                <a:buChar char="q"/>
                <a:defRPr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24941" name="Rectangle 11">
              <a:extLst>
                <a:ext uri="{FF2B5EF4-FFF2-40B4-BE49-F238E27FC236}">
                  <a16:creationId xmlns:a16="http://schemas.microsoft.com/office/drawing/2014/main" id="{D185A333-4145-4F4D-AAAF-7686E40579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79531" y="3303641"/>
              <a:ext cx="63500" cy="63500"/>
            </a:xfrm>
            <a:prstGeom prst="rect">
              <a:avLst/>
            </a:prstGeom>
            <a:solidFill>
              <a:srgbClr val="4292B4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anchor="ctr" anchorCtr="1"/>
            <a:lstStyle>
              <a:lvl1pPr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4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60000"/>
                <a:buFont typeface="Wingdings" pitchFamily="2" charset="2"/>
                <a:buChar char="q"/>
                <a:defRPr sz="22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0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" pitchFamily="2" charset="2"/>
                <a:buChar char="q"/>
                <a:defRPr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24942" name="Rectangle 12">
              <a:extLst>
                <a:ext uri="{FF2B5EF4-FFF2-40B4-BE49-F238E27FC236}">
                  <a16:creationId xmlns:a16="http://schemas.microsoft.com/office/drawing/2014/main" id="{A7A0ED36-1D6B-6A48-8704-4AA667BB60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15946" y="3266850"/>
              <a:ext cx="225644" cy="137083"/>
            </a:xfrm>
            <a:prstGeom prst="rect">
              <a:avLst/>
            </a:prstGeom>
            <a:solidFill>
              <a:srgbClr val="FFAF16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anchor="ctr" anchorCtr="1"/>
            <a:lstStyle>
              <a:lvl1pPr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4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60000"/>
                <a:buFont typeface="Wingdings" pitchFamily="2" charset="2"/>
                <a:buChar char="q"/>
                <a:defRPr sz="22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0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" pitchFamily="2" charset="2"/>
                <a:buChar char="q"/>
                <a:defRPr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rebuchet MS" panose="020B070302020209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24943" name="Rectangle 13">
              <a:extLst>
                <a:ext uri="{FF2B5EF4-FFF2-40B4-BE49-F238E27FC236}">
                  <a16:creationId xmlns:a16="http://schemas.microsoft.com/office/drawing/2014/main" id="{32F6B717-7D6A-E54B-965F-E55D3C6ADD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50981" y="3303641"/>
              <a:ext cx="63500" cy="63500"/>
            </a:xfrm>
            <a:prstGeom prst="rect">
              <a:avLst/>
            </a:prstGeom>
            <a:solidFill>
              <a:srgbClr val="FFF25C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anchor="ctr" anchorCtr="1"/>
            <a:lstStyle>
              <a:lvl1pPr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4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60000"/>
                <a:buFont typeface="Wingdings" pitchFamily="2" charset="2"/>
                <a:buChar char="q"/>
                <a:defRPr sz="22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0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" pitchFamily="2" charset="2"/>
                <a:buChar char="q"/>
                <a:defRPr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24944" name="Rectangle 14">
              <a:extLst>
                <a:ext uri="{FF2B5EF4-FFF2-40B4-BE49-F238E27FC236}">
                  <a16:creationId xmlns:a16="http://schemas.microsoft.com/office/drawing/2014/main" id="{CA275385-FAE6-E944-BF6E-C2A47F634C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3056" y="3303641"/>
              <a:ext cx="63500" cy="63500"/>
            </a:xfrm>
            <a:prstGeom prst="rect">
              <a:avLst/>
            </a:prstGeom>
            <a:solidFill>
              <a:srgbClr val="4292B4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anchor="ctr" anchorCtr="1"/>
            <a:lstStyle>
              <a:lvl1pPr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4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60000"/>
                <a:buFont typeface="Wingdings" pitchFamily="2" charset="2"/>
                <a:buChar char="q"/>
                <a:defRPr sz="22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0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" pitchFamily="2" charset="2"/>
                <a:buChar char="q"/>
                <a:defRPr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24945" name="Rectangle 15">
              <a:extLst>
                <a:ext uri="{FF2B5EF4-FFF2-40B4-BE49-F238E27FC236}">
                  <a16:creationId xmlns:a16="http://schemas.microsoft.com/office/drawing/2014/main" id="{C32FFEBD-7BAF-D344-9DED-314A6EA59C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79471" y="3266850"/>
              <a:ext cx="225644" cy="137083"/>
            </a:xfrm>
            <a:prstGeom prst="rect">
              <a:avLst/>
            </a:prstGeom>
            <a:solidFill>
              <a:srgbClr val="FFAF16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anchor="ctr" anchorCtr="1"/>
            <a:lstStyle>
              <a:lvl1pPr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4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60000"/>
                <a:buFont typeface="Wingdings" pitchFamily="2" charset="2"/>
                <a:buChar char="q"/>
                <a:defRPr sz="22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0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" pitchFamily="2" charset="2"/>
                <a:buChar char="q"/>
                <a:defRPr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rebuchet MS" panose="020B070302020209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24946" name="Rectangle 16">
              <a:extLst>
                <a:ext uri="{FF2B5EF4-FFF2-40B4-BE49-F238E27FC236}">
                  <a16:creationId xmlns:a16="http://schemas.microsoft.com/office/drawing/2014/main" id="{F5D7182C-8E43-814E-8A6A-805AE83762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14506" y="3303641"/>
              <a:ext cx="63500" cy="63500"/>
            </a:xfrm>
            <a:prstGeom prst="rect">
              <a:avLst/>
            </a:prstGeom>
            <a:solidFill>
              <a:srgbClr val="FFF25C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anchor="ctr" anchorCtr="1"/>
            <a:lstStyle>
              <a:lvl1pPr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4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60000"/>
                <a:buFont typeface="Wingdings" pitchFamily="2" charset="2"/>
                <a:buChar char="q"/>
                <a:defRPr sz="22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0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" pitchFamily="2" charset="2"/>
                <a:buChar char="q"/>
                <a:defRPr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24947" name="Rectangle 17">
              <a:extLst>
                <a:ext uri="{FF2B5EF4-FFF2-40B4-BE49-F238E27FC236}">
                  <a16:creationId xmlns:a16="http://schemas.microsoft.com/office/drawing/2014/main" id="{AD2F5C0F-9B9F-9241-8363-FFB7E549C4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06581" y="3303641"/>
              <a:ext cx="63500" cy="63500"/>
            </a:xfrm>
            <a:prstGeom prst="rect">
              <a:avLst/>
            </a:prstGeom>
            <a:solidFill>
              <a:srgbClr val="4292B4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anchor="ctr" anchorCtr="1"/>
            <a:lstStyle>
              <a:lvl1pPr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4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60000"/>
                <a:buFont typeface="Wingdings" pitchFamily="2" charset="2"/>
                <a:buChar char="q"/>
                <a:defRPr sz="22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0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" pitchFamily="2" charset="2"/>
                <a:buChar char="q"/>
                <a:defRPr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24948" name="Rectangle 18">
              <a:extLst>
                <a:ext uri="{FF2B5EF4-FFF2-40B4-BE49-F238E27FC236}">
                  <a16:creationId xmlns:a16="http://schemas.microsoft.com/office/drawing/2014/main" id="{80AA5839-1CC1-7544-883D-D00DE43366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42996" y="3266850"/>
              <a:ext cx="225644" cy="137083"/>
            </a:xfrm>
            <a:prstGeom prst="rect">
              <a:avLst/>
            </a:prstGeom>
            <a:solidFill>
              <a:srgbClr val="FFAF16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anchor="ctr" anchorCtr="1"/>
            <a:lstStyle>
              <a:lvl1pPr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4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60000"/>
                <a:buFont typeface="Wingdings" pitchFamily="2" charset="2"/>
                <a:buChar char="q"/>
                <a:defRPr sz="22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0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" pitchFamily="2" charset="2"/>
                <a:buChar char="q"/>
                <a:defRPr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rebuchet MS" panose="020B070302020209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24949" name="Rectangle 19">
              <a:extLst>
                <a:ext uri="{FF2B5EF4-FFF2-40B4-BE49-F238E27FC236}">
                  <a16:creationId xmlns:a16="http://schemas.microsoft.com/office/drawing/2014/main" id="{8EA27361-8238-3446-8F1F-D3769F7D80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78031" y="3303641"/>
              <a:ext cx="63500" cy="63500"/>
            </a:xfrm>
            <a:prstGeom prst="rect">
              <a:avLst/>
            </a:prstGeom>
            <a:solidFill>
              <a:srgbClr val="FFF25C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anchor="ctr" anchorCtr="1"/>
            <a:lstStyle>
              <a:lvl1pPr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4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60000"/>
                <a:buFont typeface="Wingdings" pitchFamily="2" charset="2"/>
                <a:buChar char="q"/>
                <a:defRPr sz="22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0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" pitchFamily="2" charset="2"/>
                <a:buChar char="q"/>
                <a:defRPr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24950" name="Rectangle 20">
              <a:extLst>
                <a:ext uri="{FF2B5EF4-FFF2-40B4-BE49-F238E27FC236}">
                  <a16:creationId xmlns:a16="http://schemas.microsoft.com/office/drawing/2014/main" id="{5713FC23-ABB1-034F-B0BE-AF28541BE4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0106" y="3303641"/>
              <a:ext cx="63500" cy="63500"/>
            </a:xfrm>
            <a:prstGeom prst="rect">
              <a:avLst/>
            </a:prstGeom>
            <a:solidFill>
              <a:srgbClr val="4292B4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anchor="ctr" anchorCtr="1"/>
            <a:lstStyle>
              <a:lvl1pPr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4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60000"/>
                <a:buFont typeface="Wingdings" pitchFamily="2" charset="2"/>
                <a:buChar char="q"/>
                <a:defRPr sz="22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0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" pitchFamily="2" charset="2"/>
                <a:buChar char="q"/>
                <a:defRPr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24951" name="Rectangle 21">
              <a:extLst>
                <a:ext uri="{FF2B5EF4-FFF2-40B4-BE49-F238E27FC236}">
                  <a16:creationId xmlns:a16="http://schemas.microsoft.com/office/drawing/2014/main" id="{99E837FB-49CB-8747-A76E-4E027B3521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2421" y="3435125"/>
              <a:ext cx="225644" cy="137083"/>
            </a:xfrm>
            <a:prstGeom prst="rect">
              <a:avLst/>
            </a:prstGeom>
            <a:solidFill>
              <a:srgbClr val="FFAF16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anchor="ctr" anchorCtr="1"/>
            <a:lstStyle>
              <a:lvl1pPr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4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60000"/>
                <a:buFont typeface="Wingdings" pitchFamily="2" charset="2"/>
                <a:buChar char="q"/>
                <a:defRPr sz="22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0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" pitchFamily="2" charset="2"/>
                <a:buChar char="q"/>
                <a:defRPr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rebuchet MS" panose="020B070302020209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24952" name="Rectangle 22">
              <a:extLst>
                <a:ext uri="{FF2B5EF4-FFF2-40B4-BE49-F238E27FC236}">
                  <a16:creationId xmlns:a16="http://schemas.microsoft.com/office/drawing/2014/main" id="{322B7898-6EF3-7949-924F-B4A1A56F6E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87456" y="3471916"/>
              <a:ext cx="63500" cy="63500"/>
            </a:xfrm>
            <a:prstGeom prst="rect">
              <a:avLst/>
            </a:prstGeom>
            <a:solidFill>
              <a:srgbClr val="FFF25C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anchor="ctr" anchorCtr="1"/>
            <a:lstStyle>
              <a:lvl1pPr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4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60000"/>
                <a:buFont typeface="Wingdings" pitchFamily="2" charset="2"/>
                <a:buChar char="q"/>
                <a:defRPr sz="22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0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" pitchFamily="2" charset="2"/>
                <a:buChar char="q"/>
                <a:defRPr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24953" name="Rectangle 23">
              <a:extLst>
                <a:ext uri="{FF2B5EF4-FFF2-40B4-BE49-F238E27FC236}">
                  <a16:creationId xmlns:a16="http://schemas.microsoft.com/office/drawing/2014/main" id="{5D69A19C-6CF9-2F46-97F8-CC8CF01C26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79531" y="3471916"/>
              <a:ext cx="63500" cy="63500"/>
            </a:xfrm>
            <a:prstGeom prst="rect">
              <a:avLst/>
            </a:prstGeom>
            <a:solidFill>
              <a:srgbClr val="4292B4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anchor="ctr" anchorCtr="1"/>
            <a:lstStyle>
              <a:lvl1pPr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4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60000"/>
                <a:buFont typeface="Wingdings" pitchFamily="2" charset="2"/>
                <a:buChar char="q"/>
                <a:defRPr sz="22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0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" pitchFamily="2" charset="2"/>
                <a:buChar char="q"/>
                <a:defRPr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24954" name="Rectangle 24">
              <a:extLst>
                <a:ext uri="{FF2B5EF4-FFF2-40B4-BE49-F238E27FC236}">
                  <a16:creationId xmlns:a16="http://schemas.microsoft.com/office/drawing/2014/main" id="{F3E4FE63-7ABD-574A-82D9-D4D9761675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15946" y="3435125"/>
              <a:ext cx="225644" cy="137083"/>
            </a:xfrm>
            <a:prstGeom prst="rect">
              <a:avLst/>
            </a:prstGeom>
            <a:solidFill>
              <a:srgbClr val="FFAF16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anchor="ctr" anchorCtr="1"/>
            <a:lstStyle>
              <a:lvl1pPr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4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60000"/>
                <a:buFont typeface="Wingdings" pitchFamily="2" charset="2"/>
                <a:buChar char="q"/>
                <a:defRPr sz="22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0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" pitchFamily="2" charset="2"/>
                <a:buChar char="q"/>
                <a:defRPr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rebuchet MS" panose="020B070302020209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24955" name="Rectangle 25">
              <a:extLst>
                <a:ext uri="{FF2B5EF4-FFF2-40B4-BE49-F238E27FC236}">
                  <a16:creationId xmlns:a16="http://schemas.microsoft.com/office/drawing/2014/main" id="{4EB2FF80-6124-A04F-BB04-E49C7FF667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50981" y="3471916"/>
              <a:ext cx="63500" cy="63500"/>
            </a:xfrm>
            <a:prstGeom prst="rect">
              <a:avLst/>
            </a:prstGeom>
            <a:solidFill>
              <a:srgbClr val="FFF25C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anchor="ctr" anchorCtr="1"/>
            <a:lstStyle>
              <a:lvl1pPr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4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60000"/>
                <a:buFont typeface="Wingdings" pitchFamily="2" charset="2"/>
                <a:buChar char="q"/>
                <a:defRPr sz="22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0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" pitchFamily="2" charset="2"/>
                <a:buChar char="q"/>
                <a:defRPr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24956" name="Rectangle 26">
              <a:extLst>
                <a:ext uri="{FF2B5EF4-FFF2-40B4-BE49-F238E27FC236}">
                  <a16:creationId xmlns:a16="http://schemas.microsoft.com/office/drawing/2014/main" id="{936339DF-5468-174A-A932-C92B3ABAB3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3056" y="3471916"/>
              <a:ext cx="63500" cy="63500"/>
            </a:xfrm>
            <a:prstGeom prst="rect">
              <a:avLst/>
            </a:prstGeom>
            <a:solidFill>
              <a:srgbClr val="4292B4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anchor="ctr" anchorCtr="1"/>
            <a:lstStyle>
              <a:lvl1pPr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4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60000"/>
                <a:buFont typeface="Wingdings" pitchFamily="2" charset="2"/>
                <a:buChar char="q"/>
                <a:defRPr sz="22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0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" pitchFamily="2" charset="2"/>
                <a:buChar char="q"/>
                <a:defRPr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24957" name="Rectangle 27">
              <a:extLst>
                <a:ext uri="{FF2B5EF4-FFF2-40B4-BE49-F238E27FC236}">
                  <a16:creationId xmlns:a16="http://schemas.microsoft.com/office/drawing/2014/main" id="{C7C1B31E-7F59-2C4E-9845-A4F70B7371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79471" y="3435125"/>
              <a:ext cx="225644" cy="137083"/>
            </a:xfrm>
            <a:prstGeom prst="rect">
              <a:avLst/>
            </a:prstGeom>
            <a:solidFill>
              <a:srgbClr val="FFAF16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anchor="ctr" anchorCtr="1"/>
            <a:lstStyle>
              <a:lvl1pPr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4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60000"/>
                <a:buFont typeface="Wingdings" pitchFamily="2" charset="2"/>
                <a:buChar char="q"/>
                <a:defRPr sz="22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0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" pitchFamily="2" charset="2"/>
                <a:buChar char="q"/>
                <a:defRPr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rebuchet MS" panose="020B070302020209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24958" name="Rectangle 28">
              <a:extLst>
                <a:ext uri="{FF2B5EF4-FFF2-40B4-BE49-F238E27FC236}">
                  <a16:creationId xmlns:a16="http://schemas.microsoft.com/office/drawing/2014/main" id="{00728049-ACD8-6E45-A834-C57135DD68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14506" y="3471916"/>
              <a:ext cx="63500" cy="63500"/>
            </a:xfrm>
            <a:prstGeom prst="rect">
              <a:avLst/>
            </a:prstGeom>
            <a:solidFill>
              <a:srgbClr val="FFF25C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anchor="ctr" anchorCtr="1"/>
            <a:lstStyle>
              <a:lvl1pPr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4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60000"/>
                <a:buFont typeface="Wingdings" pitchFamily="2" charset="2"/>
                <a:buChar char="q"/>
                <a:defRPr sz="22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0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" pitchFamily="2" charset="2"/>
                <a:buChar char="q"/>
                <a:defRPr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24959" name="Rectangle 29">
              <a:extLst>
                <a:ext uri="{FF2B5EF4-FFF2-40B4-BE49-F238E27FC236}">
                  <a16:creationId xmlns:a16="http://schemas.microsoft.com/office/drawing/2014/main" id="{E8499EF3-0FD3-B94C-953E-80BA9C7EDE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06581" y="3471916"/>
              <a:ext cx="63500" cy="63500"/>
            </a:xfrm>
            <a:prstGeom prst="rect">
              <a:avLst/>
            </a:prstGeom>
            <a:solidFill>
              <a:srgbClr val="4292B4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anchor="ctr" anchorCtr="1"/>
            <a:lstStyle>
              <a:lvl1pPr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4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60000"/>
                <a:buFont typeface="Wingdings" pitchFamily="2" charset="2"/>
                <a:buChar char="q"/>
                <a:defRPr sz="22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0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" pitchFamily="2" charset="2"/>
                <a:buChar char="q"/>
                <a:defRPr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24960" name="Rectangle 30">
              <a:extLst>
                <a:ext uri="{FF2B5EF4-FFF2-40B4-BE49-F238E27FC236}">
                  <a16:creationId xmlns:a16="http://schemas.microsoft.com/office/drawing/2014/main" id="{741FA145-3130-F54F-80E6-75BE46F6FC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42996" y="3435125"/>
              <a:ext cx="225644" cy="137083"/>
            </a:xfrm>
            <a:prstGeom prst="rect">
              <a:avLst/>
            </a:prstGeom>
            <a:solidFill>
              <a:srgbClr val="FFAF16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anchor="ctr" anchorCtr="1"/>
            <a:lstStyle>
              <a:lvl1pPr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4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60000"/>
                <a:buFont typeface="Wingdings" pitchFamily="2" charset="2"/>
                <a:buChar char="q"/>
                <a:defRPr sz="22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0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" pitchFamily="2" charset="2"/>
                <a:buChar char="q"/>
                <a:defRPr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rebuchet MS" panose="020B070302020209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24961" name="Rectangle 31">
              <a:extLst>
                <a:ext uri="{FF2B5EF4-FFF2-40B4-BE49-F238E27FC236}">
                  <a16:creationId xmlns:a16="http://schemas.microsoft.com/office/drawing/2014/main" id="{5F691400-C3EA-734A-9D03-AA79C9AB24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78031" y="3471916"/>
              <a:ext cx="63500" cy="63500"/>
            </a:xfrm>
            <a:prstGeom prst="rect">
              <a:avLst/>
            </a:prstGeom>
            <a:solidFill>
              <a:srgbClr val="FFF25C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anchor="ctr" anchorCtr="1"/>
            <a:lstStyle>
              <a:lvl1pPr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4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60000"/>
                <a:buFont typeface="Wingdings" pitchFamily="2" charset="2"/>
                <a:buChar char="q"/>
                <a:defRPr sz="22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0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" pitchFamily="2" charset="2"/>
                <a:buChar char="q"/>
                <a:defRPr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24962" name="Rectangle 32">
              <a:extLst>
                <a:ext uri="{FF2B5EF4-FFF2-40B4-BE49-F238E27FC236}">
                  <a16:creationId xmlns:a16="http://schemas.microsoft.com/office/drawing/2014/main" id="{FA1967AA-1E13-8B46-B510-FD146835E2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0106" y="3471916"/>
              <a:ext cx="63500" cy="63500"/>
            </a:xfrm>
            <a:prstGeom prst="rect">
              <a:avLst/>
            </a:prstGeom>
            <a:solidFill>
              <a:srgbClr val="4292B4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anchor="ctr" anchorCtr="1"/>
            <a:lstStyle>
              <a:lvl1pPr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4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60000"/>
                <a:buFont typeface="Wingdings" pitchFamily="2" charset="2"/>
                <a:buChar char="q"/>
                <a:defRPr sz="22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0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" pitchFamily="2" charset="2"/>
                <a:buChar char="q"/>
                <a:defRPr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124963" name="Group 924">
              <a:extLst>
                <a:ext uri="{FF2B5EF4-FFF2-40B4-BE49-F238E27FC236}">
                  <a16:creationId xmlns:a16="http://schemas.microsoft.com/office/drawing/2014/main" id="{DA4C9FB2-DE0B-E142-8836-A4B7F011719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45065" y="3557252"/>
              <a:ext cx="826293" cy="182442"/>
              <a:chOff x="656433" y="1899568"/>
              <a:chExt cx="826293" cy="182442"/>
            </a:xfrm>
          </p:grpSpPr>
          <p:cxnSp>
            <p:nvCxnSpPr>
              <p:cNvPr id="124964" name="Straight Connector 34">
                <a:extLst>
                  <a:ext uri="{FF2B5EF4-FFF2-40B4-BE49-F238E27FC236}">
                    <a16:creationId xmlns:a16="http://schemas.microsoft.com/office/drawing/2014/main" id="{33A25D29-CA5C-C541-8E43-2A47C3AC517B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594520" y="2019304"/>
                <a:ext cx="124619" cy="793"/>
              </a:xfrm>
              <a:prstGeom prst="line">
                <a:avLst/>
              </a:prstGeom>
              <a:noFill/>
              <a:ln w="1905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4965" name="Straight Connector 35">
                <a:extLst>
                  <a:ext uri="{FF2B5EF4-FFF2-40B4-BE49-F238E27FC236}">
                    <a16:creationId xmlns:a16="http://schemas.microsoft.com/office/drawing/2014/main" id="{09B5B17A-898A-DF4C-8102-A734227042A8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690828" y="2019304"/>
                <a:ext cx="124619" cy="793"/>
              </a:xfrm>
              <a:prstGeom prst="line">
                <a:avLst/>
              </a:prstGeom>
              <a:noFill/>
              <a:ln w="1905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4966" name="Straight Connector 36">
                <a:extLst>
                  <a:ext uri="{FF2B5EF4-FFF2-40B4-BE49-F238E27FC236}">
                    <a16:creationId xmlns:a16="http://schemas.microsoft.com/office/drawing/2014/main" id="{E5F2DD35-C608-5F40-B9D3-2AAB20398B50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787136" y="2019304"/>
                <a:ext cx="124619" cy="793"/>
              </a:xfrm>
              <a:prstGeom prst="line">
                <a:avLst/>
              </a:prstGeom>
              <a:noFill/>
              <a:ln w="1905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4967" name="Straight Connector 37">
                <a:extLst>
                  <a:ext uri="{FF2B5EF4-FFF2-40B4-BE49-F238E27FC236}">
                    <a16:creationId xmlns:a16="http://schemas.microsoft.com/office/drawing/2014/main" id="{A6AAC788-A9F5-A146-B07C-2A300EF396E3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1229520" y="2019304"/>
                <a:ext cx="124619" cy="793"/>
              </a:xfrm>
              <a:prstGeom prst="line">
                <a:avLst/>
              </a:prstGeom>
              <a:noFill/>
              <a:ln w="1905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4968" name="Straight Connector 38">
                <a:extLst>
                  <a:ext uri="{FF2B5EF4-FFF2-40B4-BE49-F238E27FC236}">
                    <a16:creationId xmlns:a16="http://schemas.microsoft.com/office/drawing/2014/main" id="{7C76BF08-B7B0-9B4D-8F10-9BAFDFEABBE2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1324770" y="2019304"/>
                <a:ext cx="124619" cy="793"/>
              </a:xfrm>
              <a:prstGeom prst="line">
                <a:avLst/>
              </a:prstGeom>
              <a:noFill/>
              <a:ln w="1905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4969" name="Straight Connector 39">
                <a:extLst>
                  <a:ext uri="{FF2B5EF4-FFF2-40B4-BE49-F238E27FC236}">
                    <a16:creationId xmlns:a16="http://schemas.microsoft.com/office/drawing/2014/main" id="{E845E41E-0958-CA40-BBB3-CB0F128522FF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1420020" y="2019304"/>
                <a:ext cx="124619" cy="793"/>
              </a:xfrm>
              <a:prstGeom prst="line">
                <a:avLst/>
              </a:prstGeom>
              <a:noFill/>
              <a:ln w="1905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4970" name="Straight Connector 40">
                <a:extLst>
                  <a:ext uri="{FF2B5EF4-FFF2-40B4-BE49-F238E27FC236}">
                    <a16:creationId xmlns:a16="http://schemas.microsoft.com/office/drawing/2014/main" id="{6BECD608-D952-7E46-AB89-9E9FDBE19281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883445" y="2019304"/>
                <a:ext cx="124619" cy="793"/>
              </a:xfrm>
              <a:prstGeom prst="line">
                <a:avLst/>
              </a:prstGeom>
              <a:noFill/>
              <a:ln w="1905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4971" name="Straight Connector 41">
                <a:extLst>
                  <a:ext uri="{FF2B5EF4-FFF2-40B4-BE49-F238E27FC236}">
                    <a16:creationId xmlns:a16="http://schemas.microsoft.com/office/drawing/2014/main" id="{7AF42D2C-D6AA-BB41-A8C1-BB1AA7E79865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1134270" y="2019304"/>
                <a:ext cx="124619" cy="793"/>
              </a:xfrm>
              <a:prstGeom prst="line">
                <a:avLst/>
              </a:prstGeom>
              <a:noFill/>
              <a:ln w="1905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sp>
            <p:nvSpPr>
              <p:cNvPr id="124972" name="TextBox 42">
                <a:extLst>
                  <a:ext uri="{FF2B5EF4-FFF2-40B4-BE49-F238E27FC236}">
                    <a16:creationId xmlns:a16="http://schemas.microsoft.com/office/drawing/2014/main" id="{92F53322-C2F3-1041-A455-50CE713790E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924380" y="1899568"/>
                <a:ext cx="297678" cy="1644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3600" b="0" i="0" u="none" strike="noStrike" kern="1200" cap="none" spc="0" normalizeH="0" baseline="0" noProof="0">
                    <a:ln>
                      <a:noFill/>
                    </a:ln>
                    <a:solidFill>
                      <a:srgbClr val="717F9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…</a:t>
                </a:r>
              </a:p>
            </p:txBody>
          </p:sp>
        </p:grpSp>
      </p:grpSp>
      <p:sp>
        <p:nvSpPr>
          <p:cNvPr id="124932" name="TextBox 57">
            <a:extLst>
              <a:ext uri="{FF2B5EF4-FFF2-40B4-BE49-F238E27FC236}">
                <a16:creationId xmlns:a16="http://schemas.microsoft.com/office/drawing/2014/main" id="{1A074C5F-0F69-8D47-846B-94BE78B2C5A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56363" y="3206750"/>
            <a:ext cx="2351087" cy="1016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accent1"/>
              </a:buClr>
              <a:buSzPct val="65000"/>
              <a:buFont typeface="Wingdings" pitchFamily="2" charset="2"/>
              <a:buChar char="n"/>
              <a:defRPr sz="24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60000"/>
              <a:buFont typeface="Wingdings" pitchFamily="2" charset="2"/>
              <a:buChar char="q"/>
              <a:defRPr sz="22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65000"/>
              <a:buFont typeface="Wingdings" pitchFamily="2" charset="2"/>
              <a:buChar char="n"/>
              <a:defRPr sz="20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" pitchFamily="2" charset="2"/>
              <a:buChar char="q"/>
              <a:defRPr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yriad Pro Semibold"/>
                <a:ea typeface="ＭＳ Ｐゴシック" panose="020B0600070205080204" pitchFamily="34" charset="-128"/>
                <a:cs typeface="+mn-cs"/>
              </a:rPr>
              <a:t>64 KB of storage 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yriad Pro Semibold"/>
                <a:ea typeface="ＭＳ Ｐゴシック" panose="020B0600070205080204" pitchFamily="34" charset="-128"/>
                <a:cs typeface="+mn-cs"/>
              </a:rPr>
              <a:t>for thread contexts (registers)</a:t>
            </a:r>
          </a:p>
        </p:txBody>
      </p:sp>
      <p:cxnSp>
        <p:nvCxnSpPr>
          <p:cNvPr id="124933" name="Straight Arrow Connector 59">
            <a:extLst>
              <a:ext uri="{FF2B5EF4-FFF2-40B4-BE49-F238E27FC236}">
                <a16:creationId xmlns:a16="http://schemas.microsoft.com/office/drawing/2014/main" id="{9BDF3ED7-88C0-7743-ABD9-2D8063ABC26D}"/>
              </a:ext>
            </a:extLst>
          </p:cNvPr>
          <p:cNvCxnSpPr>
            <a:cxnSpLocks noChangeShapeType="1"/>
          </p:cNvCxnSpPr>
          <p:nvPr/>
        </p:nvCxnSpPr>
        <p:spPr bwMode="auto">
          <a:xfrm rot="10800000" flipV="1">
            <a:off x="4919663" y="3876675"/>
            <a:ext cx="1457325" cy="14288"/>
          </a:xfrm>
          <a:prstGeom prst="straightConnector1">
            <a:avLst/>
          </a:prstGeom>
          <a:noFill/>
          <a:ln w="31750">
            <a:solidFill>
              <a:schemeClr val="tx1"/>
            </a:solidFill>
            <a:round/>
            <a:headEnd/>
            <a:tailEnd type="triangle" w="lg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24934" name="Content Placeholder 2">
            <a:extLst>
              <a:ext uri="{FF2B5EF4-FFF2-40B4-BE49-F238E27FC236}">
                <a16:creationId xmlns:a16="http://schemas.microsoft.com/office/drawing/2014/main" id="{F18A2B9A-896A-354E-A958-F36FFECEF9A1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52400" y="4532313"/>
            <a:ext cx="8839200" cy="1919287"/>
          </a:xfrm>
        </p:spPr>
        <p:txBody>
          <a:bodyPr/>
          <a:lstStyle/>
          <a:p>
            <a:r>
              <a:rPr lang="en-US" altLang="en-US">
                <a:ea typeface="ＭＳ Ｐゴシック" panose="020B0600070205080204" pitchFamily="34" charset="-128"/>
              </a:rPr>
              <a:t>Groups of 32 </a:t>
            </a:r>
            <a:r>
              <a:rPr lang="en-US" altLang="en-US">
                <a:solidFill>
                  <a:srgbClr val="0000FF"/>
                </a:solidFill>
                <a:ea typeface="ＭＳ Ｐゴシック" panose="020B0600070205080204" pitchFamily="34" charset="-128"/>
              </a:rPr>
              <a:t>threads</a:t>
            </a:r>
            <a:r>
              <a:rPr lang="en-US" altLang="en-US">
                <a:ea typeface="ＭＳ Ｐゴシック" panose="020B0600070205080204" pitchFamily="34" charset="-128"/>
              </a:rPr>
              <a:t> share instruction stream (each group is a Warp): they execute the same instruction on different data</a:t>
            </a:r>
          </a:p>
          <a:p>
            <a:r>
              <a:rPr lang="en-US" altLang="en-US" b="1">
                <a:solidFill>
                  <a:srgbClr val="FF0000"/>
                </a:solidFill>
                <a:ea typeface="ＭＳ Ｐゴシック" panose="020B0600070205080204" pitchFamily="34" charset="-128"/>
              </a:rPr>
              <a:t>Up to 32 warps are interleaved in an FGMT manner</a:t>
            </a:r>
          </a:p>
          <a:p>
            <a:r>
              <a:rPr lang="en-US" altLang="en-US">
                <a:ea typeface="ＭＳ Ｐゴシック" panose="020B0600070205080204" pitchFamily="34" charset="-128"/>
              </a:rPr>
              <a:t>Up to 1024 thread contexts can be stored   </a:t>
            </a:r>
          </a:p>
          <a:p>
            <a:pPr>
              <a:buFont typeface="Wingdings" pitchFamily="2" charset="2"/>
              <a:buNone/>
            </a:pPr>
            <a:endParaRPr lang="en-US" altLang="en-US">
              <a:ea typeface="ＭＳ Ｐゴシック" panose="020B0600070205080204" pitchFamily="34" charset="-128"/>
            </a:endParaRPr>
          </a:p>
        </p:txBody>
      </p:sp>
      <p:sp>
        <p:nvSpPr>
          <p:cNvPr id="124935" name="TextBox 44">
            <a:extLst>
              <a:ext uri="{FF2B5EF4-FFF2-40B4-BE49-F238E27FC236}">
                <a16:creationId xmlns:a16="http://schemas.microsoft.com/office/drawing/2014/main" id="{F5215E77-C0D9-7F4F-B61E-6E5879A7D7F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2400" y="6535738"/>
            <a:ext cx="1952625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accent1"/>
              </a:buClr>
              <a:buSzPct val="65000"/>
              <a:buFont typeface="Wingdings" pitchFamily="2" charset="2"/>
              <a:buChar char="n"/>
              <a:defRPr sz="24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60000"/>
              <a:buFont typeface="Wingdings" pitchFamily="2" charset="2"/>
              <a:buChar char="q"/>
              <a:defRPr sz="22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65000"/>
              <a:buFont typeface="Wingdings" pitchFamily="2" charset="2"/>
              <a:buChar char="n"/>
              <a:defRPr sz="20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" pitchFamily="2" charset="2"/>
              <a:buChar char="q"/>
              <a:defRPr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Slide credit: Kayvon Fatahalian</a:t>
            </a:r>
          </a:p>
        </p:txBody>
      </p:sp>
    </p:spTree>
    <p:extLst>
      <p:ext uri="{BB962C8B-B14F-4D97-AF65-F5344CB8AC3E}">
        <p14:creationId xmlns:p14="http://schemas.microsoft.com/office/powerpoint/2010/main" val="2333078472"/>
      </p:ext>
    </p:extLst>
  </p:cSld>
  <p:clrMapOvr>
    <a:masterClrMapping/>
  </p:clrMapOvr>
  <p:transition spd="slow"/>
</p:sld>
</file>

<file path=ppt/slides/slide1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977" name="Title 1">
            <a:extLst>
              <a:ext uri="{FF2B5EF4-FFF2-40B4-BE49-F238E27FC236}">
                <a16:creationId xmlns:a16="http://schemas.microsoft.com/office/drawing/2014/main" id="{981CB1C0-40FF-5841-969A-3FD276B4909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>
                <a:ea typeface="ＭＳ Ｐゴシック" panose="020B0600070205080204" pitchFamily="34" charset="-128"/>
              </a:rPr>
              <a:t>NVIDIA GeForce GTX 285</a:t>
            </a:r>
          </a:p>
        </p:txBody>
      </p:sp>
      <p:sp>
        <p:nvSpPr>
          <p:cNvPr id="480" name="Rectangle 479">
            <a:extLst>
              <a:ext uri="{FF2B5EF4-FFF2-40B4-BE49-F238E27FC236}">
                <a16:creationId xmlns:a16="http://schemas.microsoft.com/office/drawing/2014/main" id="{56D39DC0-872F-504F-9EF3-1BC44EC1DDC9}"/>
              </a:ext>
            </a:extLst>
          </p:cNvPr>
          <p:cNvSpPr/>
          <p:nvPr/>
        </p:nvSpPr>
        <p:spPr bwMode="auto">
          <a:xfrm>
            <a:off x="455613" y="1323975"/>
            <a:ext cx="3940175" cy="877888"/>
          </a:xfrm>
          <a:prstGeom prst="rect">
            <a:avLst/>
          </a:prstGeom>
          <a:noFill/>
          <a:ln w="12700" cap="flat" cmpd="sng" algn="ctr">
            <a:solidFill>
              <a:schemeClr val="tx1">
                <a:lumMod val="50000"/>
                <a:lumOff val="50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anchor="ctr" anchorCtr="1"/>
          <a:lstStyle>
            <a:lvl1pPr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rebuchet MS" charset="0"/>
              <a:ea typeface="ＭＳ Ｐゴシック" charset="-128"/>
              <a:cs typeface="+mn-cs"/>
            </a:endParaRPr>
          </a:p>
        </p:txBody>
      </p:sp>
      <p:grpSp>
        <p:nvGrpSpPr>
          <p:cNvPr id="126979" name="Group 1486">
            <a:extLst>
              <a:ext uri="{FF2B5EF4-FFF2-40B4-BE49-F238E27FC236}">
                <a16:creationId xmlns:a16="http://schemas.microsoft.com/office/drawing/2014/main" id="{8A6BA455-27C6-1A42-826F-BFE8893D3239}"/>
              </a:ext>
            </a:extLst>
          </p:cNvPr>
          <p:cNvGrpSpPr>
            <a:grpSpLocks/>
          </p:cNvGrpSpPr>
          <p:nvPr/>
        </p:nvGrpSpPr>
        <p:grpSpPr bwMode="auto">
          <a:xfrm>
            <a:off x="3940175" y="1393825"/>
            <a:ext cx="463550" cy="747713"/>
            <a:chOff x="3940698" y="1394549"/>
            <a:chExt cx="463081" cy="747517"/>
          </a:xfrm>
        </p:grpSpPr>
        <p:sp>
          <p:nvSpPr>
            <p:cNvPr id="133297" name="Rectangle 474">
              <a:extLst>
                <a:ext uri="{FF2B5EF4-FFF2-40B4-BE49-F238E27FC236}">
                  <a16:creationId xmlns:a16="http://schemas.microsoft.com/office/drawing/2014/main" id="{27444A82-BAB1-B041-A43E-6F78842D0C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04141" y="1394549"/>
              <a:ext cx="336195" cy="747517"/>
            </a:xfrm>
            <a:prstGeom prst="rect">
              <a:avLst/>
            </a:prstGeom>
            <a:solidFill>
              <a:srgbClr val="8B9CC3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anchor="ctr" anchorCtr="1"/>
            <a:lstStyle>
              <a:lvl1pPr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4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60000"/>
                <a:buFont typeface="Wingdings" pitchFamily="2" charset="2"/>
                <a:buChar char="q"/>
                <a:defRPr sz="22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0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" pitchFamily="2" charset="2"/>
                <a:buChar char="q"/>
                <a:defRPr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rebuchet MS" panose="020B070302020209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33298" name="TextBox 475">
              <a:extLst>
                <a:ext uri="{FF2B5EF4-FFF2-40B4-BE49-F238E27FC236}">
                  <a16:creationId xmlns:a16="http://schemas.microsoft.com/office/drawing/2014/main" id="{7A6618D7-86DD-204B-9400-A27E3FDB15B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940698" y="1622113"/>
              <a:ext cx="463081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4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60000"/>
                <a:buFont typeface="Wingdings" pitchFamily="2" charset="2"/>
                <a:buChar char="q"/>
                <a:defRPr sz="22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0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" pitchFamily="2" charset="2"/>
                <a:buChar char="q"/>
                <a:defRPr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3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Myriad Pro Black"/>
                  <a:ea typeface="ＭＳ Ｐゴシック" panose="020B0600070205080204" pitchFamily="34" charset="-128"/>
                  <a:cs typeface="+mn-cs"/>
                </a:rPr>
                <a:t>Tex</a:t>
              </a:r>
            </a:p>
          </p:txBody>
        </p:sp>
      </p:grpSp>
      <p:sp>
        <p:nvSpPr>
          <p:cNvPr id="179" name="Rectangle 178">
            <a:extLst>
              <a:ext uri="{FF2B5EF4-FFF2-40B4-BE49-F238E27FC236}">
                <a16:creationId xmlns:a16="http://schemas.microsoft.com/office/drawing/2014/main" id="{311ABD97-B504-FE4C-8AFB-C65137CA426A}"/>
              </a:ext>
            </a:extLst>
          </p:cNvPr>
          <p:cNvSpPr/>
          <p:nvPr/>
        </p:nvSpPr>
        <p:spPr bwMode="auto">
          <a:xfrm>
            <a:off x="514350" y="1384300"/>
            <a:ext cx="1114425" cy="750888"/>
          </a:xfrm>
          <a:prstGeom prst="rect">
            <a:avLst/>
          </a:prstGeom>
          <a:solidFill>
            <a:schemeClr val="bg2">
              <a:lumMod val="20000"/>
              <a:lumOff val="80000"/>
            </a:schemeClr>
          </a:solidFill>
          <a:ln w="12700" cap="flat" cmpd="sng" algn="ctr">
            <a:solidFill>
              <a:schemeClr val="tx1">
                <a:lumMod val="75000"/>
                <a:lumOff val="2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anchor="ctr" anchorCtr="1"/>
          <a:lstStyle>
            <a:lvl1pPr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rebuchet MS" charset="0"/>
              <a:ea typeface="ＭＳ Ｐゴシック" charset="-128"/>
              <a:cs typeface="+mn-cs"/>
            </a:endParaRPr>
          </a:p>
        </p:txBody>
      </p:sp>
      <p:sp>
        <p:nvSpPr>
          <p:cNvPr id="126981" name="Rectangle 179">
            <a:extLst>
              <a:ext uri="{FF2B5EF4-FFF2-40B4-BE49-F238E27FC236}">
                <a16:creationId xmlns:a16="http://schemas.microsoft.com/office/drawing/2014/main" id="{304C1D98-02D5-E440-B559-0C956210663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2313" y="1433513"/>
            <a:ext cx="698500" cy="138112"/>
          </a:xfrm>
          <a:prstGeom prst="rect">
            <a:avLst/>
          </a:prstGeom>
          <a:solidFill>
            <a:srgbClr val="DA581C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 anchor="ctr" anchorCtr="1"/>
          <a:lstStyle>
            <a:lvl1pPr>
              <a:spcBef>
                <a:spcPct val="20000"/>
              </a:spcBef>
              <a:buClr>
                <a:schemeClr val="accent1"/>
              </a:buClr>
              <a:buSzPct val="65000"/>
              <a:buFont typeface="Wingdings" pitchFamily="2" charset="2"/>
              <a:buChar char="n"/>
              <a:defRPr sz="24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60000"/>
              <a:buFont typeface="Wingdings" pitchFamily="2" charset="2"/>
              <a:buChar char="q"/>
              <a:defRPr sz="22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65000"/>
              <a:buFont typeface="Wingdings" pitchFamily="2" charset="2"/>
              <a:buChar char="n"/>
              <a:defRPr sz="20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" pitchFamily="2" charset="2"/>
              <a:buChar char="q"/>
              <a:defRPr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rebuchet MS" panose="020B070302020209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26982" name="Rectangle 188">
            <a:extLst>
              <a:ext uri="{FF2B5EF4-FFF2-40B4-BE49-F238E27FC236}">
                <a16:creationId xmlns:a16="http://schemas.microsoft.com/office/drawing/2014/main" id="{85EFF98F-4F47-2F4D-BBBA-CC89EA0EFF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3563" y="1951038"/>
            <a:ext cx="1016000" cy="136525"/>
          </a:xfrm>
          <a:prstGeom prst="rect">
            <a:avLst/>
          </a:prstGeom>
          <a:solidFill>
            <a:srgbClr val="AEC3F5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 anchor="ctr" anchorCtr="1"/>
          <a:lstStyle>
            <a:lvl1pPr>
              <a:spcBef>
                <a:spcPct val="20000"/>
              </a:spcBef>
              <a:buClr>
                <a:schemeClr val="accent1"/>
              </a:buClr>
              <a:buSzPct val="65000"/>
              <a:buFont typeface="Wingdings" pitchFamily="2" charset="2"/>
              <a:buChar char="n"/>
              <a:defRPr sz="24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60000"/>
              <a:buFont typeface="Wingdings" pitchFamily="2" charset="2"/>
              <a:buChar char="q"/>
              <a:defRPr sz="22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65000"/>
              <a:buFont typeface="Wingdings" pitchFamily="2" charset="2"/>
              <a:buChar char="n"/>
              <a:defRPr sz="20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" pitchFamily="2" charset="2"/>
              <a:buChar char="q"/>
              <a:defRPr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rebuchet MS" panose="020B070302020209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26983" name="Rectangle 180">
            <a:extLst>
              <a:ext uri="{FF2B5EF4-FFF2-40B4-BE49-F238E27FC236}">
                <a16:creationId xmlns:a16="http://schemas.microsoft.com/office/drawing/2014/main" id="{C5A871F9-AF7D-1F48-8CB7-972ECA4A1E7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3563" y="1609725"/>
            <a:ext cx="225425" cy="136525"/>
          </a:xfrm>
          <a:prstGeom prst="rect">
            <a:avLst/>
          </a:prstGeom>
          <a:solidFill>
            <a:srgbClr val="FFAF16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 anchor="ctr" anchorCtr="1"/>
          <a:lstStyle>
            <a:lvl1pPr>
              <a:spcBef>
                <a:spcPct val="20000"/>
              </a:spcBef>
              <a:buClr>
                <a:schemeClr val="accent1"/>
              </a:buClr>
              <a:buSzPct val="65000"/>
              <a:buFont typeface="Wingdings" pitchFamily="2" charset="2"/>
              <a:buChar char="n"/>
              <a:defRPr sz="24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60000"/>
              <a:buFont typeface="Wingdings" pitchFamily="2" charset="2"/>
              <a:buChar char="q"/>
              <a:defRPr sz="22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65000"/>
              <a:buFont typeface="Wingdings" pitchFamily="2" charset="2"/>
              <a:buChar char="n"/>
              <a:defRPr sz="20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" pitchFamily="2" charset="2"/>
              <a:buChar char="q"/>
              <a:defRPr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rebuchet MS" panose="020B070302020209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26984" name="Rectangle 429">
            <a:extLst>
              <a:ext uri="{FF2B5EF4-FFF2-40B4-BE49-F238E27FC236}">
                <a16:creationId xmlns:a16="http://schemas.microsoft.com/office/drawing/2014/main" id="{00CE98BA-910C-EE4A-B6D8-EB15645F856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8488" y="1646238"/>
            <a:ext cx="63500" cy="63500"/>
          </a:xfrm>
          <a:prstGeom prst="rect">
            <a:avLst/>
          </a:prstGeom>
          <a:solidFill>
            <a:srgbClr val="FFF25C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 anchor="ctr" anchorCtr="1"/>
          <a:lstStyle>
            <a:lvl1pPr>
              <a:spcBef>
                <a:spcPct val="20000"/>
              </a:spcBef>
              <a:buClr>
                <a:schemeClr val="accent1"/>
              </a:buClr>
              <a:buSzPct val="65000"/>
              <a:buFont typeface="Wingdings" pitchFamily="2" charset="2"/>
              <a:buChar char="n"/>
              <a:defRPr sz="24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60000"/>
              <a:buFont typeface="Wingdings" pitchFamily="2" charset="2"/>
              <a:buChar char="q"/>
              <a:defRPr sz="22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65000"/>
              <a:buFont typeface="Wingdings" pitchFamily="2" charset="2"/>
              <a:buChar char="n"/>
              <a:defRPr sz="20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" pitchFamily="2" charset="2"/>
              <a:buChar char="q"/>
              <a:defRPr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26985" name="Rectangle 430">
            <a:extLst>
              <a:ext uri="{FF2B5EF4-FFF2-40B4-BE49-F238E27FC236}">
                <a16:creationId xmlns:a16="http://schemas.microsoft.com/office/drawing/2014/main" id="{4E589FB6-2531-DA48-9015-0243BAE25F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0563" y="1646238"/>
            <a:ext cx="63500" cy="63500"/>
          </a:xfrm>
          <a:prstGeom prst="rect">
            <a:avLst/>
          </a:prstGeom>
          <a:solidFill>
            <a:srgbClr val="4292B4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 anchor="ctr" anchorCtr="1"/>
          <a:lstStyle>
            <a:lvl1pPr>
              <a:spcBef>
                <a:spcPct val="20000"/>
              </a:spcBef>
              <a:buClr>
                <a:schemeClr val="accent1"/>
              </a:buClr>
              <a:buSzPct val="65000"/>
              <a:buFont typeface="Wingdings" pitchFamily="2" charset="2"/>
              <a:buChar char="n"/>
              <a:defRPr sz="24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60000"/>
              <a:buFont typeface="Wingdings" pitchFamily="2" charset="2"/>
              <a:buChar char="q"/>
              <a:defRPr sz="22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65000"/>
              <a:buFont typeface="Wingdings" pitchFamily="2" charset="2"/>
              <a:buChar char="n"/>
              <a:defRPr sz="20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" pitchFamily="2" charset="2"/>
              <a:buChar char="q"/>
              <a:defRPr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26986" name="Rectangle 1167">
            <a:extLst>
              <a:ext uri="{FF2B5EF4-FFF2-40B4-BE49-F238E27FC236}">
                <a16:creationId xmlns:a16="http://schemas.microsoft.com/office/drawing/2014/main" id="{CC8159ED-EB66-1843-935D-31B95B8386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609725"/>
            <a:ext cx="225425" cy="136525"/>
          </a:xfrm>
          <a:prstGeom prst="rect">
            <a:avLst/>
          </a:prstGeom>
          <a:solidFill>
            <a:srgbClr val="FFAF16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 anchor="ctr" anchorCtr="1"/>
          <a:lstStyle>
            <a:lvl1pPr>
              <a:spcBef>
                <a:spcPct val="20000"/>
              </a:spcBef>
              <a:buClr>
                <a:schemeClr val="accent1"/>
              </a:buClr>
              <a:buSzPct val="65000"/>
              <a:buFont typeface="Wingdings" pitchFamily="2" charset="2"/>
              <a:buChar char="n"/>
              <a:defRPr sz="24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60000"/>
              <a:buFont typeface="Wingdings" pitchFamily="2" charset="2"/>
              <a:buChar char="q"/>
              <a:defRPr sz="22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65000"/>
              <a:buFont typeface="Wingdings" pitchFamily="2" charset="2"/>
              <a:buChar char="n"/>
              <a:defRPr sz="20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" pitchFamily="2" charset="2"/>
              <a:buChar char="q"/>
              <a:defRPr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rebuchet MS" panose="020B070302020209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26987" name="Rectangle 1169">
            <a:extLst>
              <a:ext uri="{FF2B5EF4-FFF2-40B4-BE49-F238E27FC236}">
                <a16:creationId xmlns:a16="http://schemas.microsoft.com/office/drawing/2014/main" id="{64BA2867-D9F9-4743-AA1E-4157CD4957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2013" y="1646238"/>
            <a:ext cx="63500" cy="63500"/>
          </a:xfrm>
          <a:prstGeom prst="rect">
            <a:avLst/>
          </a:prstGeom>
          <a:solidFill>
            <a:srgbClr val="FFF25C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 anchor="ctr" anchorCtr="1"/>
          <a:lstStyle>
            <a:lvl1pPr>
              <a:spcBef>
                <a:spcPct val="20000"/>
              </a:spcBef>
              <a:buClr>
                <a:schemeClr val="accent1"/>
              </a:buClr>
              <a:buSzPct val="65000"/>
              <a:buFont typeface="Wingdings" pitchFamily="2" charset="2"/>
              <a:buChar char="n"/>
              <a:defRPr sz="24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60000"/>
              <a:buFont typeface="Wingdings" pitchFamily="2" charset="2"/>
              <a:buChar char="q"/>
              <a:defRPr sz="22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65000"/>
              <a:buFont typeface="Wingdings" pitchFamily="2" charset="2"/>
              <a:buChar char="n"/>
              <a:defRPr sz="20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" pitchFamily="2" charset="2"/>
              <a:buChar char="q"/>
              <a:defRPr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26988" name="Rectangle 1170">
            <a:extLst>
              <a:ext uri="{FF2B5EF4-FFF2-40B4-BE49-F238E27FC236}">
                <a16:creationId xmlns:a16="http://schemas.microsoft.com/office/drawing/2014/main" id="{200629F3-A844-614E-AFAE-A453BA10D56E}"/>
              </a:ext>
            </a:extLst>
          </p:cNvPr>
          <p:cNvSpPr>
            <a:spLocks noChangeArrowheads="1"/>
          </p:cNvSpPr>
          <p:nvPr/>
        </p:nvSpPr>
        <p:spPr bwMode="auto">
          <a:xfrm>
            <a:off x="954088" y="1646238"/>
            <a:ext cx="63500" cy="63500"/>
          </a:xfrm>
          <a:prstGeom prst="rect">
            <a:avLst/>
          </a:prstGeom>
          <a:solidFill>
            <a:srgbClr val="4292B4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 anchor="ctr" anchorCtr="1"/>
          <a:lstStyle>
            <a:lvl1pPr>
              <a:spcBef>
                <a:spcPct val="20000"/>
              </a:spcBef>
              <a:buClr>
                <a:schemeClr val="accent1"/>
              </a:buClr>
              <a:buSzPct val="65000"/>
              <a:buFont typeface="Wingdings" pitchFamily="2" charset="2"/>
              <a:buChar char="n"/>
              <a:defRPr sz="24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60000"/>
              <a:buFont typeface="Wingdings" pitchFamily="2" charset="2"/>
              <a:buChar char="q"/>
              <a:defRPr sz="22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65000"/>
              <a:buFont typeface="Wingdings" pitchFamily="2" charset="2"/>
              <a:buChar char="n"/>
              <a:defRPr sz="20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" pitchFamily="2" charset="2"/>
              <a:buChar char="q"/>
              <a:defRPr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26989" name="Rectangle 1177">
            <a:extLst>
              <a:ext uri="{FF2B5EF4-FFF2-40B4-BE49-F238E27FC236}">
                <a16:creationId xmlns:a16="http://schemas.microsoft.com/office/drawing/2014/main" id="{94A27B07-BB43-414D-9C9D-0FB24B6C99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90613" y="1609725"/>
            <a:ext cx="225425" cy="136525"/>
          </a:xfrm>
          <a:prstGeom prst="rect">
            <a:avLst/>
          </a:prstGeom>
          <a:solidFill>
            <a:srgbClr val="FFAF16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 anchor="ctr" anchorCtr="1"/>
          <a:lstStyle>
            <a:lvl1pPr>
              <a:spcBef>
                <a:spcPct val="20000"/>
              </a:spcBef>
              <a:buClr>
                <a:schemeClr val="accent1"/>
              </a:buClr>
              <a:buSzPct val="65000"/>
              <a:buFont typeface="Wingdings" pitchFamily="2" charset="2"/>
              <a:buChar char="n"/>
              <a:defRPr sz="24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60000"/>
              <a:buFont typeface="Wingdings" pitchFamily="2" charset="2"/>
              <a:buChar char="q"/>
              <a:defRPr sz="22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65000"/>
              <a:buFont typeface="Wingdings" pitchFamily="2" charset="2"/>
              <a:buChar char="n"/>
              <a:defRPr sz="20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" pitchFamily="2" charset="2"/>
              <a:buChar char="q"/>
              <a:defRPr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rebuchet MS" panose="020B070302020209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26990" name="Rectangle 1179">
            <a:extLst>
              <a:ext uri="{FF2B5EF4-FFF2-40B4-BE49-F238E27FC236}">
                <a16:creationId xmlns:a16="http://schemas.microsoft.com/office/drawing/2014/main" id="{9F38B08F-501F-7E48-98B2-FA5F30DB2B3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25538" y="1646238"/>
            <a:ext cx="63500" cy="63500"/>
          </a:xfrm>
          <a:prstGeom prst="rect">
            <a:avLst/>
          </a:prstGeom>
          <a:solidFill>
            <a:srgbClr val="FFF25C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 anchor="ctr" anchorCtr="1"/>
          <a:lstStyle>
            <a:lvl1pPr>
              <a:spcBef>
                <a:spcPct val="20000"/>
              </a:spcBef>
              <a:buClr>
                <a:schemeClr val="accent1"/>
              </a:buClr>
              <a:buSzPct val="65000"/>
              <a:buFont typeface="Wingdings" pitchFamily="2" charset="2"/>
              <a:buChar char="n"/>
              <a:defRPr sz="24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60000"/>
              <a:buFont typeface="Wingdings" pitchFamily="2" charset="2"/>
              <a:buChar char="q"/>
              <a:defRPr sz="22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65000"/>
              <a:buFont typeface="Wingdings" pitchFamily="2" charset="2"/>
              <a:buChar char="n"/>
              <a:defRPr sz="20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" pitchFamily="2" charset="2"/>
              <a:buChar char="q"/>
              <a:defRPr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26991" name="Rectangle 1180">
            <a:extLst>
              <a:ext uri="{FF2B5EF4-FFF2-40B4-BE49-F238E27FC236}">
                <a16:creationId xmlns:a16="http://schemas.microsoft.com/office/drawing/2014/main" id="{0B19536F-D46A-DF47-9636-A7B346ADAB0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17613" y="1646238"/>
            <a:ext cx="63500" cy="63500"/>
          </a:xfrm>
          <a:prstGeom prst="rect">
            <a:avLst/>
          </a:prstGeom>
          <a:solidFill>
            <a:srgbClr val="4292B4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 anchor="ctr" anchorCtr="1"/>
          <a:lstStyle>
            <a:lvl1pPr>
              <a:spcBef>
                <a:spcPct val="20000"/>
              </a:spcBef>
              <a:buClr>
                <a:schemeClr val="accent1"/>
              </a:buClr>
              <a:buSzPct val="65000"/>
              <a:buFont typeface="Wingdings" pitchFamily="2" charset="2"/>
              <a:buChar char="n"/>
              <a:defRPr sz="24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60000"/>
              <a:buFont typeface="Wingdings" pitchFamily="2" charset="2"/>
              <a:buChar char="q"/>
              <a:defRPr sz="22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65000"/>
              <a:buFont typeface="Wingdings" pitchFamily="2" charset="2"/>
              <a:buChar char="n"/>
              <a:defRPr sz="20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" pitchFamily="2" charset="2"/>
              <a:buChar char="q"/>
              <a:defRPr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26992" name="Rectangle 1187">
            <a:extLst>
              <a:ext uri="{FF2B5EF4-FFF2-40B4-BE49-F238E27FC236}">
                <a16:creationId xmlns:a16="http://schemas.microsoft.com/office/drawing/2014/main" id="{6FCEC99D-D67A-594E-9680-85FF25A563A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54138" y="1609725"/>
            <a:ext cx="225425" cy="136525"/>
          </a:xfrm>
          <a:prstGeom prst="rect">
            <a:avLst/>
          </a:prstGeom>
          <a:solidFill>
            <a:srgbClr val="FFAF16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 anchor="ctr" anchorCtr="1"/>
          <a:lstStyle>
            <a:lvl1pPr>
              <a:spcBef>
                <a:spcPct val="20000"/>
              </a:spcBef>
              <a:buClr>
                <a:schemeClr val="accent1"/>
              </a:buClr>
              <a:buSzPct val="65000"/>
              <a:buFont typeface="Wingdings" pitchFamily="2" charset="2"/>
              <a:buChar char="n"/>
              <a:defRPr sz="24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60000"/>
              <a:buFont typeface="Wingdings" pitchFamily="2" charset="2"/>
              <a:buChar char="q"/>
              <a:defRPr sz="22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65000"/>
              <a:buFont typeface="Wingdings" pitchFamily="2" charset="2"/>
              <a:buChar char="n"/>
              <a:defRPr sz="20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" pitchFamily="2" charset="2"/>
              <a:buChar char="q"/>
              <a:defRPr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rebuchet MS" panose="020B070302020209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26993" name="Rectangle 1189">
            <a:extLst>
              <a:ext uri="{FF2B5EF4-FFF2-40B4-BE49-F238E27FC236}">
                <a16:creationId xmlns:a16="http://schemas.microsoft.com/office/drawing/2014/main" id="{EA7369D0-F5CD-0F4C-B083-CE04F5D1952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89063" y="1646238"/>
            <a:ext cx="63500" cy="63500"/>
          </a:xfrm>
          <a:prstGeom prst="rect">
            <a:avLst/>
          </a:prstGeom>
          <a:solidFill>
            <a:srgbClr val="FFF25C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 anchor="ctr" anchorCtr="1"/>
          <a:lstStyle>
            <a:lvl1pPr>
              <a:spcBef>
                <a:spcPct val="20000"/>
              </a:spcBef>
              <a:buClr>
                <a:schemeClr val="accent1"/>
              </a:buClr>
              <a:buSzPct val="65000"/>
              <a:buFont typeface="Wingdings" pitchFamily="2" charset="2"/>
              <a:buChar char="n"/>
              <a:defRPr sz="24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60000"/>
              <a:buFont typeface="Wingdings" pitchFamily="2" charset="2"/>
              <a:buChar char="q"/>
              <a:defRPr sz="22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65000"/>
              <a:buFont typeface="Wingdings" pitchFamily="2" charset="2"/>
              <a:buChar char="n"/>
              <a:defRPr sz="20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" pitchFamily="2" charset="2"/>
              <a:buChar char="q"/>
              <a:defRPr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26994" name="Rectangle 1190">
            <a:extLst>
              <a:ext uri="{FF2B5EF4-FFF2-40B4-BE49-F238E27FC236}">
                <a16:creationId xmlns:a16="http://schemas.microsoft.com/office/drawing/2014/main" id="{1D2875D9-6B03-8349-9184-1DBCB40B0B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81138" y="1646238"/>
            <a:ext cx="63500" cy="63500"/>
          </a:xfrm>
          <a:prstGeom prst="rect">
            <a:avLst/>
          </a:prstGeom>
          <a:solidFill>
            <a:srgbClr val="4292B4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 anchor="ctr" anchorCtr="1"/>
          <a:lstStyle>
            <a:lvl1pPr>
              <a:spcBef>
                <a:spcPct val="20000"/>
              </a:spcBef>
              <a:buClr>
                <a:schemeClr val="accent1"/>
              </a:buClr>
              <a:buSzPct val="65000"/>
              <a:buFont typeface="Wingdings" pitchFamily="2" charset="2"/>
              <a:buChar char="n"/>
              <a:defRPr sz="24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60000"/>
              <a:buFont typeface="Wingdings" pitchFamily="2" charset="2"/>
              <a:buChar char="q"/>
              <a:defRPr sz="22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65000"/>
              <a:buFont typeface="Wingdings" pitchFamily="2" charset="2"/>
              <a:buChar char="n"/>
              <a:defRPr sz="20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" pitchFamily="2" charset="2"/>
              <a:buChar char="q"/>
              <a:defRPr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26995" name="Rectangle 1162">
            <a:extLst>
              <a:ext uri="{FF2B5EF4-FFF2-40B4-BE49-F238E27FC236}">
                <a16:creationId xmlns:a16="http://schemas.microsoft.com/office/drawing/2014/main" id="{A55DACD5-4F11-304E-BDA6-D8C680E47B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3563" y="1778000"/>
            <a:ext cx="225425" cy="136525"/>
          </a:xfrm>
          <a:prstGeom prst="rect">
            <a:avLst/>
          </a:prstGeom>
          <a:solidFill>
            <a:srgbClr val="FFAF16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 anchor="ctr" anchorCtr="1"/>
          <a:lstStyle>
            <a:lvl1pPr>
              <a:spcBef>
                <a:spcPct val="20000"/>
              </a:spcBef>
              <a:buClr>
                <a:schemeClr val="accent1"/>
              </a:buClr>
              <a:buSzPct val="65000"/>
              <a:buFont typeface="Wingdings" pitchFamily="2" charset="2"/>
              <a:buChar char="n"/>
              <a:defRPr sz="24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60000"/>
              <a:buFont typeface="Wingdings" pitchFamily="2" charset="2"/>
              <a:buChar char="q"/>
              <a:defRPr sz="22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65000"/>
              <a:buFont typeface="Wingdings" pitchFamily="2" charset="2"/>
              <a:buChar char="n"/>
              <a:defRPr sz="20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" pitchFamily="2" charset="2"/>
              <a:buChar char="q"/>
              <a:defRPr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rebuchet MS" panose="020B070302020209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26996" name="Rectangle 1164">
            <a:extLst>
              <a:ext uri="{FF2B5EF4-FFF2-40B4-BE49-F238E27FC236}">
                <a16:creationId xmlns:a16="http://schemas.microsoft.com/office/drawing/2014/main" id="{9C13F092-B15F-4242-81A0-D1157B2294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8488" y="1814513"/>
            <a:ext cx="63500" cy="63500"/>
          </a:xfrm>
          <a:prstGeom prst="rect">
            <a:avLst/>
          </a:prstGeom>
          <a:solidFill>
            <a:srgbClr val="FFF25C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 anchor="ctr" anchorCtr="1"/>
          <a:lstStyle>
            <a:lvl1pPr>
              <a:spcBef>
                <a:spcPct val="20000"/>
              </a:spcBef>
              <a:buClr>
                <a:schemeClr val="accent1"/>
              </a:buClr>
              <a:buSzPct val="65000"/>
              <a:buFont typeface="Wingdings" pitchFamily="2" charset="2"/>
              <a:buChar char="n"/>
              <a:defRPr sz="24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60000"/>
              <a:buFont typeface="Wingdings" pitchFamily="2" charset="2"/>
              <a:buChar char="q"/>
              <a:defRPr sz="22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65000"/>
              <a:buFont typeface="Wingdings" pitchFamily="2" charset="2"/>
              <a:buChar char="n"/>
              <a:defRPr sz="20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" pitchFamily="2" charset="2"/>
              <a:buChar char="q"/>
              <a:defRPr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26997" name="Rectangle 1165">
            <a:extLst>
              <a:ext uri="{FF2B5EF4-FFF2-40B4-BE49-F238E27FC236}">
                <a16:creationId xmlns:a16="http://schemas.microsoft.com/office/drawing/2014/main" id="{FFC2115E-5AE7-824F-B228-138E96FB3FE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0563" y="1814513"/>
            <a:ext cx="63500" cy="63500"/>
          </a:xfrm>
          <a:prstGeom prst="rect">
            <a:avLst/>
          </a:prstGeom>
          <a:solidFill>
            <a:srgbClr val="4292B4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 anchor="ctr" anchorCtr="1"/>
          <a:lstStyle>
            <a:lvl1pPr>
              <a:spcBef>
                <a:spcPct val="20000"/>
              </a:spcBef>
              <a:buClr>
                <a:schemeClr val="accent1"/>
              </a:buClr>
              <a:buSzPct val="65000"/>
              <a:buFont typeface="Wingdings" pitchFamily="2" charset="2"/>
              <a:buChar char="n"/>
              <a:defRPr sz="24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60000"/>
              <a:buFont typeface="Wingdings" pitchFamily="2" charset="2"/>
              <a:buChar char="q"/>
              <a:defRPr sz="22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65000"/>
              <a:buFont typeface="Wingdings" pitchFamily="2" charset="2"/>
              <a:buChar char="n"/>
              <a:defRPr sz="20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" pitchFamily="2" charset="2"/>
              <a:buChar char="q"/>
              <a:defRPr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26998" name="Rectangle 1172">
            <a:extLst>
              <a:ext uri="{FF2B5EF4-FFF2-40B4-BE49-F238E27FC236}">
                <a16:creationId xmlns:a16="http://schemas.microsoft.com/office/drawing/2014/main" id="{82643F8A-55F9-8F44-A9BA-B5B025BF366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778000"/>
            <a:ext cx="225425" cy="136525"/>
          </a:xfrm>
          <a:prstGeom prst="rect">
            <a:avLst/>
          </a:prstGeom>
          <a:solidFill>
            <a:srgbClr val="FFAF16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 anchor="ctr" anchorCtr="1"/>
          <a:lstStyle>
            <a:lvl1pPr>
              <a:spcBef>
                <a:spcPct val="20000"/>
              </a:spcBef>
              <a:buClr>
                <a:schemeClr val="accent1"/>
              </a:buClr>
              <a:buSzPct val="65000"/>
              <a:buFont typeface="Wingdings" pitchFamily="2" charset="2"/>
              <a:buChar char="n"/>
              <a:defRPr sz="24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60000"/>
              <a:buFont typeface="Wingdings" pitchFamily="2" charset="2"/>
              <a:buChar char="q"/>
              <a:defRPr sz="22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65000"/>
              <a:buFont typeface="Wingdings" pitchFamily="2" charset="2"/>
              <a:buChar char="n"/>
              <a:defRPr sz="20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" pitchFamily="2" charset="2"/>
              <a:buChar char="q"/>
              <a:defRPr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rebuchet MS" panose="020B070302020209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26999" name="Rectangle 1174">
            <a:extLst>
              <a:ext uri="{FF2B5EF4-FFF2-40B4-BE49-F238E27FC236}">
                <a16:creationId xmlns:a16="http://schemas.microsoft.com/office/drawing/2014/main" id="{B0B7BB2B-B924-034B-AF5D-529E08A20C1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2013" y="1814513"/>
            <a:ext cx="63500" cy="63500"/>
          </a:xfrm>
          <a:prstGeom prst="rect">
            <a:avLst/>
          </a:prstGeom>
          <a:solidFill>
            <a:srgbClr val="FFF25C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 anchor="ctr" anchorCtr="1"/>
          <a:lstStyle>
            <a:lvl1pPr>
              <a:spcBef>
                <a:spcPct val="20000"/>
              </a:spcBef>
              <a:buClr>
                <a:schemeClr val="accent1"/>
              </a:buClr>
              <a:buSzPct val="65000"/>
              <a:buFont typeface="Wingdings" pitchFamily="2" charset="2"/>
              <a:buChar char="n"/>
              <a:defRPr sz="24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60000"/>
              <a:buFont typeface="Wingdings" pitchFamily="2" charset="2"/>
              <a:buChar char="q"/>
              <a:defRPr sz="22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65000"/>
              <a:buFont typeface="Wingdings" pitchFamily="2" charset="2"/>
              <a:buChar char="n"/>
              <a:defRPr sz="20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" pitchFamily="2" charset="2"/>
              <a:buChar char="q"/>
              <a:defRPr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27000" name="Rectangle 1175">
            <a:extLst>
              <a:ext uri="{FF2B5EF4-FFF2-40B4-BE49-F238E27FC236}">
                <a16:creationId xmlns:a16="http://schemas.microsoft.com/office/drawing/2014/main" id="{0789AB8D-0596-2C4D-A731-E4D200263E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954088" y="1814513"/>
            <a:ext cx="63500" cy="63500"/>
          </a:xfrm>
          <a:prstGeom prst="rect">
            <a:avLst/>
          </a:prstGeom>
          <a:solidFill>
            <a:srgbClr val="4292B4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 anchor="ctr" anchorCtr="1"/>
          <a:lstStyle>
            <a:lvl1pPr>
              <a:spcBef>
                <a:spcPct val="20000"/>
              </a:spcBef>
              <a:buClr>
                <a:schemeClr val="accent1"/>
              </a:buClr>
              <a:buSzPct val="65000"/>
              <a:buFont typeface="Wingdings" pitchFamily="2" charset="2"/>
              <a:buChar char="n"/>
              <a:defRPr sz="24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60000"/>
              <a:buFont typeface="Wingdings" pitchFamily="2" charset="2"/>
              <a:buChar char="q"/>
              <a:defRPr sz="22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65000"/>
              <a:buFont typeface="Wingdings" pitchFamily="2" charset="2"/>
              <a:buChar char="n"/>
              <a:defRPr sz="20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" pitchFamily="2" charset="2"/>
              <a:buChar char="q"/>
              <a:defRPr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27001" name="Rectangle 1182">
            <a:extLst>
              <a:ext uri="{FF2B5EF4-FFF2-40B4-BE49-F238E27FC236}">
                <a16:creationId xmlns:a16="http://schemas.microsoft.com/office/drawing/2014/main" id="{E57C4D37-FE0C-264B-AF04-12251F01CE1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90613" y="1778000"/>
            <a:ext cx="225425" cy="136525"/>
          </a:xfrm>
          <a:prstGeom prst="rect">
            <a:avLst/>
          </a:prstGeom>
          <a:solidFill>
            <a:srgbClr val="FFAF16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 anchor="ctr" anchorCtr="1"/>
          <a:lstStyle>
            <a:lvl1pPr>
              <a:spcBef>
                <a:spcPct val="20000"/>
              </a:spcBef>
              <a:buClr>
                <a:schemeClr val="accent1"/>
              </a:buClr>
              <a:buSzPct val="65000"/>
              <a:buFont typeface="Wingdings" pitchFamily="2" charset="2"/>
              <a:buChar char="n"/>
              <a:defRPr sz="24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60000"/>
              <a:buFont typeface="Wingdings" pitchFamily="2" charset="2"/>
              <a:buChar char="q"/>
              <a:defRPr sz="22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65000"/>
              <a:buFont typeface="Wingdings" pitchFamily="2" charset="2"/>
              <a:buChar char="n"/>
              <a:defRPr sz="20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" pitchFamily="2" charset="2"/>
              <a:buChar char="q"/>
              <a:defRPr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rebuchet MS" panose="020B070302020209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27002" name="Rectangle 1184">
            <a:extLst>
              <a:ext uri="{FF2B5EF4-FFF2-40B4-BE49-F238E27FC236}">
                <a16:creationId xmlns:a16="http://schemas.microsoft.com/office/drawing/2014/main" id="{B2A840DE-EED5-A94D-8FFB-3FD83A12158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25538" y="1814513"/>
            <a:ext cx="63500" cy="63500"/>
          </a:xfrm>
          <a:prstGeom prst="rect">
            <a:avLst/>
          </a:prstGeom>
          <a:solidFill>
            <a:srgbClr val="FFF25C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 anchor="ctr" anchorCtr="1"/>
          <a:lstStyle>
            <a:lvl1pPr>
              <a:spcBef>
                <a:spcPct val="20000"/>
              </a:spcBef>
              <a:buClr>
                <a:schemeClr val="accent1"/>
              </a:buClr>
              <a:buSzPct val="65000"/>
              <a:buFont typeface="Wingdings" pitchFamily="2" charset="2"/>
              <a:buChar char="n"/>
              <a:defRPr sz="24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60000"/>
              <a:buFont typeface="Wingdings" pitchFamily="2" charset="2"/>
              <a:buChar char="q"/>
              <a:defRPr sz="22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65000"/>
              <a:buFont typeface="Wingdings" pitchFamily="2" charset="2"/>
              <a:buChar char="n"/>
              <a:defRPr sz="20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" pitchFamily="2" charset="2"/>
              <a:buChar char="q"/>
              <a:defRPr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27003" name="Rectangle 1185">
            <a:extLst>
              <a:ext uri="{FF2B5EF4-FFF2-40B4-BE49-F238E27FC236}">
                <a16:creationId xmlns:a16="http://schemas.microsoft.com/office/drawing/2014/main" id="{652813E8-C9F9-EA49-BB0C-8F539F98EC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17613" y="1814513"/>
            <a:ext cx="63500" cy="63500"/>
          </a:xfrm>
          <a:prstGeom prst="rect">
            <a:avLst/>
          </a:prstGeom>
          <a:solidFill>
            <a:srgbClr val="4292B4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 anchor="ctr" anchorCtr="1"/>
          <a:lstStyle>
            <a:lvl1pPr>
              <a:spcBef>
                <a:spcPct val="20000"/>
              </a:spcBef>
              <a:buClr>
                <a:schemeClr val="accent1"/>
              </a:buClr>
              <a:buSzPct val="65000"/>
              <a:buFont typeface="Wingdings" pitchFamily="2" charset="2"/>
              <a:buChar char="n"/>
              <a:defRPr sz="24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60000"/>
              <a:buFont typeface="Wingdings" pitchFamily="2" charset="2"/>
              <a:buChar char="q"/>
              <a:defRPr sz="22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65000"/>
              <a:buFont typeface="Wingdings" pitchFamily="2" charset="2"/>
              <a:buChar char="n"/>
              <a:defRPr sz="20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" pitchFamily="2" charset="2"/>
              <a:buChar char="q"/>
              <a:defRPr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27004" name="Rectangle 1192">
            <a:extLst>
              <a:ext uri="{FF2B5EF4-FFF2-40B4-BE49-F238E27FC236}">
                <a16:creationId xmlns:a16="http://schemas.microsoft.com/office/drawing/2014/main" id="{9ED8E191-A35F-AC48-B37A-9DF2814EFE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54138" y="1778000"/>
            <a:ext cx="225425" cy="136525"/>
          </a:xfrm>
          <a:prstGeom prst="rect">
            <a:avLst/>
          </a:prstGeom>
          <a:solidFill>
            <a:srgbClr val="FFAF16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 anchor="ctr" anchorCtr="1"/>
          <a:lstStyle>
            <a:lvl1pPr>
              <a:spcBef>
                <a:spcPct val="20000"/>
              </a:spcBef>
              <a:buClr>
                <a:schemeClr val="accent1"/>
              </a:buClr>
              <a:buSzPct val="65000"/>
              <a:buFont typeface="Wingdings" pitchFamily="2" charset="2"/>
              <a:buChar char="n"/>
              <a:defRPr sz="24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60000"/>
              <a:buFont typeface="Wingdings" pitchFamily="2" charset="2"/>
              <a:buChar char="q"/>
              <a:defRPr sz="22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65000"/>
              <a:buFont typeface="Wingdings" pitchFamily="2" charset="2"/>
              <a:buChar char="n"/>
              <a:defRPr sz="20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" pitchFamily="2" charset="2"/>
              <a:buChar char="q"/>
              <a:defRPr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rebuchet MS" panose="020B070302020209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27005" name="Rectangle 1194">
            <a:extLst>
              <a:ext uri="{FF2B5EF4-FFF2-40B4-BE49-F238E27FC236}">
                <a16:creationId xmlns:a16="http://schemas.microsoft.com/office/drawing/2014/main" id="{09B4A687-97CC-F44F-A846-5E6E5345621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89063" y="1814513"/>
            <a:ext cx="63500" cy="63500"/>
          </a:xfrm>
          <a:prstGeom prst="rect">
            <a:avLst/>
          </a:prstGeom>
          <a:solidFill>
            <a:srgbClr val="FFF25C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 anchor="ctr" anchorCtr="1"/>
          <a:lstStyle>
            <a:lvl1pPr>
              <a:spcBef>
                <a:spcPct val="20000"/>
              </a:spcBef>
              <a:buClr>
                <a:schemeClr val="accent1"/>
              </a:buClr>
              <a:buSzPct val="65000"/>
              <a:buFont typeface="Wingdings" pitchFamily="2" charset="2"/>
              <a:buChar char="n"/>
              <a:defRPr sz="24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60000"/>
              <a:buFont typeface="Wingdings" pitchFamily="2" charset="2"/>
              <a:buChar char="q"/>
              <a:defRPr sz="22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65000"/>
              <a:buFont typeface="Wingdings" pitchFamily="2" charset="2"/>
              <a:buChar char="n"/>
              <a:defRPr sz="20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" pitchFamily="2" charset="2"/>
              <a:buChar char="q"/>
              <a:defRPr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27006" name="Rectangle 1195">
            <a:extLst>
              <a:ext uri="{FF2B5EF4-FFF2-40B4-BE49-F238E27FC236}">
                <a16:creationId xmlns:a16="http://schemas.microsoft.com/office/drawing/2014/main" id="{36832162-FF8F-6944-8EA2-58416F22DC2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81138" y="1814513"/>
            <a:ext cx="63500" cy="63500"/>
          </a:xfrm>
          <a:prstGeom prst="rect">
            <a:avLst/>
          </a:prstGeom>
          <a:solidFill>
            <a:srgbClr val="4292B4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 anchor="ctr" anchorCtr="1"/>
          <a:lstStyle>
            <a:lvl1pPr>
              <a:spcBef>
                <a:spcPct val="20000"/>
              </a:spcBef>
              <a:buClr>
                <a:schemeClr val="accent1"/>
              </a:buClr>
              <a:buSzPct val="65000"/>
              <a:buFont typeface="Wingdings" pitchFamily="2" charset="2"/>
              <a:buChar char="n"/>
              <a:defRPr sz="24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60000"/>
              <a:buFont typeface="Wingdings" pitchFamily="2" charset="2"/>
              <a:buChar char="q"/>
              <a:defRPr sz="22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65000"/>
              <a:buFont typeface="Wingdings" pitchFamily="2" charset="2"/>
              <a:buChar char="n"/>
              <a:defRPr sz="20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" pitchFamily="2" charset="2"/>
              <a:buChar char="q"/>
              <a:defRPr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grpSp>
        <p:nvGrpSpPr>
          <p:cNvPr id="127007" name="Group 1429">
            <a:extLst>
              <a:ext uri="{FF2B5EF4-FFF2-40B4-BE49-F238E27FC236}">
                <a16:creationId xmlns:a16="http://schemas.microsoft.com/office/drawing/2014/main" id="{1366E0B1-4F12-114B-8129-8C4033A6A9D1}"/>
              </a:ext>
            </a:extLst>
          </p:cNvPr>
          <p:cNvGrpSpPr>
            <a:grpSpLocks/>
          </p:cNvGrpSpPr>
          <p:nvPr/>
        </p:nvGrpSpPr>
        <p:grpSpPr bwMode="auto">
          <a:xfrm>
            <a:off x="1682750" y="1389063"/>
            <a:ext cx="1114425" cy="752475"/>
            <a:chOff x="517764" y="1384300"/>
            <a:chExt cx="1114185" cy="751417"/>
          </a:xfrm>
        </p:grpSpPr>
        <p:sp>
          <p:nvSpPr>
            <p:cNvPr id="1431" name="Rectangle 1430">
              <a:extLst>
                <a:ext uri="{FF2B5EF4-FFF2-40B4-BE49-F238E27FC236}">
                  <a16:creationId xmlns:a16="http://schemas.microsoft.com/office/drawing/2014/main" id="{F1E33923-5034-4A4A-ADE1-64D2967DDF69}"/>
                </a:ext>
              </a:extLst>
            </p:cNvPr>
            <p:cNvSpPr/>
            <p:nvPr/>
          </p:nvSpPr>
          <p:spPr bwMode="auto">
            <a:xfrm>
              <a:off x="517764" y="1384300"/>
              <a:ext cx="1114185" cy="751417"/>
            </a:xfrm>
            <a:prstGeom prst="rect">
              <a:avLst/>
            </a:prstGeom>
            <a:solidFill>
              <a:schemeClr val="bg2">
                <a:lumMod val="20000"/>
                <a:lumOff val="80000"/>
              </a:schemeClr>
            </a:solidFill>
            <a:ln w="12700" cap="flat" cmpd="sng" algn="ctr">
              <a:solidFill>
                <a:schemeClr val="tx1">
                  <a:lumMod val="75000"/>
                  <a:lumOff val="2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ctr" anchorCtr="1"/>
            <a:lstStyle>
              <a:lvl1pPr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rebuchet MS" charset="0"/>
                <a:ea typeface="ＭＳ Ｐゴシック" charset="-128"/>
                <a:cs typeface="+mn-cs"/>
              </a:endParaRPr>
            </a:p>
          </p:txBody>
        </p:sp>
        <p:sp>
          <p:nvSpPr>
            <p:cNvPr id="133271" name="Rectangle 1431">
              <a:extLst>
                <a:ext uri="{FF2B5EF4-FFF2-40B4-BE49-F238E27FC236}">
                  <a16:creationId xmlns:a16="http://schemas.microsoft.com/office/drawing/2014/main" id="{9941CDC7-88CB-F746-B278-8A016B8E46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5801" y="1433925"/>
              <a:ext cx="698111" cy="137160"/>
            </a:xfrm>
            <a:prstGeom prst="rect">
              <a:avLst/>
            </a:prstGeom>
            <a:solidFill>
              <a:srgbClr val="DA581C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anchor="ctr" anchorCtr="1"/>
            <a:lstStyle>
              <a:lvl1pPr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4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60000"/>
                <a:buFont typeface="Wingdings" pitchFamily="2" charset="2"/>
                <a:buChar char="q"/>
                <a:defRPr sz="22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0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" pitchFamily="2" charset="2"/>
                <a:buChar char="q"/>
                <a:defRPr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rebuchet MS" panose="020B070302020209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33272" name="Rectangle 1432">
              <a:extLst>
                <a:ext uri="{FF2B5EF4-FFF2-40B4-BE49-F238E27FC236}">
                  <a16:creationId xmlns:a16="http://schemas.microsoft.com/office/drawing/2014/main" id="{4E7A2441-BF60-B44E-A094-7E42171EF8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050" y="1950358"/>
              <a:ext cx="1015612" cy="137160"/>
            </a:xfrm>
            <a:prstGeom prst="rect">
              <a:avLst/>
            </a:prstGeom>
            <a:solidFill>
              <a:srgbClr val="AEC3F5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anchor="ctr" anchorCtr="1"/>
            <a:lstStyle>
              <a:lvl1pPr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4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60000"/>
                <a:buFont typeface="Wingdings" pitchFamily="2" charset="2"/>
                <a:buChar char="q"/>
                <a:defRPr sz="22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0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" pitchFamily="2" charset="2"/>
                <a:buChar char="q"/>
                <a:defRPr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rebuchet MS" panose="020B070302020209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33273" name="Rectangle 1433">
              <a:extLst>
                <a:ext uri="{FF2B5EF4-FFF2-40B4-BE49-F238E27FC236}">
                  <a16:creationId xmlns:a16="http://schemas.microsoft.com/office/drawing/2014/main" id="{BC78AE48-EAD8-564E-8C4B-F8FDA26EED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6747" y="1609166"/>
              <a:ext cx="225644" cy="137083"/>
            </a:xfrm>
            <a:prstGeom prst="rect">
              <a:avLst/>
            </a:prstGeom>
            <a:solidFill>
              <a:srgbClr val="FFAF16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anchor="ctr" anchorCtr="1"/>
            <a:lstStyle>
              <a:lvl1pPr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4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60000"/>
                <a:buFont typeface="Wingdings" pitchFamily="2" charset="2"/>
                <a:buChar char="q"/>
                <a:defRPr sz="22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0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" pitchFamily="2" charset="2"/>
                <a:buChar char="q"/>
                <a:defRPr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rebuchet MS" panose="020B070302020209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33274" name="Rectangle 1434">
              <a:extLst>
                <a:ext uri="{FF2B5EF4-FFF2-40B4-BE49-F238E27FC236}">
                  <a16:creationId xmlns:a16="http://schemas.microsoft.com/office/drawing/2014/main" id="{1282C016-83EB-CB4E-826F-A45F1F69A3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782" y="1645957"/>
              <a:ext cx="63500" cy="63500"/>
            </a:xfrm>
            <a:prstGeom prst="rect">
              <a:avLst/>
            </a:prstGeom>
            <a:solidFill>
              <a:srgbClr val="FFF25C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anchor="ctr" anchorCtr="1"/>
            <a:lstStyle>
              <a:lvl1pPr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4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60000"/>
                <a:buFont typeface="Wingdings" pitchFamily="2" charset="2"/>
                <a:buChar char="q"/>
                <a:defRPr sz="22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0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" pitchFamily="2" charset="2"/>
                <a:buChar char="q"/>
                <a:defRPr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33275" name="Rectangle 1435">
              <a:extLst>
                <a:ext uri="{FF2B5EF4-FFF2-40B4-BE49-F238E27FC236}">
                  <a16:creationId xmlns:a16="http://schemas.microsoft.com/office/drawing/2014/main" id="{9AF70783-90B5-B54D-A90C-003729430C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3857" y="1645957"/>
              <a:ext cx="63500" cy="63500"/>
            </a:xfrm>
            <a:prstGeom prst="rect">
              <a:avLst/>
            </a:prstGeom>
            <a:solidFill>
              <a:srgbClr val="4292B4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anchor="ctr" anchorCtr="1"/>
            <a:lstStyle>
              <a:lvl1pPr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4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60000"/>
                <a:buFont typeface="Wingdings" pitchFamily="2" charset="2"/>
                <a:buChar char="q"/>
                <a:defRPr sz="22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0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" pitchFamily="2" charset="2"/>
                <a:buChar char="q"/>
                <a:defRPr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33276" name="Rectangle 1436">
              <a:extLst>
                <a:ext uri="{FF2B5EF4-FFF2-40B4-BE49-F238E27FC236}">
                  <a16:creationId xmlns:a16="http://schemas.microsoft.com/office/drawing/2014/main" id="{2D50C962-924E-5443-AD32-416BD95CDC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0272" y="1609166"/>
              <a:ext cx="225644" cy="137083"/>
            </a:xfrm>
            <a:prstGeom prst="rect">
              <a:avLst/>
            </a:prstGeom>
            <a:solidFill>
              <a:srgbClr val="FFAF16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anchor="ctr" anchorCtr="1"/>
            <a:lstStyle>
              <a:lvl1pPr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4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60000"/>
                <a:buFont typeface="Wingdings" pitchFamily="2" charset="2"/>
                <a:buChar char="q"/>
                <a:defRPr sz="22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0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" pitchFamily="2" charset="2"/>
                <a:buChar char="q"/>
                <a:defRPr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rebuchet MS" panose="020B070302020209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33277" name="Rectangle 1437">
              <a:extLst>
                <a:ext uri="{FF2B5EF4-FFF2-40B4-BE49-F238E27FC236}">
                  <a16:creationId xmlns:a16="http://schemas.microsoft.com/office/drawing/2014/main" id="{E2725756-5E38-B240-AE49-DFC308F846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65307" y="1645957"/>
              <a:ext cx="63500" cy="63500"/>
            </a:xfrm>
            <a:prstGeom prst="rect">
              <a:avLst/>
            </a:prstGeom>
            <a:solidFill>
              <a:srgbClr val="FFF25C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anchor="ctr" anchorCtr="1"/>
            <a:lstStyle>
              <a:lvl1pPr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4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60000"/>
                <a:buFont typeface="Wingdings" pitchFamily="2" charset="2"/>
                <a:buChar char="q"/>
                <a:defRPr sz="22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0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" pitchFamily="2" charset="2"/>
                <a:buChar char="q"/>
                <a:defRPr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33278" name="Rectangle 1438">
              <a:extLst>
                <a:ext uri="{FF2B5EF4-FFF2-40B4-BE49-F238E27FC236}">
                  <a16:creationId xmlns:a16="http://schemas.microsoft.com/office/drawing/2014/main" id="{F4EDB36A-74BB-734D-ABF9-B225770617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57382" y="1645957"/>
              <a:ext cx="63500" cy="63500"/>
            </a:xfrm>
            <a:prstGeom prst="rect">
              <a:avLst/>
            </a:prstGeom>
            <a:solidFill>
              <a:srgbClr val="4292B4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anchor="ctr" anchorCtr="1"/>
            <a:lstStyle>
              <a:lvl1pPr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4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60000"/>
                <a:buFont typeface="Wingdings" pitchFamily="2" charset="2"/>
                <a:buChar char="q"/>
                <a:defRPr sz="22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0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" pitchFamily="2" charset="2"/>
                <a:buChar char="q"/>
                <a:defRPr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33279" name="Rectangle 1439">
              <a:extLst>
                <a:ext uri="{FF2B5EF4-FFF2-40B4-BE49-F238E27FC236}">
                  <a16:creationId xmlns:a16="http://schemas.microsoft.com/office/drawing/2014/main" id="{0A6D2D09-FA25-6A45-8D6A-4DA8BF9B59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3797" y="1609166"/>
              <a:ext cx="225644" cy="137083"/>
            </a:xfrm>
            <a:prstGeom prst="rect">
              <a:avLst/>
            </a:prstGeom>
            <a:solidFill>
              <a:srgbClr val="FFAF16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anchor="ctr" anchorCtr="1"/>
            <a:lstStyle>
              <a:lvl1pPr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4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60000"/>
                <a:buFont typeface="Wingdings" pitchFamily="2" charset="2"/>
                <a:buChar char="q"/>
                <a:defRPr sz="22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0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" pitchFamily="2" charset="2"/>
                <a:buChar char="q"/>
                <a:defRPr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rebuchet MS" panose="020B070302020209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33280" name="Rectangle 1440">
              <a:extLst>
                <a:ext uri="{FF2B5EF4-FFF2-40B4-BE49-F238E27FC236}">
                  <a16:creationId xmlns:a16="http://schemas.microsoft.com/office/drawing/2014/main" id="{ECB0E7FA-1F33-FD46-BF52-ADCA7F5965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28832" y="1645957"/>
              <a:ext cx="63500" cy="63500"/>
            </a:xfrm>
            <a:prstGeom prst="rect">
              <a:avLst/>
            </a:prstGeom>
            <a:solidFill>
              <a:srgbClr val="FFF25C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anchor="ctr" anchorCtr="1"/>
            <a:lstStyle>
              <a:lvl1pPr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4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60000"/>
                <a:buFont typeface="Wingdings" pitchFamily="2" charset="2"/>
                <a:buChar char="q"/>
                <a:defRPr sz="22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0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" pitchFamily="2" charset="2"/>
                <a:buChar char="q"/>
                <a:defRPr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33281" name="Rectangle 1441">
              <a:extLst>
                <a:ext uri="{FF2B5EF4-FFF2-40B4-BE49-F238E27FC236}">
                  <a16:creationId xmlns:a16="http://schemas.microsoft.com/office/drawing/2014/main" id="{4E1B1505-F8D9-AD48-BCB1-05A5431BC9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20907" y="1645957"/>
              <a:ext cx="63500" cy="63500"/>
            </a:xfrm>
            <a:prstGeom prst="rect">
              <a:avLst/>
            </a:prstGeom>
            <a:solidFill>
              <a:srgbClr val="4292B4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anchor="ctr" anchorCtr="1"/>
            <a:lstStyle>
              <a:lvl1pPr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4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60000"/>
                <a:buFont typeface="Wingdings" pitchFamily="2" charset="2"/>
                <a:buChar char="q"/>
                <a:defRPr sz="22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0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" pitchFamily="2" charset="2"/>
                <a:buChar char="q"/>
                <a:defRPr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33282" name="Rectangle 1442">
              <a:extLst>
                <a:ext uri="{FF2B5EF4-FFF2-40B4-BE49-F238E27FC236}">
                  <a16:creationId xmlns:a16="http://schemas.microsoft.com/office/drawing/2014/main" id="{46128DAA-78A0-754A-BBC3-91C04281B5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57322" y="1609166"/>
              <a:ext cx="225644" cy="137083"/>
            </a:xfrm>
            <a:prstGeom prst="rect">
              <a:avLst/>
            </a:prstGeom>
            <a:solidFill>
              <a:srgbClr val="FFAF16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anchor="ctr" anchorCtr="1"/>
            <a:lstStyle>
              <a:lvl1pPr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4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60000"/>
                <a:buFont typeface="Wingdings" pitchFamily="2" charset="2"/>
                <a:buChar char="q"/>
                <a:defRPr sz="22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0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" pitchFamily="2" charset="2"/>
                <a:buChar char="q"/>
                <a:defRPr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rebuchet MS" panose="020B070302020209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33283" name="Rectangle 1443">
              <a:extLst>
                <a:ext uri="{FF2B5EF4-FFF2-40B4-BE49-F238E27FC236}">
                  <a16:creationId xmlns:a16="http://schemas.microsoft.com/office/drawing/2014/main" id="{1C0C0E8D-F576-D741-AE87-8A8A5B4C11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92357" y="1645957"/>
              <a:ext cx="63500" cy="63500"/>
            </a:xfrm>
            <a:prstGeom prst="rect">
              <a:avLst/>
            </a:prstGeom>
            <a:solidFill>
              <a:srgbClr val="FFF25C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anchor="ctr" anchorCtr="1"/>
            <a:lstStyle>
              <a:lvl1pPr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4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60000"/>
                <a:buFont typeface="Wingdings" pitchFamily="2" charset="2"/>
                <a:buChar char="q"/>
                <a:defRPr sz="22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0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" pitchFamily="2" charset="2"/>
                <a:buChar char="q"/>
                <a:defRPr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33284" name="Rectangle 1444">
              <a:extLst>
                <a:ext uri="{FF2B5EF4-FFF2-40B4-BE49-F238E27FC236}">
                  <a16:creationId xmlns:a16="http://schemas.microsoft.com/office/drawing/2014/main" id="{16349C9B-1CEC-7545-AF20-953FEB07FB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84432" y="1645957"/>
              <a:ext cx="63500" cy="63500"/>
            </a:xfrm>
            <a:prstGeom prst="rect">
              <a:avLst/>
            </a:prstGeom>
            <a:solidFill>
              <a:srgbClr val="4292B4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anchor="ctr" anchorCtr="1"/>
            <a:lstStyle>
              <a:lvl1pPr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4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60000"/>
                <a:buFont typeface="Wingdings" pitchFamily="2" charset="2"/>
                <a:buChar char="q"/>
                <a:defRPr sz="22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0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" pitchFamily="2" charset="2"/>
                <a:buChar char="q"/>
                <a:defRPr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33285" name="Rectangle 1445">
              <a:extLst>
                <a:ext uri="{FF2B5EF4-FFF2-40B4-BE49-F238E27FC236}">
                  <a16:creationId xmlns:a16="http://schemas.microsoft.com/office/drawing/2014/main" id="{C81CB05D-8F0D-D241-B86F-7EC5EE167C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6747" y="1777441"/>
              <a:ext cx="225644" cy="137083"/>
            </a:xfrm>
            <a:prstGeom prst="rect">
              <a:avLst/>
            </a:prstGeom>
            <a:solidFill>
              <a:srgbClr val="FFAF16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anchor="ctr" anchorCtr="1"/>
            <a:lstStyle>
              <a:lvl1pPr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4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60000"/>
                <a:buFont typeface="Wingdings" pitchFamily="2" charset="2"/>
                <a:buChar char="q"/>
                <a:defRPr sz="22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0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" pitchFamily="2" charset="2"/>
                <a:buChar char="q"/>
                <a:defRPr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rebuchet MS" panose="020B070302020209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33286" name="Rectangle 1446">
              <a:extLst>
                <a:ext uri="{FF2B5EF4-FFF2-40B4-BE49-F238E27FC236}">
                  <a16:creationId xmlns:a16="http://schemas.microsoft.com/office/drawing/2014/main" id="{302A9FF7-78F3-C04B-B80D-6C189B13F3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782" y="1814232"/>
              <a:ext cx="63500" cy="63500"/>
            </a:xfrm>
            <a:prstGeom prst="rect">
              <a:avLst/>
            </a:prstGeom>
            <a:solidFill>
              <a:srgbClr val="FFF25C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anchor="ctr" anchorCtr="1"/>
            <a:lstStyle>
              <a:lvl1pPr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4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60000"/>
                <a:buFont typeface="Wingdings" pitchFamily="2" charset="2"/>
                <a:buChar char="q"/>
                <a:defRPr sz="22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0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" pitchFamily="2" charset="2"/>
                <a:buChar char="q"/>
                <a:defRPr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33287" name="Rectangle 1447">
              <a:extLst>
                <a:ext uri="{FF2B5EF4-FFF2-40B4-BE49-F238E27FC236}">
                  <a16:creationId xmlns:a16="http://schemas.microsoft.com/office/drawing/2014/main" id="{3B59F425-3E9C-5C46-A615-0D2C107FCB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3857" y="1814232"/>
              <a:ext cx="63500" cy="63500"/>
            </a:xfrm>
            <a:prstGeom prst="rect">
              <a:avLst/>
            </a:prstGeom>
            <a:solidFill>
              <a:srgbClr val="4292B4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anchor="ctr" anchorCtr="1"/>
            <a:lstStyle>
              <a:lvl1pPr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4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60000"/>
                <a:buFont typeface="Wingdings" pitchFamily="2" charset="2"/>
                <a:buChar char="q"/>
                <a:defRPr sz="22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0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" pitchFamily="2" charset="2"/>
                <a:buChar char="q"/>
                <a:defRPr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33288" name="Rectangle 1448">
              <a:extLst>
                <a:ext uri="{FF2B5EF4-FFF2-40B4-BE49-F238E27FC236}">
                  <a16:creationId xmlns:a16="http://schemas.microsoft.com/office/drawing/2014/main" id="{57175DE4-B0AC-1E4F-AF15-CAE4F481E6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0272" y="1777441"/>
              <a:ext cx="225644" cy="137083"/>
            </a:xfrm>
            <a:prstGeom prst="rect">
              <a:avLst/>
            </a:prstGeom>
            <a:solidFill>
              <a:srgbClr val="FFAF16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anchor="ctr" anchorCtr="1"/>
            <a:lstStyle>
              <a:lvl1pPr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4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60000"/>
                <a:buFont typeface="Wingdings" pitchFamily="2" charset="2"/>
                <a:buChar char="q"/>
                <a:defRPr sz="22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0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" pitchFamily="2" charset="2"/>
                <a:buChar char="q"/>
                <a:defRPr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rebuchet MS" panose="020B070302020209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33289" name="Rectangle 1449">
              <a:extLst>
                <a:ext uri="{FF2B5EF4-FFF2-40B4-BE49-F238E27FC236}">
                  <a16:creationId xmlns:a16="http://schemas.microsoft.com/office/drawing/2014/main" id="{08E29303-1B58-7A4C-85B6-37426D763F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65307" y="1814232"/>
              <a:ext cx="63500" cy="63500"/>
            </a:xfrm>
            <a:prstGeom prst="rect">
              <a:avLst/>
            </a:prstGeom>
            <a:solidFill>
              <a:srgbClr val="FFF25C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anchor="ctr" anchorCtr="1"/>
            <a:lstStyle>
              <a:lvl1pPr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4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60000"/>
                <a:buFont typeface="Wingdings" pitchFamily="2" charset="2"/>
                <a:buChar char="q"/>
                <a:defRPr sz="22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0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" pitchFamily="2" charset="2"/>
                <a:buChar char="q"/>
                <a:defRPr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33290" name="Rectangle 1450">
              <a:extLst>
                <a:ext uri="{FF2B5EF4-FFF2-40B4-BE49-F238E27FC236}">
                  <a16:creationId xmlns:a16="http://schemas.microsoft.com/office/drawing/2014/main" id="{083E67A7-F4C5-5F4F-9838-7DA77D80FD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57382" y="1814232"/>
              <a:ext cx="63500" cy="63500"/>
            </a:xfrm>
            <a:prstGeom prst="rect">
              <a:avLst/>
            </a:prstGeom>
            <a:solidFill>
              <a:srgbClr val="4292B4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anchor="ctr" anchorCtr="1"/>
            <a:lstStyle>
              <a:lvl1pPr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4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60000"/>
                <a:buFont typeface="Wingdings" pitchFamily="2" charset="2"/>
                <a:buChar char="q"/>
                <a:defRPr sz="22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0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" pitchFamily="2" charset="2"/>
                <a:buChar char="q"/>
                <a:defRPr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33291" name="Rectangle 1451">
              <a:extLst>
                <a:ext uri="{FF2B5EF4-FFF2-40B4-BE49-F238E27FC236}">
                  <a16:creationId xmlns:a16="http://schemas.microsoft.com/office/drawing/2014/main" id="{7FE2FA7C-CD43-ED4C-9223-F7C37A65B0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3797" y="1777441"/>
              <a:ext cx="225644" cy="137083"/>
            </a:xfrm>
            <a:prstGeom prst="rect">
              <a:avLst/>
            </a:prstGeom>
            <a:solidFill>
              <a:srgbClr val="FFAF16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anchor="ctr" anchorCtr="1"/>
            <a:lstStyle>
              <a:lvl1pPr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4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60000"/>
                <a:buFont typeface="Wingdings" pitchFamily="2" charset="2"/>
                <a:buChar char="q"/>
                <a:defRPr sz="22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0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" pitchFamily="2" charset="2"/>
                <a:buChar char="q"/>
                <a:defRPr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rebuchet MS" panose="020B070302020209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33292" name="Rectangle 1452">
              <a:extLst>
                <a:ext uri="{FF2B5EF4-FFF2-40B4-BE49-F238E27FC236}">
                  <a16:creationId xmlns:a16="http://schemas.microsoft.com/office/drawing/2014/main" id="{32354774-CD10-144C-8A77-A8215E666A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28832" y="1814232"/>
              <a:ext cx="63500" cy="63500"/>
            </a:xfrm>
            <a:prstGeom prst="rect">
              <a:avLst/>
            </a:prstGeom>
            <a:solidFill>
              <a:srgbClr val="FFF25C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anchor="ctr" anchorCtr="1"/>
            <a:lstStyle>
              <a:lvl1pPr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4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60000"/>
                <a:buFont typeface="Wingdings" pitchFamily="2" charset="2"/>
                <a:buChar char="q"/>
                <a:defRPr sz="22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0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" pitchFamily="2" charset="2"/>
                <a:buChar char="q"/>
                <a:defRPr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33293" name="Rectangle 1453">
              <a:extLst>
                <a:ext uri="{FF2B5EF4-FFF2-40B4-BE49-F238E27FC236}">
                  <a16:creationId xmlns:a16="http://schemas.microsoft.com/office/drawing/2014/main" id="{EA453162-6DA3-D94A-9A18-BCAA13F429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20907" y="1814232"/>
              <a:ext cx="63500" cy="63500"/>
            </a:xfrm>
            <a:prstGeom prst="rect">
              <a:avLst/>
            </a:prstGeom>
            <a:solidFill>
              <a:srgbClr val="4292B4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anchor="ctr" anchorCtr="1"/>
            <a:lstStyle>
              <a:lvl1pPr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4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60000"/>
                <a:buFont typeface="Wingdings" pitchFamily="2" charset="2"/>
                <a:buChar char="q"/>
                <a:defRPr sz="22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0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" pitchFamily="2" charset="2"/>
                <a:buChar char="q"/>
                <a:defRPr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33294" name="Rectangle 1454">
              <a:extLst>
                <a:ext uri="{FF2B5EF4-FFF2-40B4-BE49-F238E27FC236}">
                  <a16:creationId xmlns:a16="http://schemas.microsoft.com/office/drawing/2014/main" id="{27751138-0330-7141-BC6B-D01759CBE7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57322" y="1777441"/>
              <a:ext cx="225644" cy="137083"/>
            </a:xfrm>
            <a:prstGeom prst="rect">
              <a:avLst/>
            </a:prstGeom>
            <a:solidFill>
              <a:srgbClr val="FFAF16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anchor="ctr" anchorCtr="1"/>
            <a:lstStyle>
              <a:lvl1pPr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4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60000"/>
                <a:buFont typeface="Wingdings" pitchFamily="2" charset="2"/>
                <a:buChar char="q"/>
                <a:defRPr sz="22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0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" pitchFamily="2" charset="2"/>
                <a:buChar char="q"/>
                <a:defRPr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rebuchet MS" panose="020B070302020209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33295" name="Rectangle 1455">
              <a:extLst>
                <a:ext uri="{FF2B5EF4-FFF2-40B4-BE49-F238E27FC236}">
                  <a16:creationId xmlns:a16="http://schemas.microsoft.com/office/drawing/2014/main" id="{9615BEEE-31A9-4942-A6E5-3D24F1132D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92357" y="1814232"/>
              <a:ext cx="63500" cy="63500"/>
            </a:xfrm>
            <a:prstGeom prst="rect">
              <a:avLst/>
            </a:prstGeom>
            <a:solidFill>
              <a:srgbClr val="FFF25C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anchor="ctr" anchorCtr="1"/>
            <a:lstStyle>
              <a:lvl1pPr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4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60000"/>
                <a:buFont typeface="Wingdings" pitchFamily="2" charset="2"/>
                <a:buChar char="q"/>
                <a:defRPr sz="22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0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" pitchFamily="2" charset="2"/>
                <a:buChar char="q"/>
                <a:defRPr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33296" name="Rectangle 1456">
              <a:extLst>
                <a:ext uri="{FF2B5EF4-FFF2-40B4-BE49-F238E27FC236}">
                  <a16:creationId xmlns:a16="http://schemas.microsoft.com/office/drawing/2014/main" id="{80AE31B5-5592-214A-BAC4-4D134ADEF0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84432" y="1814232"/>
              <a:ext cx="63500" cy="63500"/>
            </a:xfrm>
            <a:prstGeom prst="rect">
              <a:avLst/>
            </a:prstGeom>
            <a:solidFill>
              <a:srgbClr val="4292B4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anchor="ctr" anchorCtr="1"/>
            <a:lstStyle>
              <a:lvl1pPr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4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60000"/>
                <a:buFont typeface="Wingdings" pitchFamily="2" charset="2"/>
                <a:buChar char="q"/>
                <a:defRPr sz="22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0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" pitchFamily="2" charset="2"/>
                <a:buChar char="q"/>
                <a:defRPr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127008" name="Group 1457">
            <a:extLst>
              <a:ext uri="{FF2B5EF4-FFF2-40B4-BE49-F238E27FC236}">
                <a16:creationId xmlns:a16="http://schemas.microsoft.com/office/drawing/2014/main" id="{9A4E3B5F-7D9F-0047-9620-252B2C09C54A}"/>
              </a:ext>
            </a:extLst>
          </p:cNvPr>
          <p:cNvGrpSpPr>
            <a:grpSpLocks/>
          </p:cNvGrpSpPr>
          <p:nvPr/>
        </p:nvGrpSpPr>
        <p:grpSpPr bwMode="auto">
          <a:xfrm>
            <a:off x="2846388" y="1389063"/>
            <a:ext cx="1114425" cy="752475"/>
            <a:chOff x="517764" y="1384300"/>
            <a:chExt cx="1114185" cy="751417"/>
          </a:xfrm>
        </p:grpSpPr>
        <p:sp>
          <p:nvSpPr>
            <p:cNvPr id="1459" name="Rectangle 1458">
              <a:extLst>
                <a:ext uri="{FF2B5EF4-FFF2-40B4-BE49-F238E27FC236}">
                  <a16:creationId xmlns:a16="http://schemas.microsoft.com/office/drawing/2014/main" id="{57CE40B1-52E0-3645-86B5-0B149A098B5E}"/>
                </a:ext>
              </a:extLst>
            </p:cNvPr>
            <p:cNvSpPr/>
            <p:nvPr/>
          </p:nvSpPr>
          <p:spPr bwMode="auto">
            <a:xfrm>
              <a:off x="517764" y="1384300"/>
              <a:ext cx="1114185" cy="751417"/>
            </a:xfrm>
            <a:prstGeom prst="rect">
              <a:avLst/>
            </a:prstGeom>
            <a:solidFill>
              <a:schemeClr val="bg2">
                <a:lumMod val="20000"/>
                <a:lumOff val="80000"/>
              </a:schemeClr>
            </a:solidFill>
            <a:ln w="12700" cap="flat" cmpd="sng" algn="ctr">
              <a:solidFill>
                <a:schemeClr val="tx1">
                  <a:lumMod val="75000"/>
                  <a:lumOff val="2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ctr" anchorCtr="1"/>
            <a:lstStyle>
              <a:lvl1pPr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rebuchet MS" charset="0"/>
                <a:ea typeface="ＭＳ Ｐゴシック" charset="-128"/>
                <a:cs typeface="+mn-cs"/>
              </a:endParaRPr>
            </a:p>
          </p:txBody>
        </p:sp>
        <p:sp>
          <p:nvSpPr>
            <p:cNvPr id="133244" name="Rectangle 1459">
              <a:extLst>
                <a:ext uri="{FF2B5EF4-FFF2-40B4-BE49-F238E27FC236}">
                  <a16:creationId xmlns:a16="http://schemas.microsoft.com/office/drawing/2014/main" id="{351570E6-A0B4-DB42-BA73-B3DF9BBCCF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5801" y="1433925"/>
              <a:ext cx="698111" cy="137160"/>
            </a:xfrm>
            <a:prstGeom prst="rect">
              <a:avLst/>
            </a:prstGeom>
            <a:solidFill>
              <a:srgbClr val="DA581C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anchor="ctr" anchorCtr="1"/>
            <a:lstStyle>
              <a:lvl1pPr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4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60000"/>
                <a:buFont typeface="Wingdings" pitchFamily="2" charset="2"/>
                <a:buChar char="q"/>
                <a:defRPr sz="22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0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" pitchFamily="2" charset="2"/>
                <a:buChar char="q"/>
                <a:defRPr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rebuchet MS" panose="020B070302020209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33245" name="Rectangle 1460">
              <a:extLst>
                <a:ext uri="{FF2B5EF4-FFF2-40B4-BE49-F238E27FC236}">
                  <a16:creationId xmlns:a16="http://schemas.microsoft.com/office/drawing/2014/main" id="{4FD89C2E-577C-6F44-A633-E6092F26C2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050" y="1950358"/>
              <a:ext cx="1015612" cy="137160"/>
            </a:xfrm>
            <a:prstGeom prst="rect">
              <a:avLst/>
            </a:prstGeom>
            <a:solidFill>
              <a:srgbClr val="AEC3F5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anchor="ctr" anchorCtr="1"/>
            <a:lstStyle>
              <a:lvl1pPr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4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60000"/>
                <a:buFont typeface="Wingdings" pitchFamily="2" charset="2"/>
                <a:buChar char="q"/>
                <a:defRPr sz="22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0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" pitchFamily="2" charset="2"/>
                <a:buChar char="q"/>
                <a:defRPr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rebuchet MS" panose="020B070302020209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33246" name="Rectangle 1461">
              <a:extLst>
                <a:ext uri="{FF2B5EF4-FFF2-40B4-BE49-F238E27FC236}">
                  <a16:creationId xmlns:a16="http://schemas.microsoft.com/office/drawing/2014/main" id="{5ED91009-E95F-C14F-9197-74CF07FC98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6747" y="1609166"/>
              <a:ext cx="225644" cy="137083"/>
            </a:xfrm>
            <a:prstGeom prst="rect">
              <a:avLst/>
            </a:prstGeom>
            <a:solidFill>
              <a:srgbClr val="FFAF16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anchor="ctr" anchorCtr="1"/>
            <a:lstStyle>
              <a:lvl1pPr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4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60000"/>
                <a:buFont typeface="Wingdings" pitchFamily="2" charset="2"/>
                <a:buChar char="q"/>
                <a:defRPr sz="22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0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" pitchFamily="2" charset="2"/>
                <a:buChar char="q"/>
                <a:defRPr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rebuchet MS" panose="020B070302020209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33247" name="Rectangle 1462">
              <a:extLst>
                <a:ext uri="{FF2B5EF4-FFF2-40B4-BE49-F238E27FC236}">
                  <a16:creationId xmlns:a16="http://schemas.microsoft.com/office/drawing/2014/main" id="{FADABDFF-0FFD-3249-A2BF-69B9962ECF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782" y="1645957"/>
              <a:ext cx="63500" cy="63500"/>
            </a:xfrm>
            <a:prstGeom prst="rect">
              <a:avLst/>
            </a:prstGeom>
            <a:solidFill>
              <a:srgbClr val="FFF25C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anchor="ctr" anchorCtr="1"/>
            <a:lstStyle>
              <a:lvl1pPr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4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60000"/>
                <a:buFont typeface="Wingdings" pitchFamily="2" charset="2"/>
                <a:buChar char="q"/>
                <a:defRPr sz="22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0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" pitchFamily="2" charset="2"/>
                <a:buChar char="q"/>
                <a:defRPr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33248" name="Rectangle 1463">
              <a:extLst>
                <a:ext uri="{FF2B5EF4-FFF2-40B4-BE49-F238E27FC236}">
                  <a16:creationId xmlns:a16="http://schemas.microsoft.com/office/drawing/2014/main" id="{EE3879AA-D41F-EB45-BBF1-A10A7AC3F6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3857" y="1645957"/>
              <a:ext cx="63500" cy="63500"/>
            </a:xfrm>
            <a:prstGeom prst="rect">
              <a:avLst/>
            </a:prstGeom>
            <a:solidFill>
              <a:srgbClr val="4292B4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anchor="ctr" anchorCtr="1"/>
            <a:lstStyle>
              <a:lvl1pPr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4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60000"/>
                <a:buFont typeface="Wingdings" pitchFamily="2" charset="2"/>
                <a:buChar char="q"/>
                <a:defRPr sz="22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0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" pitchFamily="2" charset="2"/>
                <a:buChar char="q"/>
                <a:defRPr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33249" name="Rectangle 1464">
              <a:extLst>
                <a:ext uri="{FF2B5EF4-FFF2-40B4-BE49-F238E27FC236}">
                  <a16:creationId xmlns:a16="http://schemas.microsoft.com/office/drawing/2014/main" id="{DA9E146F-1F13-A246-93F4-A210C7A7A3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0272" y="1609166"/>
              <a:ext cx="225644" cy="137083"/>
            </a:xfrm>
            <a:prstGeom prst="rect">
              <a:avLst/>
            </a:prstGeom>
            <a:solidFill>
              <a:srgbClr val="FFAF16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anchor="ctr" anchorCtr="1"/>
            <a:lstStyle>
              <a:lvl1pPr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4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60000"/>
                <a:buFont typeface="Wingdings" pitchFamily="2" charset="2"/>
                <a:buChar char="q"/>
                <a:defRPr sz="22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0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" pitchFamily="2" charset="2"/>
                <a:buChar char="q"/>
                <a:defRPr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rebuchet MS" panose="020B070302020209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33250" name="Rectangle 1465">
              <a:extLst>
                <a:ext uri="{FF2B5EF4-FFF2-40B4-BE49-F238E27FC236}">
                  <a16:creationId xmlns:a16="http://schemas.microsoft.com/office/drawing/2014/main" id="{8499FFE0-2203-B144-9A27-4C55D91822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65307" y="1645957"/>
              <a:ext cx="63500" cy="63500"/>
            </a:xfrm>
            <a:prstGeom prst="rect">
              <a:avLst/>
            </a:prstGeom>
            <a:solidFill>
              <a:srgbClr val="FFF25C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anchor="ctr" anchorCtr="1"/>
            <a:lstStyle>
              <a:lvl1pPr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4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60000"/>
                <a:buFont typeface="Wingdings" pitchFamily="2" charset="2"/>
                <a:buChar char="q"/>
                <a:defRPr sz="22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0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" pitchFamily="2" charset="2"/>
                <a:buChar char="q"/>
                <a:defRPr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33251" name="Rectangle 1466">
              <a:extLst>
                <a:ext uri="{FF2B5EF4-FFF2-40B4-BE49-F238E27FC236}">
                  <a16:creationId xmlns:a16="http://schemas.microsoft.com/office/drawing/2014/main" id="{ABFB07DF-9CB5-1C45-A163-65DE2AF369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57382" y="1645957"/>
              <a:ext cx="63500" cy="63500"/>
            </a:xfrm>
            <a:prstGeom prst="rect">
              <a:avLst/>
            </a:prstGeom>
            <a:solidFill>
              <a:srgbClr val="4292B4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anchor="ctr" anchorCtr="1"/>
            <a:lstStyle>
              <a:lvl1pPr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4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60000"/>
                <a:buFont typeface="Wingdings" pitchFamily="2" charset="2"/>
                <a:buChar char="q"/>
                <a:defRPr sz="22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0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" pitchFamily="2" charset="2"/>
                <a:buChar char="q"/>
                <a:defRPr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33252" name="Rectangle 1467">
              <a:extLst>
                <a:ext uri="{FF2B5EF4-FFF2-40B4-BE49-F238E27FC236}">
                  <a16:creationId xmlns:a16="http://schemas.microsoft.com/office/drawing/2014/main" id="{B8F6A02B-5AC9-C543-8DC8-266292784C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3797" y="1609166"/>
              <a:ext cx="225644" cy="137083"/>
            </a:xfrm>
            <a:prstGeom prst="rect">
              <a:avLst/>
            </a:prstGeom>
            <a:solidFill>
              <a:srgbClr val="FFAF16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anchor="ctr" anchorCtr="1"/>
            <a:lstStyle>
              <a:lvl1pPr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4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60000"/>
                <a:buFont typeface="Wingdings" pitchFamily="2" charset="2"/>
                <a:buChar char="q"/>
                <a:defRPr sz="22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0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" pitchFamily="2" charset="2"/>
                <a:buChar char="q"/>
                <a:defRPr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rebuchet MS" panose="020B070302020209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33253" name="Rectangle 1468">
              <a:extLst>
                <a:ext uri="{FF2B5EF4-FFF2-40B4-BE49-F238E27FC236}">
                  <a16:creationId xmlns:a16="http://schemas.microsoft.com/office/drawing/2014/main" id="{8A0359EC-14A1-214C-B9F7-C0F7B716E8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28832" y="1645957"/>
              <a:ext cx="63500" cy="63500"/>
            </a:xfrm>
            <a:prstGeom prst="rect">
              <a:avLst/>
            </a:prstGeom>
            <a:solidFill>
              <a:srgbClr val="FFF25C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anchor="ctr" anchorCtr="1"/>
            <a:lstStyle>
              <a:lvl1pPr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4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60000"/>
                <a:buFont typeface="Wingdings" pitchFamily="2" charset="2"/>
                <a:buChar char="q"/>
                <a:defRPr sz="22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0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" pitchFamily="2" charset="2"/>
                <a:buChar char="q"/>
                <a:defRPr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33254" name="Rectangle 1469">
              <a:extLst>
                <a:ext uri="{FF2B5EF4-FFF2-40B4-BE49-F238E27FC236}">
                  <a16:creationId xmlns:a16="http://schemas.microsoft.com/office/drawing/2014/main" id="{8BB4DDF1-2FED-C449-AA4E-35656856B2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20907" y="1645957"/>
              <a:ext cx="63500" cy="63500"/>
            </a:xfrm>
            <a:prstGeom prst="rect">
              <a:avLst/>
            </a:prstGeom>
            <a:solidFill>
              <a:srgbClr val="4292B4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anchor="ctr" anchorCtr="1"/>
            <a:lstStyle>
              <a:lvl1pPr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4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60000"/>
                <a:buFont typeface="Wingdings" pitchFamily="2" charset="2"/>
                <a:buChar char="q"/>
                <a:defRPr sz="22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0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" pitchFamily="2" charset="2"/>
                <a:buChar char="q"/>
                <a:defRPr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33255" name="Rectangle 1470">
              <a:extLst>
                <a:ext uri="{FF2B5EF4-FFF2-40B4-BE49-F238E27FC236}">
                  <a16:creationId xmlns:a16="http://schemas.microsoft.com/office/drawing/2014/main" id="{9736EC1C-B18F-2540-A178-96FD5F6088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57322" y="1609166"/>
              <a:ext cx="225644" cy="137083"/>
            </a:xfrm>
            <a:prstGeom prst="rect">
              <a:avLst/>
            </a:prstGeom>
            <a:solidFill>
              <a:srgbClr val="FFAF16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anchor="ctr" anchorCtr="1"/>
            <a:lstStyle>
              <a:lvl1pPr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4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60000"/>
                <a:buFont typeface="Wingdings" pitchFamily="2" charset="2"/>
                <a:buChar char="q"/>
                <a:defRPr sz="22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0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" pitchFamily="2" charset="2"/>
                <a:buChar char="q"/>
                <a:defRPr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rebuchet MS" panose="020B070302020209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33256" name="Rectangle 1471">
              <a:extLst>
                <a:ext uri="{FF2B5EF4-FFF2-40B4-BE49-F238E27FC236}">
                  <a16:creationId xmlns:a16="http://schemas.microsoft.com/office/drawing/2014/main" id="{22D295D2-768F-F64C-8EC7-B913BDE8A4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92357" y="1645957"/>
              <a:ext cx="63500" cy="63500"/>
            </a:xfrm>
            <a:prstGeom prst="rect">
              <a:avLst/>
            </a:prstGeom>
            <a:solidFill>
              <a:srgbClr val="FFF25C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anchor="ctr" anchorCtr="1"/>
            <a:lstStyle>
              <a:lvl1pPr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4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60000"/>
                <a:buFont typeface="Wingdings" pitchFamily="2" charset="2"/>
                <a:buChar char="q"/>
                <a:defRPr sz="22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0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" pitchFamily="2" charset="2"/>
                <a:buChar char="q"/>
                <a:defRPr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33257" name="Rectangle 1472">
              <a:extLst>
                <a:ext uri="{FF2B5EF4-FFF2-40B4-BE49-F238E27FC236}">
                  <a16:creationId xmlns:a16="http://schemas.microsoft.com/office/drawing/2014/main" id="{39B109DD-86F3-A64A-A6E5-18A79C6474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84432" y="1645957"/>
              <a:ext cx="63500" cy="63500"/>
            </a:xfrm>
            <a:prstGeom prst="rect">
              <a:avLst/>
            </a:prstGeom>
            <a:solidFill>
              <a:srgbClr val="4292B4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anchor="ctr" anchorCtr="1"/>
            <a:lstStyle>
              <a:lvl1pPr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4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60000"/>
                <a:buFont typeface="Wingdings" pitchFamily="2" charset="2"/>
                <a:buChar char="q"/>
                <a:defRPr sz="22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0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" pitchFamily="2" charset="2"/>
                <a:buChar char="q"/>
                <a:defRPr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33258" name="Rectangle 1473">
              <a:extLst>
                <a:ext uri="{FF2B5EF4-FFF2-40B4-BE49-F238E27FC236}">
                  <a16:creationId xmlns:a16="http://schemas.microsoft.com/office/drawing/2014/main" id="{F49382F2-A8D3-0B4E-9668-8BEE89984D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6747" y="1777441"/>
              <a:ext cx="225644" cy="137083"/>
            </a:xfrm>
            <a:prstGeom prst="rect">
              <a:avLst/>
            </a:prstGeom>
            <a:solidFill>
              <a:srgbClr val="FFAF16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anchor="ctr" anchorCtr="1"/>
            <a:lstStyle>
              <a:lvl1pPr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4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60000"/>
                <a:buFont typeface="Wingdings" pitchFamily="2" charset="2"/>
                <a:buChar char="q"/>
                <a:defRPr sz="22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0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" pitchFamily="2" charset="2"/>
                <a:buChar char="q"/>
                <a:defRPr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rebuchet MS" panose="020B070302020209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33259" name="Rectangle 1474">
              <a:extLst>
                <a:ext uri="{FF2B5EF4-FFF2-40B4-BE49-F238E27FC236}">
                  <a16:creationId xmlns:a16="http://schemas.microsoft.com/office/drawing/2014/main" id="{345D4CD1-8825-3D4D-9606-B108AFE07A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782" y="1814232"/>
              <a:ext cx="63500" cy="63500"/>
            </a:xfrm>
            <a:prstGeom prst="rect">
              <a:avLst/>
            </a:prstGeom>
            <a:solidFill>
              <a:srgbClr val="FFF25C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anchor="ctr" anchorCtr="1"/>
            <a:lstStyle>
              <a:lvl1pPr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4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60000"/>
                <a:buFont typeface="Wingdings" pitchFamily="2" charset="2"/>
                <a:buChar char="q"/>
                <a:defRPr sz="22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0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" pitchFamily="2" charset="2"/>
                <a:buChar char="q"/>
                <a:defRPr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33260" name="Rectangle 1475">
              <a:extLst>
                <a:ext uri="{FF2B5EF4-FFF2-40B4-BE49-F238E27FC236}">
                  <a16:creationId xmlns:a16="http://schemas.microsoft.com/office/drawing/2014/main" id="{3BD0CB48-5FC8-EB4F-BC16-968D3CF2B1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3857" y="1814232"/>
              <a:ext cx="63500" cy="63500"/>
            </a:xfrm>
            <a:prstGeom prst="rect">
              <a:avLst/>
            </a:prstGeom>
            <a:solidFill>
              <a:srgbClr val="4292B4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anchor="ctr" anchorCtr="1"/>
            <a:lstStyle>
              <a:lvl1pPr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4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60000"/>
                <a:buFont typeface="Wingdings" pitchFamily="2" charset="2"/>
                <a:buChar char="q"/>
                <a:defRPr sz="22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0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" pitchFamily="2" charset="2"/>
                <a:buChar char="q"/>
                <a:defRPr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33261" name="Rectangle 1476">
              <a:extLst>
                <a:ext uri="{FF2B5EF4-FFF2-40B4-BE49-F238E27FC236}">
                  <a16:creationId xmlns:a16="http://schemas.microsoft.com/office/drawing/2014/main" id="{5A0E7C1D-4B70-C948-B4C9-0499D35E8D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0272" y="1777441"/>
              <a:ext cx="225644" cy="137083"/>
            </a:xfrm>
            <a:prstGeom prst="rect">
              <a:avLst/>
            </a:prstGeom>
            <a:solidFill>
              <a:srgbClr val="FFAF16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anchor="ctr" anchorCtr="1"/>
            <a:lstStyle>
              <a:lvl1pPr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4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60000"/>
                <a:buFont typeface="Wingdings" pitchFamily="2" charset="2"/>
                <a:buChar char="q"/>
                <a:defRPr sz="22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0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" pitchFamily="2" charset="2"/>
                <a:buChar char="q"/>
                <a:defRPr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rebuchet MS" panose="020B070302020209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33262" name="Rectangle 1477">
              <a:extLst>
                <a:ext uri="{FF2B5EF4-FFF2-40B4-BE49-F238E27FC236}">
                  <a16:creationId xmlns:a16="http://schemas.microsoft.com/office/drawing/2014/main" id="{A2545E64-E190-F348-BB81-0E0214A228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65307" y="1814232"/>
              <a:ext cx="63500" cy="63500"/>
            </a:xfrm>
            <a:prstGeom prst="rect">
              <a:avLst/>
            </a:prstGeom>
            <a:solidFill>
              <a:srgbClr val="FFF25C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anchor="ctr" anchorCtr="1"/>
            <a:lstStyle>
              <a:lvl1pPr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4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60000"/>
                <a:buFont typeface="Wingdings" pitchFamily="2" charset="2"/>
                <a:buChar char="q"/>
                <a:defRPr sz="22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0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" pitchFamily="2" charset="2"/>
                <a:buChar char="q"/>
                <a:defRPr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33263" name="Rectangle 1478">
              <a:extLst>
                <a:ext uri="{FF2B5EF4-FFF2-40B4-BE49-F238E27FC236}">
                  <a16:creationId xmlns:a16="http://schemas.microsoft.com/office/drawing/2014/main" id="{8082D287-76CB-FA45-81DD-9E26DBAC52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57382" y="1814232"/>
              <a:ext cx="63500" cy="63500"/>
            </a:xfrm>
            <a:prstGeom prst="rect">
              <a:avLst/>
            </a:prstGeom>
            <a:solidFill>
              <a:srgbClr val="4292B4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anchor="ctr" anchorCtr="1"/>
            <a:lstStyle>
              <a:lvl1pPr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4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60000"/>
                <a:buFont typeface="Wingdings" pitchFamily="2" charset="2"/>
                <a:buChar char="q"/>
                <a:defRPr sz="22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0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" pitchFamily="2" charset="2"/>
                <a:buChar char="q"/>
                <a:defRPr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33264" name="Rectangle 1479">
              <a:extLst>
                <a:ext uri="{FF2B5EF4-FFF2-40B4-BE49-F238E27FC236}">
                  <a16:creationId xmlns:a16="http://schemas.microsoft.com/office/drawing/2014/main" id="{D397C8EA-9FB7-0C40-B1F9-955317CE66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3797" y="1777441"/>
              <a:ext cx="225644" cy="137083"/>
            </a:xfrm>
            <a:prstGeom prst="rect">
              <a:avLst/>
            </a:prstGeom>
            <a:solidFill>
              <a:srgbClr val="FFAF16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anchor="ctr" anchorCtr="1"/>
            <a:lstStyle>
              <a:lvl1pPr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4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60000"/>
                <a:buFont typeface="Wingdings" pitchFamily="2" charset="2"/>
                <a:buChar char="q"/>
                <a:defRPr sz="22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0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" pitchFamily="2" charset="2"/>
                <a:buChar char="q"/>
                <a:defRPr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rebuchet MS" panose="020B070302020209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33265" name="Rectangle 1480">
              <a:extLst>
                <a:ext uri="{FF2B5EF4-FFF2-40B4-BE49-F238E27FC236}">
                  <a16:creationId xmlns:a16="http://schemas.microsoft.com/office/drawing/2014/main" id="{EDE5D2C2-6719-B049-9254-AAF1A94CC0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28832" y="1814232"/>
              <a:ext cx="63500" cy="63500"/>
            </a:xfrm>
            <a:prstGeom prst="rect">
              <a:avLst/>
            </a:prstGeom>
            <a:solidFill>
              <a:srgbClr val="FFF25C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anchor="ctr" anchorCtr="1"/>
            <a:lstStyle>
              <a:lvl1pPr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4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60000"/>
                <a:buFont typeface="Wingdings" pitchFamily="2" charset="2"/>
                <a:buChar char="q"/>
                <a:defRPr sz="22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0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" pitchFamily="2" charset="2"/>
                <a:buChar char="q"/>
                <a:defRPr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33266" name="Rectangle 1481">
              <a:extLst>
                <a:ext uri="{FF2B5EF4-FFF2-40B4-BE49-F238E27FC236}">
                  <a16:creationId xmlns:a16="http://schemas.microsoft.com/office/drawing/2014/main" id="{E1D12CF5-E728-E44C-BB89-25C4EA5483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20907" y="1814232"/>
              <a:ext cx="63500" cy="63500"/>
            </a:xfrm>
            <a:prstGeom prst="rect">
              <a:avLst/>
            </a:prstGeom>
            <a:solidFill>
              <a:srgbClr val="4292B4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anchor="ctr" anchorCtr="1"/>
            <a:lstStyle>
              <a:lvl1pPr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4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60000"/>
                <a:buFont typeface="Wingdings" pitchFamily="2" charset="2"/>
                <a:buChar char="q"/>
                <a:defRPr sz="22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0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" pitchFamily="2" charset="2"/>
                <a:buChar char="q"/>
                <a:defRPr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33267" name="Rectangle 1482">
              <a:extLst>
                <a:ext uri="{FF2B5EF4-FFF2-40B4-BE49-F238E27FC236}">
                  <a16:creationId xmlns:a16="http://schemas.microsoft.com/office/drawing/2014/main" id="{3A04A0F1-D514-604C-A886-6074EEA672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57322" y="1777441"/>
              <a:ext cx="225644" cy="137083"/>
            </a:xfrm>
            <a:prstGeom prst="rect">
              <a:avLst/>
            </a:prstGeom>
            <a:solidFill>
              <a:srgbClr val="FFAF16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anchor="ctr" anchorCtr="1"/>
            <a:lstStyle>
              <a:lvl1pPr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4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60000"/>
                <a:buFont typeface="Wingdings" pitchFamily="2" charset="2"/>
                <a:buChar char="q"/>
                <a:defRPr sz="22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0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" pitchFamily="2" charset="2"/>
                <a:buChar char="q"/>
                <a:defRPr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rebuchet MS" panose="020B070302020209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33268" name="Rectangle 1483">
              <a:extLst>
                <a:ext uri="{FF2B5EF4-FFF2-40B4-BE49-F238E27FC236}">
                  <a16:creationId xmlns:a16="http://schemas.microsoft.com/office/drawing/2014/main" id="{AE61FF0D-A0A0-4C4F-AEBA-CD59A4126D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92357" y="1814232"/>
              <a:ext cx="63500" cy="63500"/>
            </a:xfrm>
            <a:prstGeom prst="rect">
              <a:avLst/>
            </a:prstGeom>
            <a:solidFill>
              <a:srgbClr val="FFF25C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anchor="ctr" anchorCtr="1"/>
            <a:lstStyle>
              <a:lvl1pPr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4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60000"/>
                <a:buFont typeface="Wingdings" pitchFamily="2" charset="2"/>
                <a:buChar char="q"/>
                <a:defRPr sz="22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0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" pitchFamily="2" charset="2"/>
                <a:buChar char="q"/>
                <a:defRPr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33269" name="Rectangle 1484">
              <a:extLst>
                <a:ext uri="{FF2B5EF4-FFF2-40B4-BE49-F238E27FC236}">
                  <a16:creationId xmlns:a16="http://schemas.microsoft.com/office/drawing/2014/main" id="{C3C9DCE3-CEB5-0345-A066-1E50B3B5DE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84432" y="1814232"/>
              <a:ext cx="63500" cy="63500"/>
            </a:xfrm>
            <a:prstGeom prst="rect">
              <a:avLst/>
            </a:prstGeom>
            <a:solidFill>
              <a:srgbClr val="4292B4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anchor="ctr" anchorCtr="1"/>
            <a:lstStyle>
              <a:lvl1pPr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4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60000"/>
                <a:buFont typeface="Wingdings" pitchFamily="2" charset="2"/>
                <a:buChar char="q"/>
                <a:defRPr sz="22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0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" pitchFamily="2" charset="2"/>
                <a:buChar char="q"/>
                <a:defRPr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127009" name="Group 1489">
            <a:extLst>
              <a:ext uri="{FF2B5EF4-FFF2-40B4-BE49-F238E27FC236}">
                <a16:creationId xmlns:a16="http://schemas.microsoft.com/office/drawing/2014/main" id="{9C569AB5-CFE1-1040-9705-99E320E79D6E}"/>
              </a:ext>
            </a:extLst>
          </p:cNvPr>
          <p:cNvGrpSpPr>
            <a:grpSpLocks/>
          </p:cNvGrpSpPr>
          <p:nvPr/>
        </p:nvGrpSpPr>
        <p:grpSpPr bwMode="auto">
          <a:xfrm>
            <a:off x="455613" y="2195513"/>
            <a:ext cx="3948112" cy="877887"/>
            <a:chOff x="458550" y="1323474"/>
            <a:chExt cx="3947680" cy="877859"/>
          </a:xfrm>
        </p:grpSpPr>
        <p:sp>
          <p:nvSpPr>
            <p:cNvPr id="1491" name="Rectangle 1490">
              <a:extLst>
                <a:ext uri="{FF2B5EF4-FFF2-40B4-BE49-F238E27FC236}">
                  <a16:creationId xmlns:a16="http://schemas.microsoft.com/office/drawing/2014/main" id="{38EA1CC9-45D8-524E-BEB9-2EC2FFF0895B}"/>
                </a:ext>
              </a:extLst>
            </p:cNvPr>
            <p:cNvSpPr/>
            <p:nvPr/>
          </p:nvSpPr>
          <p:spPr bwMode="auto">
            <a:xfrm>
              <a:off x="458550" y="1323474"/>
              <a:ext cx="3939744" cy="877859"/>
            </a:xfrm>
            <a:prstGeom prst="rect">
              <a:avLst/>
            </a:prstGeom>
            <a:noFill/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ctr" anchorCtr="1"/>
            <a:lstStyle>
              <a:lvl1pPr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rebuchet MS" charset="0"/>
                <a:ea typeface="ＭＳ Ｐゴシック" charset="-128"/>
                <a:cs typeface="+mn-cs"/>
              </a:endParaRPr>
            </a:p>
          </p:txBody>
        </p:sp>
        <p:grpSp>
          <p:nvGrpSpPr>
            <p:cNvPr id="133156" name="Group 1486">
              <a:extLst>
                <a:ext uri="{FF2B5EF4-FFF2-40B4-BE49-F238E27FC236}">
                  <a16:creationId xmlns:a16="http://schemas.microsoft.com/office/drawing/2014/main" id="{D88198C9-0ABE-D046-BE29-46831C94409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43149" y="1394549"/>
              <a:ext cx="463081" cy="747517"/>
              <a:chOff x="3940698" y="1394549"/>
              <a:chExt cx="463081" cy="747517"/>
            </a:xfrm>
          </p:grpSpPr>
          <p:sp>
            <p:nvSpPr>
              <p:cNvPr id="133241" name="Rectangle 1576">
                <a:extLst>
                  <a:ext uri="{FF2B5EF4-FFF2-40B4-BE49-F238E27FC236}">
                    <a16:creationId xmlns:a16="http://schemas.microsoft.com/office/drawing/2014/main" id="{75A54C1F-920F-414D-938E-2D25295114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04141" y="1394549"/>
                <a:ext cx="336195" cy="747517"/>
              </a:xfrm>
              <a:prstGeom prst="rect">
                <a:avLst/>
              </a:prstGeom>
              <a:solidFill>
                <a:srgbClr val="8B9CC3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33242" name="TextBox 1577">
                <a:extLst>
                  <a:ext uri="{FF2B5EF4-FFF2-40B4-BE49-F238E27FC236}">
                    <a16:creationId xmlns:a16="http://schemas.microsoft.com/office/drawing/2014/main" id="{2BD25B24-3961-804A-8416-ED74B61653D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940698" y="1622113"/>
                <a:ext cx="463081" cy="2923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3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Myriad Pro Black"/>
                    <a:ea typeface="ＭＳ Ｐゴシック" panose="020B0600070205080204" pitchFamily="34" charset="-128"/>
                    <a:cs typeface="+mn-cs"/>
                  </a:rPr>
                  <a:t>Tex</a:t>
                </a:r>
              </a:p>
            </p:txBody>
          </p:sp>
        </p:grpSp>
        <p:grpSp>
          <p:nvGrpSpPr>
            <p:cNvPr id="133157" name="Group 1428">
              <a:extLst>
                <a:ext uri="{FF2B5EF4-FFF2-40B4-BE49-F238E27FC236}">
                  <a16:creationId xmlns:a16="http://schemas.microsoft.com/office/drawing/2014/main" id="{67938191-1BDA-1043-9919-B71EB9F0A9A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17764" y="1384300"/>
              <a:ext cx="1114185" cy="751417"/>
              <a:chOff x="517764" y="1384300"/>
              <a:chExt cx="1114185" cy="751417"/>
            </a:xfrm>
          </p:grpSpPr>
          <p:sp>
            <p:nvSpPr>
              <p:cNvPr id="1550" name="Rectangle 1549">
                <a:extLst>
                  <a:ext uri="{FF2B5EF4-FFF2-40B4-BE49-F238E27FC236}">
                    <a16:creationId xmlns:a16="http://schemas.microsoft.com/office/drawing/2014/main" id="{FF232A09-E01F-1640-85AF-4D8D7210B7C3}"/>
                  </a:ext>
                </a:extLst>
              </p:cNvPr>
              <p:cNvSpPr/>
              <p:nvPr/>
            </p:nvSpPr>
            <p:spPr bwMode="auto">
              <a:xfrm>
                <a:off x="517281" y="1383797"/>
                <a:ext cx="1114303" cy="752451"/>
              </a:xfrm>
              <a:prstGeom prst="rect">
                <a:avLst/>
              </a:prstGeom>
              <a:solidFill>
                <a:schemeClr val="bg2">
                  <a:lumMod val="20000"/>
                  <a:lumOff val="80000"/>
                </a:schemeClr>
              </a:solidFill>
              <a:ln w="12700" cap="flat" cmpd="sng" algn="ctr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anchor="ctr" anchorCtr="1"/>
              <a:lstStyle>
                <a:lvl1pPr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charset="0"/>
                  <a:ea typeface="ＭＳ Ｐゴシック" charset="-128"/>
                  <a:cs typeface="+mn-cs"/>
                </a:endParaRPr>
              </a:p>
            </p:txBody>
          </p:sp>
          <p:sp>
            <p:nvSpPr>
              <p:cNvPr id="133215" name="Rectangle 1550">
                <a:extLst>
                  <a:ext uri="{FF2B5EF4-FFF2-40B4-BE49-F238E27FC236}">
                    <a16:creationId xmlns:a16="http://schemas.microsoft.com/office/drawing/2014/main" id="{318DB6AC-CA07-0F46-990B-E3A340D296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5801" y="1433925"/>
                <a:ext cx="698111" cy="137160"/>
              </a:xfrm>
              <a:prstGeom prst="rect">
                <a:avLst/>
              </a:prstGeom>
              <a:solidFill>
                <a:srgbClr val="DA581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33216" name="Rectangle 1551">
                <a:extLst>
                  <a:ext uri="{FF2B5EF4-FFF2-40B4-BE49-F238E27FC236}">
                    <a16:creationId xmlns:a16="http://schemas.microsoft.com/office/drawing/2014/main" id="{F93894A1-20A8-5945-9785-907F5F52E0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050" y="1950358"/>
                <a:ext cx="1015612" cy="137160"/>
              </a:xfrm>
              <a:prstGeom prst="rect">
                <a:avLst/>
              </a:prstGeom>
              <a:solidFill>
                <a:srgbClr val="AEC3F5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33217" name="Rectangle 1552">
                <a:extLst>
                  <a:ext uri="{FF2B5EF4-FFF2-40B4-BE49-F238E27FC236}">
                    <a16:creationId xmlns:a16="http://schemas.microsoft.com/office/drawing/2014/main" id="{F7929978-8BDB-A144-8DCB-6D34B5895F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6747" y="1609166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33218" name="Rectangle 1553">
                <a:extLst>
                  <a:ext uri="{FF2B5EF4-FFF2-40B4-BE49-F238E27FC236}">
                    <a16:creationId xmlns:a16="http://schemas.microsoft.com/office/drawing/2014/main" id="{B240CB46-C8C9-D347-BD2D-14A48A9571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1782" y="1645957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33219" name="Rectangle 1554">
                <a:extLst>
                  <a:ext uri="{FF2B5EF4-FFF2-40B4-BE49-F238E27FC236}">
                    <a16:creationId xmlns:a16="http://schemas.microsoft.com/office/drawing/2014/main" id="{836F84FD-DF68-0C4A-8600-B0AE151810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3857" y="1645957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33220" name="Rectangle 1555">
                <a:extLst>
                  <a:ext uri="{FF2B5EF4-FFF2-40B4-BE49-F238E27FC236}">
                    <a16:creationId xmlns:a16="http://schemas.microsoft.com/office/drawing/2014/main" id="{540D0B57-35AC-AD49-81EC-999B163DD9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30272" y="1609166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33221" name="Rectangle 1556">
                <a:extLst>
                  <a:ext uri="{FF2B5EF4-FFF2-40B4-BE49-F238E27FC236}">
                    <a16:creationId xmlns:a16="http://schemas.microsoft.com/office/drawing/2014/main" id="{C92DE674-9B27-3A45-AD9D-C9A2949DFF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65307" y="1645957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33222" name="Rectangle 1557">
                <a:extLst>
                  <a:ext uri="{FF2B5EF4-FFF2-40B4-BE49-F238E27FC236}">
                    <a16:creationId xmlns:a16="http://schemas.microsoft.com/office/drawing/2014/main" id="{008CFFAF-76E3-4049-8AF4-C8BEE07E14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7382" y="1645957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33223" name="Rectangle 1558">
                <a:extLst>
                  <a:ext uri="{FF2B5EF4-FFF2-40B4-BE49-F238E27FC236}">
                    <a16:creationId xmlns:a16="http://schemas.microsoft.com/office/drawing/2014/main" id="{C48699A4-544B-1E4E-8142-F62957F28A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93797" y="1609166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33224" name="Rectangle 1559">
                <a:extLst>
                  <a:ext uri="{FF2B5EF4-FFF2-40B4-BE49-F238E27FC236}">
                    <a16:creationId xmlns:a16="http://schemas.microsoft.com/office/drawing/2014/main" id="{C263BB39-D089-334A-BB53-1775AEE51C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28832" y="1645957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33225" name="Rectangle 1560">
                <a:extLst>
                  <a:ext uri="{FF2B5EF4-FFF2-40B4-BE49-F238E27FC236}">
                    <a16:creationId xmlns:a16="http://schemas.microsoft.com/office/drawing/2014/main" id="{14BAD55F-18E2-F74E-ADE7-690C2F1C99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20907" y="1645957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33226" name="Rectangle 1561">
                <a:extLst>
                  <a:ext uri="{FF2B5EF4-FFF2-40B4-BE49-F238E27FC236}">
                    <a16:creationId xmlns:a16="http://schemas.microsoft.com/office/drawing/2014/main" id="{CDF1B565-9DE4-2547-9BD9-9EC79797C5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57322" y="1609166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33227" name="Rectangle 1562">
                <a:extLst>
                  <a:ext uri="{FF2B5EF4-FFF2-40B4-BE49-F238E27FC236}">
                    <a16:creationId xmlns:a16="http://schemas.microsoft.com/office/drawing/2014/main" id="{1430F137-64E1-4F4D-BDB0-380399223C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2357" y="1645957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33228" name="Rectangle 1563">
                <a:extLst>
                  <a:ext uri="{FF2B5EF4-FFF2-40B4-BE49-F238E27FC236}">
                    <a16:creationId xmlns:a16="http://schemas.microsoft.com/office/drawing/2014/main" id="{A3148121-C2D6-9A4B-891F-CADF42F006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4432" y="1645957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33229" name="Rectangle 1564">
                <a:extLst>
                  <a:ext uri="{FF2B5EF4-FFF2-40B4-BE49-F238E27FC236}">
                    <a16:creationId xmlns:a16="http://schemas.microsoft.com/office/drawing/2014/main" id="{6365BD6B-5214-0644-A7AC-0E99819AB7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6747" y="1777441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33230" name="Rectangle 1565">
                <a:extLst>
                  <a:ext uri="{FF2B5EF4-FFF2-40B4-BE49-F238E27FC236}">
                    <a16:creationId xmlns:a16="http://schemas.microsoft.com/office/drawing/2014/main" id="{6E3F1883-4E5F-B54D-A578-C8E989AD02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1782" y="1814232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33231" name="Rectangle 1566">
                <a:extLst>
                  <a:ext uri="{FF2B5EF4-FFF2-40B4-BE49-F238E27FC236}">
                    <a16:creationId xmlns:a16="http://schemas.microsoft.com/office/drawing/2014/main" id="{CA98123B-80A6-654E-9D81-AA613805B3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3857" y="1814232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33232" name="Rectangle 1567">
                <a:extLst>
                  <a:ext uri="{FF2B5EF4-FFF2-40B4-BE49-F238E27FC236}">
                    <a16:creationId xmlns:a16="http://schemas.microsoft.com/office/drawing/2014/main" id="{A9C6626A-D3D9-644B-B424-5535F3B39A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30272" y="1777441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33233" name="Rectangle 1568">
                <a:extLst>
                  <a:ext uri="{FF2B5EF4-FFF2-40B4-BE49-F238E27FC236}">
                    <a16:creationId xmlns:a16="http://schemas.microsoft.com/office/drawing/2014/main" id="{33863B67-1099-0447-930A-1C91206F30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65307" y="1814232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33234" name="Rectangle 1569">
                <a:extLst>
                  <a:ext uri="{FF2B5EF4-FFF2-40B4-BE49-F238E27FC236}">
                    <a16:creationId xmlns:a16="http://schemas.microsoft.com/office/drawing/2014/main" id="{E76F686E-7FA7-3240-A296-662D9135D1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7382" y="1814232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33235" name="Rectangle 1570">
                <a:extLst>
                  <a:ext uri="{FF2B5EF4-FFF2-40B4-BE49-F238E27FC236}">
                    <a16:creationId xmlns:a16="http://schemas.microsoft.com/office/drawing/2014/main" id="{065C1D88-A7AE-424F-A3BD-7A77626938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93797" y="1777441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33236" name="Rectangle 1571">
                <a:extLst>
                  <a:ext uri="{FF2B5EF4-FFF2-40B4-BE49-F238E27FC236}">
                    <a16:creationId xmlns:a16="http://schemas.microsoft.com/office/drawing/2014/main" id="{E6989EB0-5CC9-5648-821E-598770013C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28832" y="1814232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33237" name="Rectangle 1572">
                <a:extLst>
                  <a:ext uri="{FF2B5EF4-FFF2-40B4-BE49-F238E27FC236}">
                    <a16:creationId xmlns:a16="http://schemas.microsoft.com/office/drawing/2014/main" id="{3B0BE6E2-15F0-374E-8E1F-3ECDFBC6D0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20907" y="1814232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33238" name="Rectangle 1573">
                <a:extLst>
                  <a:ext uri="{FF2B5EF4-FFF2-40B4-BE49-F238E27FC236}">
                    <a16:creationId xmlns:a16="http://schemas.microsoft.com/office/drawing/2014/main" id="{9E0B368A-DEA3-814C-ACE3-3D5C060F97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57322" y="1777441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33239" name="Rectangle 1574">
                <a:extLst>
                  <a:ext uri="{FF2B5EF4-FFF2-40B4-BE49-F238E27FC236}">
                    <a16:creationId xmlns:a16="http://schemas.microsoft.com/office/drawing/2014/main" id="{7DAD5361-1AB3-0845-8B1E-43299F8673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2357" y="1814232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33240" name="Rectangle 1575">
                <a:extLst>
                  <a:ext uri="{FF2B5EF4-FFF2-40B4-BE49-F238E27FC236}">
                    <a16:creationId xmlns:a16="http://schemas.microsoft.com/office/drawing/2014/main" id="{58447A70-4096-2F42-81EC-DDD0F1F88B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4432" y="1814232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grpSp>
          <p:nvGrpSpPr>
            <p:cNvPr id="133158" name="Group 1429">
              <a:extLst>
                <a:ext uri="{FF2B5EF4-FFF2-40B4-BE49-F238E27FC236}">
                  <a16:creationId xmlns:a16="http://schemas.microsoft.com/office/drawing/2014/main" id="{1957A4E1-78DA-F048-AFA6-B3289ED400F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686164" y="1389648"/>
              <a:ext cx="1114185" cy="751417"/>
              <a:chOff x="517764" y="1384300"/>
              <a:chExt cx="1114185" cy="751417"/>
            </a:xfrm>
          </p:grpSpPr>
          <p:sp>
            <p:nvSpPr>
              <p:cNvPr id="1523" name="Rectangle 1522">
                <a:extLst>
                  <a:ext uri="{FF2B5EF4-FFF2-40B4-BE49-F238E27FC236}">
                    <a16:creationId xmlns:a16="http://schemas.microsoft.com/office/drawing/2014/main" id="{F6F77C97-E8C5-2E44-8937-6B5ECA688ECD}"/>
                  </a:ext>
                </a:extLst>
              </p:cNvPr>
              <p:cNvSpPr/>
              <p:nvPr/>
            </p:nvSpPr>
            <p:spPr bwMode="auto">
              <a:xfrm>
                <a:off x="517153" y="1384799"/>
                <a:ext cx="1114303" cy="750863"/>
              </a:xfrm>
              <a:prstGeom prst="rect">
                <a:avLst/>
              </a:prstGeom>
              <a:solidFill>
                <a:schemeClr val="bg2">
                  <a:lumMod val="20000"/>
                  <a:lumOff val="80000"/>
                </a:schemeClr>
              </a:solidFill>
              <a:ln w="12700" cap="flat" cmpd="sng" algn="ctr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anchor="ctr" anchorCtr="1"/>
              <a:lstStyle>
                <a:lvl1pPr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charset="0"/>
                  <a:ea typeface="ＭＳ Ｐゴシック" charset="-128"/>
                  <a:cs typeface="+mn-cs"/>
                </a:endParaRPr>
              </a:p>
            </p:txBody>
          </p:sp>
          <p:sp>
            <p:nvSpPr>
              <p:cNvPr id="133188" name="Rectangle 1523">
                <a:extLst>
                  <a:ext uri="{FF2B5EF4-FFF2-40B4-BE49-F238E27FC236}">
                    <a16:creationId xmlns:a16="http://schemas.microsoft.com/office/drawing/2014/main" id="{DB0BF41A-5844-D141-BE06-702EC1FCC8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5801" y="1433925"/>
                <a:ext cx="698111" cy="137160"/>
              </a:xfrm>
              <a:prstGeom prst="rect">
                <a:avLst/>
              </a:prstGeom>
              <a:solidFill>
                <a:srgbClr val="DA581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33189" name="Rectangle 1524">
                <a:extLst>
                  <a:ext uri="{FF2B5EF4-FFF2-40B4-BE49-F238E27FC236}">
                    <a16:creationId xmlns:a16="http://schemas.microsoft.com/office/drawing/2014/main" id="{F033330C-9AFC-D741-8242-4192230B2E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050" y="1950358"/>
                <a:ext cx="1015612" cy="137160"/>
              </a:xfrm>
              <a:prstGeom prst="rect">
                <a:avLst/>
              </a:prstGeom>
              <a:solidFill>
                <a:srgbClr val="AEC3F5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33190" name="Rectangle 1525">
                <a:extLst>
                  <a:ext uri="{FF2B5EF4-FFF2-40B4-BE49-F238E27FC236}">
                    <a16:creationId xmlns:a16="http://schemas.microsoft.com/office/drawing/2014/main" id="{D850F253-08AF-D749-AE3C-48339D9AC3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6747" y="1609166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33191" name="Rectangle 1526">
                <a:extLst>
                  <a:ext uri="{FF2B5EF4-FFF2-40B4-BE49-F238E27FC236}">
                    <a16:creationId xmlns:a16="http://schemas.microsoft.com/office/drawing/2014/main" id="{BCC416AE-DAC6-3D4F-A991-FBBA4F9C61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1782" y="1645957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33192" name="Rectangle 1527">
                <a:extLst>
                  <a:ext uri="{FF2B5EF4-FFF2-40B4-BE49-F238E27FC236}">
                    <a16:creationId xmlns:a16="http://schemas.microsoft.com/office/drawing/2014/main" id="{4D860A09-57DF-1046-B08B-5D91302B83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3857" y="1645957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33193" name="Rectangle 1528">
                <a:extLst>
                  <a:ext uri="{FF2B5EF4-FFF2-40B4-BE49-F238E27FC236}">
                    <a16:creationId xmlns:a16="http://schemas.microsoft.com/office/drawing/2014/main" id="{2A9DBC97-B4DF-2248-88FE-79EE5DB8CD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30272" y="1609166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33194" name="Rectangle 1529">
                <a:extLst>
                  <a:ext uri="{FF2B5EF4-FFF2-40B4-BE49-F238E27FC236}">
                    <a16:creationId xmlns:a16="http://schemas.microsoft.com/office/drawing/2014/main" id="{0C17050F-1F5D-8A42-ACA2-FEE99D44FA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65307" y="1645957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33195" name="Rectangle 1530">
                <a:extLst>
                  <a:ext uri="{FF2B5EF4-FFF2-40B4-BE49-F238E27FC236}">
                    <a16:creationId xmlns:a16="http://schemas.microsoft.com/office/drawing/2014/main" id="{7D731D99-FC7E-864C-80E4-80EC197EEA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7382" y="1645957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33196" name="Rectangle 1531">
                <a:extLst>
                  <a:ext uri="{FF2B5EF4-FFF2-40B4-BE49-F238E27FC236}">
                    <a16:creationId xmlns:a16="http://schemas.microsoft.com/office/drawing/2014/main" id="{2DCECA49-EC4D-4E43-9CAC-99EB6B87E1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93797" y="1609166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33197" name="Rectangle 1532">
                <a:extLst>
                  <a:ext uri="{FF2B5EF4-FFF2-40B4-BE49-F238E27FC236}">
                    <a16:creationId xmlns:a16="http://schemas.microsoft.com/office/drawing/2014/main" id="{14762E50-EA06-7D45-A4A3-4D6E40EE09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28832" y="1645957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33198" name="Rectangle 1533">
                <a:extLst>
                  <a:ext uri="{FF2B5EF4-FFF2-40B4-BE49-F238E27FC236}">
                    <a16:creationId xmlns:a16="http://schemas.microsoft.com/office/drawing/2014/main" id="{7BD133F4-EE65-0D44-A77B-88AC853B11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20907" y="1645957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33199" name="Rectangle 1534">
                <a:extLst>
                  <a:ext uri="{FF2B5EF4-FFF2-40B4-BE49-F238E27FC236}">
                    <a16:creationId xmlns:a16="http://schemas.microsoft.com/office/drawing/2014/main" id="{886080C5-F42C-6D43-B77B-E29FC50E23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57322" y="1609166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33200" name="Rectangle 1535">
                <a:extLst>
                  <a:ext uri="{FF2B5EF4-FFF2-40B4-BE49-F238E27FC236}">
                    <a16:creationId xmlns:a16="http://schemas.microsoft.com/office/drawing/2014/main" id="{C5742A16-9809-2143-94DF-8858DB4061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2357" y="1645957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33201" name="Rectangle 1536">
                <a:extLst>
                  <a:ext uri="{FF2B5EF4-FFF2-40B4-BE49-F238E27FC236}">
                    <a16:creationId xmlns:a16="http://schemas.microsoft.com/office/drawing/2014/main" id="{3C6A5005-75E0-6440-921B-95CAD384A6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4432" y="1645957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33202" name="Rectangle 1537">
                <a:extLst>
                  <a:ext uri="{FF2B5EF4-FFF2-40B4-BE49-F238E27FC236}">
                    <a16:creationId xmlns:a16="http://schemas.microsoft.com/office/drawing/2014/main" id="{ED395831-E117-7643-97D3-778180A250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6747" y="1777441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33203" name="Rectangle 1538">
                <a:extLst>
                  <a:ext uri="{FF2B5EF4-FFF2-40B4-BE49-F238E27FC236}">
                    <a16:creationId xmlns:a16="http://schemas.microsoft.com/office/drawing/2014/main" id="{049B5D7E-6EA8-0C47-814E-70ADBCACDF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1782" y="1814232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33204" name="Rectangle 1539">
                <a:extLst>
                  <a:ext uri="{FF2B5EF4-FFF2-40B4-BE49-F238E27FC236}">
                    <a16:creationId xmlns:a16="http://schemas.microsoft.com/office/drawing/2014/main" id="{6FACFF32-21C2-2D48-B6FB-F1E12631C9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3857" y="1814232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33205" name="Rectangle 1540">
                <a:extLst>
                  <a:ext uri="{FF2B5EF4-FFF2-40B4-BE49-F238E27FC236}">
                    <a16:creationId xmlns:a16="http://schemas.microsoft.com/office/drawing/2014/main" id="{0A7E2D84-EA9F-434E-BD45-0CEF77F61C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30272" y="1777441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33206" name="Rectangle 1541">
                <a:extLst>
                  <a:ext uri="{FF2B5EF4-FFF2-40B4-BE49-F238E27FC236}">
                    <a16:creationId xmlns:a16="http://schemas.microsoft.com/office/drawing/2014/main" id="{3B5D1A16-E09A-7B41-A120-C83C6E9871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65307" y="1814232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33207" name="Rectangle 1542">
                <a:extLst>
                  <a:ext uri="{FF2B5EF4-FFF2-40B4-BE49-F238E27FC236}">
                    <a16:creationId xmlns:a16="http://schemas.microsoft.com/office/drawing/2014/main" id="{88FD461A-E594-184F-9CF0-C15400675D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7382" y="1814232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33208" name="Rectangle 1543">
                <a:extLst>
                  <a:ext uri="{FF2B5EF4-FFF2-40B4-BE49-F238E27FC236}">
                    <a16:creationId xmlns:a16="http://schemas.microsoft.com/office/drawing/2014/main" id="{0A4C297A-DFAA-BE4C-8D09-8A28BB3B85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93797" y="1777441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33209" name="Rectangle 1544">
                <a:extLst>
                  <a:ext uri="{FF2B5EF4-FFF2-40B4-BE49-F238E27FC236}">
                    <a16:creationId xmlns:a16="http://schemas.microsoft.com/office/drawing/2014/main" id="{365AC6EF-FE44-1E4B-AA92-356D8EF5AA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28832" y="1814232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33210" name="Rectangle 1545">
                <a:extLst>
                  <a:ext uri="{FF2B5EF4-FFF2-40B4-BE49-F238E27FC236}">
                    <a16:creationId xmlns:a16="http://schemas.microsoft.com/office/drawing/2014/main" id="{9031C97A-C59C-9D47-8E1F-B7D2FDD4C5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20907" y="1814232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33211" name="Rectangle 1546">
                <a:extLst>
                  <a:ext uri="{FF2B5EF4-FFF2-40B4-BE49-F238E27FC236}">
                    <a16:creationId xmlns:a16="http://schemas.microsoft.com/office/drawing/2014/main" id="{FEF24C1B-344B-BD4D-9DD4-ADE60121D2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57322" y="1777441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33212" name="Rectangle 1547">
                <a:extLst>
                  <a:ext uri="{FF2B5EF4-FFF2-40B4-BE49-F238E27FC236}">
                    <a16:creationId xmlns:a16="http://schemas.microsoft.com/office/drawing/2014/main" id="{CD0859D8-D2EF-6A4E-B6A3-25554A93A7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2357" y="1814232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33213" name="Rectangle 1548">
                <a:extLst>
                  <a:ext uri="{FF2B5EF4-FFF2-40B4-BE49-F238E27FC236}">
                    <a16:creationId xmlns:a16="http://schemas.microsoft.com/office/drawing/2014/main" id="{33EBE96D-CC36-5A4D-8CE8-70DE90BC43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4432" y="1814232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grpSp>
          <p:nvGrpSpPr>
            <p:cNvPr id="133159" name="Group 1457">
              <a:extLst>
                <a:ext uri="{FF2B5EF4-FFF2-40B4-BE49-F238E27FC236}">
                  <a16:creationId xmlns:a16="http://schemas.microsoft.com/office/drawing/2014/main" id="{2B2E716B-1F69-8B4D-8A6D-F0C692DDE33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849216" y="1389648"/>
              <a:ext cx="1114185" cy="751417"/>
              <a:chOff x="517764" y="1384300"/>
              <a:chExt cx="1114185" cy="751417"/>
            </a:xfrm>
          </p:grpSpPr>
          <p:sp>
            <p:nvSpPr>
              <p:cNvPr id="1496" name="Rectangle 1495">
                <a:extLst>
                  <a:ext uri="{FF2B5EF4-FFF2-40B4-BE49-F238E27FC236}">
                    <a16:creationId xmlns:a16="http://schemas.microsoft.com/office/drawing/2014/main" id="{2CA3AA51-C992-8F41-88CC-5501057228F1}"/>
                  </a:ext>
                </a:extLst>
              </p:cNvPr>
              <p:cNvSpPr/>
              <p:nvPr/>
            </p:nvSpPr>
            <p:spPr bwMode="auto">
              <a:xfrm>
                <a:off x="517611" y="1384799"/>
                <a:ext cx="1114303" cy="750863"/>
              </a:xfrm>
              <a:prstGeom prst="rect">
                <a:avLst/>
              </a:prstGeom>
              <a:solidFill>
                <a:schemeClr val="bg2">
                  <a:lumMod val="20000"/>
                  <a:lumOff val="80000"/>
                </a:schemeClr>
              </a:solidFill>
              <a:ln w="12700" cap="flat" cmpd="sng" algn="ctr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anchor="ctr" anchorCtr="1"/>
              <a:lstStyle>
                <a:lvl1pPr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charset="0"/>
                  <a:ea typeface="ＭＳ Ｐゴシック" charset="-128"/>
                  <a:cs typeface="+mn-cs"/>
                </a:endParaRPr>
              </a:p>
            </p:txBody>
          </p:sp>
          <p:sp>
            <p:nvSpPr>
              <p:cNvPr id="133161" name="Rectangle 1496">
                <a:extLst>
                  <a:ext uri="{FF2B5EF4-FFF2-40B4-BE49-F238E27FC236}">
                    <a16:creationId xmlns:a16="http://schemas.microsoft.com/office/drawing/2014/main" id="{0FE05689-3786-574A-832B-055E0624DC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5801" y="1433925"/>
                <a:ext cx="698111" cy="137160"/>
              </a:xfrm>
              <a:prstGeom prst="rect">
                <a:avLst/>
              </a:prstGeom>
              <a:solidFill>
                <a:srgbClr val="DA581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33162" name="Rectangle 1497">
                <a:extLst>
                  <a:ext uri="{FF2B5EF4-FFF2-40B4-BE49-F238E27FC236}">
                    <a16:creationId xmlns:a16="http://schemas.microsoft.com/office/drawing/2014/main" id="{5C87BB77-DD3D-034F-869B-B7AAEC6FC4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050" y="1950358"/>
                <a:ext cx="1015612" cy="137160"/>
              </a:xfrm>
              <a:prstGeom prst="rect">
                <a:avLst/>
              </a:prstGeom>
              <a:solidFill>
                <a:srgbClr val="AEC3F5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33163" name="Rectangle 1498">
                <a:extLst>
                  <a:ext uri="{FF2B5EF4-FFF2-40B4-BE49-F238E27FC236}">
                    <a16:creationId xmlns:a16="http://schemas.microsoft.com/office/drawing/2014/main" id="{F9564856-E228-9D4A-97D4-9EF7170411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6747" y="1609166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33164" name="Rectangle 1499">
                <a:extLst>
                  <a:ext uri="{FF2B5EF4-FFF2-40B4-BE49-F238E27FC236}">
                    <a16:creationId xmlns:a16="http://schemas.microsoft.com/office/drawing/2014/main" id="{E8C64EE4-5778-CC4E-A46D-C29FA9F96C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1782" y="1645957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33165" name="Rectangle 1500">
                <a:extLst>
                  <a:ext uri="{FF2B5EF4-FFF2-40B4-BE49-F238E27FC236}">
                    <a16:creationId xmlns:a16="http://schemas.microsoft.com/office/drawing/2014/main" id="{8B6400B0-6C92-EF4E-9760-0FDCAE57F1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3857" y="1645957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33166" name="Rectangle 1501">
                <a:extLst>
                  <a:ext uri="{FF2B5EF4-FFF2-40B4-BE49-F238E27FC236}">
                    <a16:creationId xmlns:a16="http://schemas.microsoft.com/office/drawing/2014/main" id="{859EE866-C0B1-7B49-9C91-53B44F1A47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30272" y="1609166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33167" name="Rectangle 1502">
                <a:extLst>
                  <a:ext uri="{FF2B5EF4-FFF2-40B4-BE49-F238E27FC236}">
                    <a16:creationId xmlns:a16="http://schemas.microsoft.com/office/drawing/2014/main" id="{98DA2D42-8FF2-174C-8874-AB0D9EE908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65307" y="1645957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33168" name="Rectangle 1503">
                <a:extLst>
                  <a:ext uri="{FF2B5EF4-FFF2-40B4-BE49-F238E27FC236}">
                    <a16:creationId xmlns:a16="http://schemas.microsoft.com/office/drawing/2014/main" id="{827DD512-5984-174B-A552-E883910829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7382" y="1645957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33169" name="Rectangle 1504">
                <a:extLst>
                  <a:ext uri="{FF2B5EF4-FFF2-40B4-BE49-F238E27FC236}">
                    <a16:creationId xmlns:a16="http://schemas.microsoft.com/office/drawing/2014/main" id="{B1938093-240C-6B43-A79D-DF1F3B80C9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93797" y="1609166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33170" name="Rectangle 1505">
                <a:extLst>
                  <a:ext uri="{FF2B5EF4-FFF2-40B4-BE49-F238E27FC236}">
                    <a16:creationId xmlns:a16="http://schemas.microsoft.com/office/drawing/2014/main" id="{816EB679-0A26-DF40-BB57-1D5AB5F69C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28832" y="1645957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33171" name="Rectangle 1506">
                <a:extLst>
                  <a:ext uri="{FF2B5EF4-FFF2-40B4-BE49-F238E27FC236}">
                    <a16:creationId xmlns:a16="http://schemas.microsoft.com/office/drawing/2014/main" id="{208ACAFE-553F-0349-81B7-FBA85EB6F6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20907" y="1645957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33172" name="Rectangle 1507">
                <a:extLst>
                  <a:ext uri="{FF2B5EF4-FFF2-40B4-BE49-F238E27FC236}">
                    <a16:creationId xmlns:a16="http://schemas.microsoft.com/office/drawing/2014/main" id="{B7F7F8E8-3C9E-C343-84F8-9DB6E13AF7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57322" y="1609166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33173" name="Rectangle 1508">
                <a:extLst>
                  <a:ext uri="{FF2B5EF4-FFF2-40B4-BE49-F238E27FC236}">
                    <a16:creationId xmlns:a16="http://schemas.microsoft.com/office/drawing/2014/main" id="{F4B88F2E-3111-044C-A819-0EF8567BAD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2357" y="1645957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33174" name="Rectangle 1509">
                <a:extLst>
                  <a:ext uri="{FF2B5EF4-FFF2-40B4-BE49-F238E27FC236}">
                    <a16:creationId xmlns:a16="http://schemas.microsoft.com/office/drawing/2014/main" id="{B577FEB9-85C3-964A-B0C2-388286AC0C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4432" y="1645957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33175" name="Rectangle 1510">
                <a:extLst>
                  <a:ext uri="{FF2B5EF4-FFF2-40B4-BE49-F238E27FC236}">
                    <a16:creationId xmlns:a16="http://schemas.microsoft.com/office/drawing/2014/main" id="{2E589287-7B7C-8C4F-8736-289DD5C714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6747" y="1777441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33176" name="Rectangle 1511">
                <a:extLst>
                  <a:ext uri="{FF2B5EF4-FFF2-40B4-BE49-F238E27FC236}">
                    <a16:creationId xmlns:a16="http://schemas.microsoft.com/office/drawing/2014/main" id="{A2D96AA0-2330-004A-8F90-8B5207D682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1782" y="1814232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33177" name="Rectangle 1512">
                <a:extLst>
                  <a:ext uri="{FF2B5EF4-FFF2-40B4-BE49-F238E27FC236}">
                    <a16:creationId xmlns:a16="http://schemas.microsoft.com/office/drawing/2014/main" id="{116120E9-26AA-A543-AE63-B39FBA2FCE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3857" y="1814232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33178" name="Rectangle 1513">
                <a:extLst>
                  <a:ext uri="{FF2B5EF4-FFF2-40B4-BE49-F238E27FC236}">
                    <a16:creationId xmlns:a16="http://schemas.microsoft.com/office/drawing/2014/main" id="{8C92F10A-AB0C-864C-85C5-1F75709948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30272" y="1777441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33179" name="Rectangle 1514">
                <a:extLst>
                  <a:ext uri="{FF2B5EF4-FFF2-40B4-BE49-F238E27FC236}">
                    <a16:creationId xmlns:a16="http://schemas.microsoft.com/office/drawing/2014/main" id="{C17CBBC3-4B69-BC47-AD24-7BC1342AAC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65307" y="1814232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33180" name="Rectangle 1515">
                <a:extLst>
                  <a:ext uri="{FF2B5EF4-FFF2-40B4-BE49-F238E27FC236}">
                    <a16:creationId xmlns:a16="http://schemas.microsoft.com/office/drawing/2014/main" id="{A73F1333-BBC0-9146-8155-07E1B56F21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7382" y="1814232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33181" name="Rectangle 1516">
                <a:extLst>
                  <a:ext uri="{FF2B5EF4-FFF2-40B4-BE49-F238E27FC236}">
                    <a16:creationId xmlns:a16="http://schemas.microsoft.com/office/drawing/2014/main" id="{5A9AD716-31E9-C744-8ABA-2FCC7BCF7E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93797" y="1777441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33182" name="Rectangle 1517">
                <a:extLst>
                  <a:ext uri="{FF2B5EF4-FFF2-40B4-BE49-F238E27FC236}">
                    <a16:creationId xmlns:a16="http://schemas.microsoft.com/office/drawing/2014/main" id="{9939B920-98AA-F942-A7FB-7F715B8D59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28832" y="1814232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33183" name="Rectangle 1518">
                <a:extLst>
                  <a:ext uri="{FF2B5EF4-FFF2-40B4-BE49-F238E27FC236}">
                    <a16:creationId xmlns:a16="http://schemas.microsoft.com/office/drawing/2014/main" id="{771A3DCA-9230-3845-B81D-16D2334EC0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20907" y="1814232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33184" name="Rectangle 1519">
                <a:extLst>
                  <a:ext uri="{FF2B5EF4-FFF2-40B4-BE49-F238E27FC236}">
                    <a16:creationId xmlns:a16="http://schemas.microsoft.com/office/drawing/2014/main" id="{CC657434-4D86-D745-A316-8C2A5EC5E7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57322" y="1777441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33185" name="Rectangle 1520">
                <a:extLst>
                  <a:ext uri="{FF2B5EF4-FFF2-40B4-BE49-F238E27FC236}">
                    <a16:creationId xmlns:a16="http://schemas.microsoft.com/office/drawing/2014/main" id="{80363CC4-32D4-2A41-A4B3-6688489CD4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2357" y="1814232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33186" name="Rectangle 1521">
                <a:extLst>
                  <a:ext uri="{FF2B5EF4-FFF2-40B4-BE49-F238E27FC236}">
                    <a16:creationId xmlns:a16="http://schemas.microsoft.com/office/drawing/2014/main" id="{756E11F8-E947-8047-9096-79B438DE4D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4432" y="1814232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</p:grpSp>
      <p:grpSp>
        <p:nvGrpSpPr>
          <p:cNvPr id="127010" name="Group 1578">
            <a:extLst>
              <a:ext uri="{FF2B5EF4-FFF2-40B4-BE49-F238E27FC236}">
                <a16:creationId xmlns:a16="http://schemas.microsoft.com/office/drawing/2014/main" id="{7FA1F792-B5FD-6848-B8FD-B32E81702461}"/>
              </a:ext>
            </a:extLst>
          </p:cNvPr>
          <p:cNvGrpSpPr>
            <a:grpSpLocks/>
          </p:cNvGrpSpPr>
          <p:nvPr/>
        </p:nvGrpSpPr>
        <p:grpSpPr bwMode="auto">
          <a:xfrm>
            <a:off x="455613" y="3067050"/>
            <a:ext cx="3948112" cy="877888"/>
            <a:chOff x="458550" y="1323474"/>
            <a:chExt cx="3947680" cy="877859"/>
          </a:xfrm>
        </p:grpSpPr>
        <p:sp>
          <p:nvSpPr>
            <p:cNvPr id="1580" name="Rectangle 1579">
              <a:extLst>
                <a:ext uri="{FF2B5EF4-FFF2-40B4-BE49-F238E27FC236}">
                  <a16:creationId xmlns:a16="http://schemas.microsoft.com/office/drawing/2014/main" id="{C4DFEE62-18C1-2943-9F99-357705630384}"/>
                </a:ext>
              </a:extLst>
            </p:cNvPr>
            <p:cNvSpPr/>
            <p:nvPr/>
          </p:nvSpPr>
          <p:spPr bwMode="auto">
            <a:xfrm>
              <a:off x="458550" y="1323474"/>
              <a:ext cx="3939744" cy="877859"/>
            </a:xfrm>
            <a:prstGeom prst="rect">
              <a:avLst/>
            </a:prstGeom>
            <a:noFill/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ctr" anchorCtr="1"/>
            <a:lstStyle>
              <a:lvl1pPr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rebuchet MS" charset="0"/>
                <a:ea typeface="ＭＳ Ｐゴシック" charset="-128"/>
                <a:cs typeface="+mn-cs"/>
              </a:endParaRPr>
            </a:p>
          </p:txBody>
        </p:sp>
        <p:grpSp>
          <p:nvGrpSpPr>
            <p:cNvPr id="127948" name="Group 1486">
              <a:extLst>
                <a:ext uri="{FF2B5EF4-FFF2-40B4-BE49-F238E27FC236}">
                  <a16:creationId xmlns:a16="http://schemas.microsoft.com/office/drawing/2014/main" id="{4251DEFA-4FBF-2641-837E-2735264C5F8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43149" y="1394549"/>
              <a:ext cx="463081" cy="747517"/>
              <a:chOff x="3940698" y="1394549"/>
              <a:chExt cx="463081" cy="747517"/>
            </a:xfrm>
          </p:grpSpPr>
          <p:sp>
            <p:nvSpPr>
              <p:cNvPr id="133153" name="Rectangle 1665">
                <a:extLst>
                  <a:ext uri="{FF2B5EF4-FFF2-40B4-BE49-F238E27FC236}">
                    <a16:creationId xmlns:a16="http://schemas.microsoft.com/office/drawing/2014/main" id="{62E694F7-7133-7545-9003-D39E8B9AAD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04141" y="1394549"/>
                <a:ext cx="336195" cy="747517"/>
              </a:xfrm>
              <a:prstGeom prst="rect">
                <a:avLst/>
              </a:prstGeom>
              <a:solidFill>
                <a:srgbClr val="8B9CC3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33154" name="TextBox 1666">
                <a:extLst>
                  <a:ext uri="{FF2B5EF4-FFF2-40B4-BE49-F238E27FC236}">
                    <a16:creationId xmlns:a16="http://schemas.microsoft.com/office/drawing/2014/main" id="{DF433830-05C6-2342-AD89-1925A1D48D1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940698" y="1622113"/>
                <a:ext cx="463081" cy="2923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3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Myriad Pro Black"/>
                    <a:ea typeface="ＭＳ Ｐゴシック" panose="020B0600070205080204" pitchFamily="34" charset="-128"/>
                    <a:cs typeface="+mn-cs"/>
                  </a:rPr>
                  <a:t>Tex</a:t>
                </a:r>
              </a:p>
            </p:txBody>
          </p:sp>
        </p:grpSp>
        <p:grpSp>
          <p:nvGrpSpPr>
            <p:cNvPr id="127949" name="Group 1428">
              <a:extLst>
                <a:ext uri="{FF2B5EF4-FFF2-40B4-BE49-F238E27FC236}">
                  <a16:creationId xmlns:a16="http://schemas.microsoft.com/office/drawing/2014/main" id="{971F750E-588F-0845-BF7A-47E6555C5F6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17764" y="1384300"/>
              <a:ext cx="1114185" cy="751417"/>
              <a:chOff x="517764" y="1384300"/>
              <a:chExt cx="1114185" cy="751417"/>
            </a:xfrm>
          </p:grpSpPr>
          <p:sp>
            <p:nvSpPr>
              <p:cNvPr id="1639" name="Rectangle 1638">
                <a:extLst>
                  <a:ext uri="{FF2B5EF4-FFF2-40B4-BE49-F238E27FC236}">
                    <a16:creationId xmlns:a16="http://schemas.microsoft.com/office/drawing/2014/main" id="{FBDCA527-B2AD-9C48-A167-FC49A02188FC}"/>
                  </a:ext>
                </a:extLst>
              </p:cNvPr>
              <p:cNvSpPr/>
              <p:nvPr/>
            </p:nvSpPr>
            <p:spPr bwMode="auto">
              <a:xfrm>
                <a:off x="517281" y="1383797"/>
                <a:ext cx="1114303" cy="752450"/>
              </a:xfrm>
              <a:prstGeom prst="rect">
                <a:avLst/>
              </a:prstGeom>
              <a:solidFill>
                <a:schemeClr val="bg2">
                  <a:lumMod val="20000"/>
                  <a:lumOff val="80000"/>
                </a:schemeClr>
              </a:solidFill>
              <a:ln w="12700" cap="flat" cmpd="sng" algn="ctr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anchor="ctr" anchorCtr="1"/>
              <a:lstStyle>
                <a:lvl1pPr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charset="0"/>
                  <a:ea typeface="ＭＳ Ｐゴシック" charset="-128"/>
                  <a:cs typeface="+mn-cs"/>
                </a:endParaRPr>
              </a:p>
            </p:txBody>
          </p:sp>
          <p:sp>
            <p:nvSpPr>
              <p:cNvPr id="133127" name="Rectangle 1639">
                <a:extLst>
                  <a:ext uri="{FF2B5EF4-FFF2-40B4-BE49-F238E27FC236}">
                    <a16:creationId xmlns:a16="http://schemas.microsoft.com/office/drawing/2014/main" id="{AFFF152A-D098-484D-9600-2287401358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5801" y="1433925"/>
                <a:ext cx="698111" cy="137160"/>
              </a:xfrm>
              <a:prstGeom prst="rect">
                <a:avLst/>
              </a:prstGeom>
              <a:solidFill>
                <a:srgbClr val="DA581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33128" name="Rectangle 1640">
                <a:extLst>
                  <a:ext uri="{FF2B5EF4-FFF2-40B4-BE49-F238E27FC236}">
                    <a16:creationId xmlns:a16="http://schemas.microsoft.com/office/drawing/2014/main" id="{573C11F5-0703-F842-93F7-6AAE2E30E0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050" y="1950358"/>
                <a:ext cx="1015612" cy="137160"/>
              </a:xfrm>
              <a:prstGeom prst="rect">
                <a:avLst/>
              </a:prstGeom>
              <a:solidFill>
                <a:srgbClr val="AEC3F5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33129" name="Rectangle 1641">
                <a:extLst>
                  <a:ext uri="{FF2B5EF4-FFF2-40B4-BE49-F238E27FC236}">
                    <a16:creationId xmlns:a16="http://schemas.microsoft.com/office/drawing/2014/main" id="{BB15F081-CF83-AE4C-A6D3-6029FBDC51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6747" y="1609166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33130" name="Rectangle 1642">
                <a:extLst>
                  <a:ext uri="{FF2B5EF4-FFF2-40B4-BE49-F238E27FC236}">
                    <a16:creationId xmlns:a16="http://schemas.microsoft.com/office/drawing/2014/main" id="{7832B400-607E-AB4D-8EC3-6CA90558F4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1782" y="1645957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33131" name="Rectangle 1643">
                <a:extLst>
                  <a:ext uri="{FF2B5EF4-FFF2-40B4-BE49-F238E27FC236}">
                    <a16:creationId xmlns:a16="http://schemas.microsoft.com/office/drawing/2014/main" id="{45509AF2-1409-5344-ADC3-B4FF2651DC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3857" y="1645957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33132" name="Rectangle 1644">
                <a:extLst>
                  <a:ext uri="{FF2B5EF4-FFF2-40B4-BE49-F238E27FC236}">
                    <a16:creationId xmlns:a16="http://schemas.microsoft.com/office/drawing/2014/main" id="{F8315806-8639-9A4C-908D-E3988C59EF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30272" y="1609166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33133" name="Rectangle 1645">
                <a:extLst>
                  <a:ext uri="{FF2B5EF4-FFF2-40B4-BE49-F238E27FC236}">
                    <a16:creationId xmlns:a16="http://schemas.microsoft.com/office/drawing/2014/main" id="{B382CE34-404D-5049-A4CB-54EAB14988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65307" y="1645957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33134" name="Rectangle 1646">
                <a:extLst>
                  <a:ext uri="{FF2B5EF4-FFF2-40B4-BE49-F238E27FC236}">
                    <a16:creationId xmlns:a16="http://schemas.microsoft.com/office/drawing/2014/main" id="{0CA0A056-C5DC-1D49-9609-2D501CD8CB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7382" y="1645957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33135" name="Rectangle 1647">
                <a:extLst>
                  <a:ext uri="{FF2B5EF4-FFF2-40B4-BE49-F238E27FC236}">
                    <a16:creationId xmlns:a16="http://schemas.microsoft.com/office/drawing/2014/main" id="{0E0CF46E-39A6-F94D-AEBD-605DCA818D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93797" y="1609166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33136" name="Rectangle 1648">
                <a:extLst>
                  <a:ext uri="{FF2B5EF4-FFF2-40B4-BE49-F238E27FC236}">
                    <a16:creationId xmlns:a16="http://schemas.microsoft.com/office/drawing/2014/main" id="{9CECBC51-DA91-5145-822D-5735887029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28832" y="1645957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33137" name="Rectangle 1649">
                <a:extLst>
                  <a:ext uri="{FF2B5EF4-FFF2-40B4-BE49-F238E27FC236}">
                    <a16:creationId xmlns:a16="http://schemas.microsoft.com/office/drawing/2014/main" id="{38932B29-D667-B040-9A3B-ADADBF7F15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20907" y="1645957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33138" name="Rectangle 1650">
                <a:extLst>
                  <a:ext uri="{FF2B5EF4-FFF2-40B4-BE49-F238E27FC236}">
                    <a16:creationId xmlns:a16="http://schemas.microsoft.com/office/drawing/2014/main" id="{B74AE81A-F3E0-8347-9E0F-BD40DF1899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57322" y="1609166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33139" name="Rectangle 1651">
                <a:extLst>
                  <a:ext uri="{FF2B5EF4-FFF2-40B4-BE49-F238E27FC236}">
                    <a16:creationId xmlns:a16="http://schemas.microsoft.com/office/drawing/2014/main" id="{2F6ED88F-E12A-CB4B-9371-9205120E1B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2357" y="1645957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33140" name="Rectangle 1652">
                <a:extLst>
                  <a:ext uri="{FF2B5EF4-FFF2-40B4-BE49-F238E27FC236}">
                    <a16:creationId xmlns:a16="http://schemas.microsoft.com/office/drawing/2014/main" id="{F84B96D7-2BF3-4649-B7BE-178BBEA4B7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4432" y="1645957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33141" name="Rectangle 1653">
                <a:extLst>
                  <a:ext uri="{FF2B5EF4-FFF2-40B4-BE49-F238E27FC236}">
                    <a16:creationId xmlns:a16="http://schemas.microsoft.com/office/drawing/2014/main" id="{24D0B808-706F-8A44-A7EA-A6EE7D5313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6747" y="1777441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33142" name="Rectangle 1654">
                <a:extLst>
                  <a:ext uri="{FF2B5EF4-FFF2-40B4-BE49-F238E27FC236}">
                    <a16:creationId xmlns:a16="http://schemas.microsoft.com/office/drawing/2014/main" id="{BA7AC88F-AB9A-1647-BDEE-33F974E281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1782" y="1814232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33143" name="Rectangle 1655">
                <a:extLst>
                  <a:ext uri="{FF2B5EF4-FFF2-40B4-BE49-F238E27FC236}">
                    <a16:creationId xmlns:a16="http://schemas.microsoft.com/office/drawing/2014/main" id="{0933E02A-3182-7740-817C-4C7AAFF5A5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3857" y="1814232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33144" name="Rectangle 1656">
                <a:extLst>
                  <a:ext uri="{FF2B5EF4-FFF2-40B4-BE49-F238E27FC236}">
                    <a16:creationId xmlns:a16="http://schemas.microsoft.com/office/drawing/2014/main" id="{7DC8F0C9-48AE-B64B-866C-F16F64A9CE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30272" y="1777441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33145" name="Rectangle 1657">
                <a:extLst>
                  <a:ext uri="{FF2B5EF4-FFF2-40B4-BE49-F238E27FC236}">
                    <a16:creationId xmlns:a16="http://schemas.microsoft.com/office/drawing/2014/main" id="{7DDB0303-5301-7542-8B2B-5F336B30A5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65307" y="1814232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33146" name="Rectangle 1658">
                <a:extLst>
                  <a:ext uri="{FF2B5EF4-FFF2-40B4-BE49-F238E27FC236}">
                    <a16:creationId xmlns:a16="http://schemas.microsoft.com/office/drawing/2014/main" id="{093C4806-28A1-EA48-AF40-E2DF0A8F50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7382" y="1814232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33147" name="Rectangle 1659">
                <a:extLst>
                  <a:ext uri="{FF2B5EF4-FFF2-40B4-BE49-F238E27FC236}">
                    <a16:creationId xmlns:a16="http://schemas.microsoft.com/office/drawing/2014/main" id="{FA96618A-BF84-0C4D-BA70-687CB2283A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93797" y="1777441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33148" name="Rectangle 1660">
                <a:extLst>
                  <a:ext uri="{FF2B5EF4-FFF2-40B4-BE49-F238E27FC236}">
                    <a16:creationId xmlns:a16="http://schemas.microsoft.com/office/drawing/2014/main" id="{B140ED9A-2CD9-5842-BF57-3CF85E8DCB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28832" y="1814232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33149" name="Rectangle 1661">
                <a:extLst>
                  <a:ext uri="{FF2B5EF4-FFF2-40B4-BE49-F238E27FC236}">
                    <a16:creationId xmlns:a16="http://schemas.microsoft.com/office/drawing/2014/main" id="{29A6831B-C32C-A549-8DC0-2B436185AB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20907" y="1814232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33150" name="Rectangle 1662">
                <a:extLst>
                  <a:ext uri="{FF2B5EF4-FFF2-40B4-BE49-F238E27FC236}">
                    <a16:creationId xmlns:a16="http://schemas.microsoft.com/office/drawing/2014/main" id="{98B03428-C9B4-0A48-B8C4-298894AD75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57322" y="1777441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33151" name="Rectangle 1663">
                <a:extLst>
                  <a:ext uri="{FF2B5EF4-FFF2-40B4-BE49-F238E27FC236}">
                    <a16:creationId xmlns:a16="http://schemas.microsoft.com/office/drawing/2014/main" id="{B2E21F82-B972-E744-908D-ABB0C3BF2D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2357" y="1814232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33152" name="Rectangle 1664">
                <a:extLst>
                  <a:ext uri="{FF2B5EF4-FFF2-40B4-BE49-F238E27FC236}">
                    <a16:creationId xmlns:a16="http://schemas.microsoft.com/office/drawing/2014/main" id="{EB1E4060-A8AC-9942-8B0C-75244E7ABF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4432" y="1814232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grpSp>
          <p:nvGrpSpPr>
            <p:cNvPr id="127950" name="Group 1429">
              <a:extLst>
                <a:ext uri="{FF2B5EF4-FFF2-40B4-BE49-F238E27FC236}">
                  <a16:creationId xmlns:a16="http://schemas.microsoft.com/office/drawing/2014/main" id="{EFF4A17B-965D-2C4E-8624-80129947534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686164" y="1389648"/>
              <a:ext cx="1114185" cy="751417"/>
              <a:chOff x="517764" y="1384300"/>
              <a:chExt cx="1114185" cy="751417"/>
            </a:xfrm>
          </p:grpSpPr>
          <p:sp>
            <p:nvSpPr>
              <p:cNvPr id="1612" name="Rectangle 1611">
                <a:extLst>
                  <a:ext uri="{FF2B5EF4-FFF2-40B4-BE49-F238E27FC236}">
                    <a16:creationId xmlns:a16="http://schemas.microsoft.com/office/drawing/2014/main" id="{E9C98735-5494-E146-A3D7-144E73596F18}"/>
                  </a:ext>
                </a:extLst>
              </p:cNvPr>
              <p:cNvSpPr/>
              <p:nvPr/>
            </p:nvSpPr>
            <p:spPr bwMode="auto">
              <a:xfrm>
                <a:off x="517153" y="1384799"/>
                <a:ext cx="1114303" cy="750863"/>
              </a:xfrm>
              <a:prstGeom prst="rect">
                <a:avLst/>
              </a:prstGeom>
              <a:solidFill>
                <a:schemeClr val="bg2">
                  <a:lumMod val="20000"/>
                  <a:lumOff val="80000"/>
                </a:schemeClr>
              </a:solidFill>
              <a:ln w="12700" cap="flat" cmpd="sng" algn="ctr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anchor="ctr" anchorCtr="1"/>
              <a:lstStyle>
                <a:lvl1pPr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charset="0"/>
                  <a:ea typeface="ＭＳ Ｐゴシック" charset="-128"/>
                  <a:cs typeface="+mn-cs"/>
                </a:endParaRPr>
              </a:p>
            </p:txBody>
          </p:sp>
          <p:sp>
            <p:nvSpPr>
              <p:cNvPr id="127980" name="Rectangle 1612">
                <a:extLst>
                  <a:ext uri="{FF2B5EF4-FFF2-40B4-BE49-F238E27FC236}">
                    <a16:creationId xmlns:a16="http://schemas.microsoft.com/office/drawing/2014/main" id="{F33661BF-5D43-C545-8A23-4DAC5AA015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5801" y="1433925"/>
                <a:ext cx="698111" cy="137160"/>
              </a:xfrm>
              <a:prstGeom prst="rect">
                <a:avLst/>
              </a:prstGeom>
              <a:solidFill>
                <a:srgbClr val="DA581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981" name="Rectangle 1613">
                <a:extLst>
                  <a:ext uri="{FF2B5EF4-FFF2-40B4-BE49-F238E27FC236}">
                    <a16:creationId xmlns:a16="http://schemas.microsoft.com/office/drawing/2014/main" id="{B444F162-A93F-6C4A-B111-8D64D3B936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050" y="1950358"/>
                <a:ext cx="1015612" cy="137160"/>
              </a:xfrm>
              <a:prstGeom prst="rect">
                <a:avLst/>
              </a:prstGeom>
              <a:solidFill>
                <a:srgbClr val="AEC3F5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982" name="Rectangle 1614">
                <a:extLst>
                  <a:ext uri="{FF2B5EF4-FFF2-40B4-BE49-F238E27FC236}">
                    <a16:creationId xmlns:a16="http://schemas.microsoft.com/office/drawing/2014/main" id="{CEF3915D-D4B9-8C4B-9900-8BF228AC1E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6747" y="1609166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983" name="Rectangle 1615">
                <a:extLst>
                  <a:ext uri="{FF2B5EF4-FFF2-40B4-BE49-F238E27FC236}">
                    <a16:creationId xmlns:a16="http://schemas.microsoft.com/office/drawing/2014/main" id="{5950C895-9946-2347-AEF3-B133910217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1782" y="1645957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984" name="Rectangle 1616">
                <a:extLst>
                  <a:ext uri="{FF2B5EF4-FFF2-40B4-BE49-F238E27FC236}">
                    <a16:creationId xmlns:a16="http://schemas.microsoft.com/office/drawing/2014/main" id="{9180593C-2024-044B-BC34-FE1D1E0731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3857" y="1645957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985" name="Rectangle 1617">
                <a:extLst>
                  <a:ext uri="{FF2B5EF4-FFF2-40B4-BE49-F238E27FC236}">
                    <a16:creationId xmlns:a16="http://schemas.microsoft.com/office/drawing/2014/main" id="{3B90D0AD-31A6-DF49-9A8C-7348D1435C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30272" y="1609166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986" name="Rectangle 1618">
                <a:extLst>
                  <a:ext uri="{FF2B5EF4-FFF2-40B4-BE49-F238E27FC236}">
                    <a16:creationId xmlns:a16="http://schemas.microsoft.com/office/drawing/2014/main" id="{D2241201-BE87-F44C-9DB7-23AF3239D5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65307" y="1645957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987" name="Rectangle 1619">
                <a:extLst>
                  <a:ext uri="{FF2B5EF4-FFF2-40B4-BE49-F238E27FC236}">
                    <a16:creationId xmlns:a16="http://schemas.microsoft.com/office/drawing/2014/main" id="{769D2940-F490-4742-A204-5697B35724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7382" y="1645957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988" name="Rectangle 1620">
                <a:extLst>
                  <a:ext uri="{FF2B5EF4-FFF2-40B4-BE49-F238E27FC236}">
                    <a16:creationId xmlns:a16="http://schemas.microsoft.com/office/drawing/2014/main" id="{6B737818-44DD-5044-A919-CB8EDC14E4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93797" y="1609166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989" name="Rectangle 1621">
                <a:extLst>
                  <a:ext uri="{FF2B5EF4-FFF2-40B4-BE49-F238E27FC236}">
                    <a16:creationId xmlns:a16="http://schemas.microsoft.com/office/drawing/2014/main" id="{E0A4B3E8-20DA-8D4E-BE2D-5F55F8ED7C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28832" y="1645957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990" name="Rectangle 1622">
                <a:extLst>
                  <a:ext uri="{FF2B5EF4-FFF2-40B4-BE49-F238E27FC236}">
                    <a16:creationId xmlns:a16="http://schemas.microsoft.com/office/drawing/2014/main" id="{0F0D5F72-0A46-0B43-A6D8-87469FCB20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20907" y="1645957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991" name="Rectangle 1623">
                <a:extLst>
                  <a:ext uri="{FF2B5EF4-FFF2-40B4-BE49-F238E27FC236}">
                    <a16:creationId xmlns:a16="http://schemas.microsoft.com/office/drawing/2014/main" id="{0A8A91E0-2A9F-AB42-9A33-8E33AC8489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57322" y="1609166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992" name="Rectangle 1624">
                <a:extLst>
                  <a:ext uri="{FF2B5EF4-FFF2-40B4-BE49-F238E27FC236}">
                    <a16:creationId xmlns:a16="http://schemas.microsoft.com/office/drawing/2014/main" id="{249D4120-31C4-A041-BD66-9A25AED229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2357" y="1645957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993" name="Rectangle 1625">
                <a:extLst>
                  <a:ext uri="{FF2B5EF4-FFF2-40B4-BE49-F238E27FC236}">
                    <a16:creationId xmlns:a16="http://schemas.microsoft.com/office/drawing/2014/main" id="{89CBE3DE-D949-6B43-9382-B45E086B94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4432" y="1645957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994" name="Rectangle 1626">
                <a:extLst>
                  <a:ext uri="{FF2B5EF4-FFF2-40B4-BE49-F238E27FC236}">
                    <a16:creationId xmlns:a16="http://schemas.microsoft.com/office/drawing/2014/main" id="{226D022B-CC39-FC4A-9184-77B3B3CB9A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6747" y="1777441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995" name="Rectangle 1627">
                <a:extLst>
                  <a:ext uri="{FF2B5EF4-FFF2-40B4-BE49-F238E27FC236}">
                    <a16:creationId xmlns:a16="http://schemas.microsoft.com/office/drawing/2014/main" id="{6CBF8395-CDE0-6349-AD00-9D28CA92B6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1782" y="1814232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996" name="Rectangle 1628">
                <a:extLst>
                  <a:ext uri="{FF2B5EF4-FFF2-40B4-BE49-F238E27FC236}">
                    <a16:creationId xmlns:a16="http://schemas.microsoft.com/office/drawing/2014/main" id="{3CB27D7B-8693-934E-ADD9-28C0714A12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3857" y="1814232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997" name="Rectangle 1629">
                <a:extLst>
                  <a:ext uri="{FF2B5EF4-FFF2-40B4-BE49-F238E27FC236}">
                    <a16:creationId xmlns:a16="http://schemas.microsoft.com/office/drawing/2014/main" id="{5AA6E30B-19EB-6249-AC51-93101E1B39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30272" y="1777441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998" name="Rectangle 1630">
                <a:extLst>
                  <a:ext uri="{FF2B5EF4-FFF2-40B4-BE49-F238E27FC236}">
                    <a16:creationId xmlns:a16="http://schemas.microsoft.com/office/drawing/2014/main" id="{A59C7F05-0AF2-8547-B04A-9C73EAEDB0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65307" y="1814232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999" name="Rectangle 1631">
                <a:extLst>
                  <a:ext uri="{FF2B5EF4-FFF2-40B4-BE49-F238E27FC236}">
                    <a16:creationId xmlns:a16="http://schemas.microsoft.com/office/drawing/2014/main" id="{73A54C13-3F90-2D41-9957-87C2B124BC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7382" y="1814232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33120" name="Rectangle 1632">
                <a:extLst>
                  <a:ext uri="{FF2B5EF4-FFF2-40B4-BE49-F238E27FC236}">
                    <a16:creationId xmlns:a16="http://schemas.microsoft.com/office/drawing/2014/main" id="{B5AFE5E3-ACDD-734E-AD31-F7B4CDB889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93797" y="1777441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33121" name="Rectangle 1633">
                <a:extLst>
                  <a:ext uri="{FF2B5EF4-FFF2-40B4-BE49-F238E27FC236}">
                    <a16:creationId xmlns:a16="http://schemas.microsoft.com/office/drawing/2014/main" id="{5F8ACE96-6574-EB4B-8F3E-56F468FCC3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28832" y="1814232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33122" name="Rectangle 1634">
                <a:extLst>
                  <a:ext uri="{FF2B5EF4-FFF2-40B4-BE49-F238E27FC236}">
                    <a16:creationId xmlns:a16="http://schemas.microsoft.com/office/drawing/2014/main" id="{A945C362-E907-A545-B151-86FE38CCB5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20907" y="1814232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33123" name="Rectangle 1635">
                <a:extLst>
                  <a:ext uri="{FF2B5EF4-FFF2-40B4-BE49-F238E27FC236}">
                    <a16:creationId xmlns:a16="http://schemas.microsoft.com/office/drawing/2014/main" id="{FF5D2CA3-D670-6448-BCAB-537CA1D6DB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57322" y="1777441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33124" name="Rectangle 1636">
                <a:extLst>
                  <a:ext uri="{FF2B5EF4-FFF2-40B4-BE49-F238E27FC236}">
                    <a16:creationId xmlns:a16="http://schemas.microsoft.com/office/drawing/2014/main" id="{13DCAFAF-2AA5-3C4C-8BD6-5001FA412F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2357" y="1814232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33125" name="Rectangle 1637">
                <a:extLst>
                  <a:ext uri="{FF2B5EF4-FFF2-40B4-BE49-F238E27FC236}">
                    <a16:creationId xmlns:a16="http://schemas.microsoft.com/office/drawing/2014/main" id="{9B499285-B699-2943-AF41-5EB7E7DA26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4432" y="1814232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grpSp>
          <p:nvGrpSpPr>
            <p:cNvPr id="127951" name="Group 1457">
              <a:extLst>
                <a:ext uri="{FF2B5EF4-FFF2-40B4-BE49-F238E27FC236}">
                  <a16:creationId xmlns:a16="http://schemas.microsoft.com/office/drawing/2014/main" id="{332432FA-DBF4-2447-A374-ACE16074506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849216" y="1389648"/>
              <a:ext cx="1114185" cy="751417"/>
              <a:chOff x="517764" y="1384300"/>
              <a:chExt cx="1114185" cy="751417"/>
            </a:xfrm>
          </p:grpSpPr>
          <p:sp>
            <p:nvSpPr>
              <p:cNvPr id="1585" name="Rectangle 1584">
                <a:extLst>
                  <a:ext uri="{FF2B5EF4-FFF2-40B4-BE49-F238E27FC236}">
                    <a16:creationId xmlns:a16="http://schemas.microsoft.com/office/drawing/2014/main" id="{F1C7ADF2-86F7-D14B-A5D9-15E16C4DFA1C}"/>
                  </a:ext>
                </a:extLst>
              </p:cNvPr>
              <p:cNvSpPr/>
              <p:nvPr/>
            </p:nvSpPr>
            <p:spPr bwMode="auto">
              <a:xfrm>
                <a:off x="517611" y="1384799"/>
                <a:ext cx="1114303" cy="750863"/>
              </a:xfrm>
              <a:prstGeom prst="rect">
                <a:avLst/>
              </a:prstGeom>
              <a:solidFill>
                <a:schemeClr val="bg2">
                  <a:lumMod val="20000"/>
                  <a:lumOff val="80000"/>
                </a:schemeClr>
              </a:solidFill>
              <a:ln w="12700" cap="flat" cmpd="sng" algn="ctr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anchor="ctr" anchorCtr="1"/>
              <a:lstStyle>
                <a:lvl1pPr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charset="0"/>
                  <a:ea typeface="ＭＳ Ｐゴシック" charset="-128"/>
                  <a:cs typeface="+mn-cs"/>
                </a:endParaRPr>
              </a:p>
            </p:txBody>
          </p:sp>
          <p:sp>
            <p:nvSpPr>
              <p:cNvPr id="127953" name="Rectangle 1585">
                <a:extLst>
                  <a:ext uri="{FF2B5EF4-FFF2-40B4-BE49-F238E27FC236}">
                    <a16:creationId xmlns:a16="http://schemas.microsoft.com/office/drawing/2014/main" id="{75BBBEC0-FB30-F042-82C1-ADD6A9F1A9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5801" y="1433925"/>
                <a:ext cx="698111" cy="137160"/>
              </a:xfrm>
              <a:prstGeom prst="rect">
                <a:avLst/>
              </a:prstGeom>
              <a:solidFill>
                <a:srgbClr val="DA581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954" name="Rectangle 1586">
                <a:extLst>
                  <a:ext uri="{FF2B5EF4-FFF2-40B4-BE49-F238E27FC236}">
                    <a16:creationId xmlns:a16="http://schemas.microsoft.com/office/drawing/2014/main" id="{F0E3BDBE-FCBF-5246-8FD0-5EDB9EAAEA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050" y="1950358"/>
                <a:ext cx="1015612" cy="137160"/>
              </a:xfrm>
              <a:prstGeom prst="rect">
                <a:avLst/>
              </a:prstGeom>
              <a:solidFill>
                <a:srgbClr val="AEC3F5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955" name="Rectangle 1587">
                <a:extLst>
                  <a:ext uri="{FF2B5EF4-FFF2-40B4-BE49-F238E27FC236}">
                    <a16:creationId xmlns:a16="http://schemas.microsoft.com/office/drawing/2014/main" id="{9A8F052D-1876-D747-9351-4F8892CCAE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6747" y="1609166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956" name="Rectangle 1588">
                <a:extLst>
                  <a:ext uri="{FF2B5EF4-FFF2-40B4-BE49-F238E27FC236}">
                    <a16:creationId xmlns:a16="http://schemas.microsoft.com/office/drawing/2014/main" id="{F6C1580B-B004-594B-9871-86A1D14CE1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1782" y="1645957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957" name="Rectangle 1589">
                <a:extLst>
                  <a:ext uri="{FF2B5EF4-FFF2-40B4-BE49-F238E27FC236}">
                    <a16:creationId xmlns:a16="http://schemas.microsoft.com/office/drawing/2014/main" id="{9DE1C825-E68E-4841-AFFF-B73CFF4DC0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3857" y="1645957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958" name="Rectangle 1590">
                <a:extLst>
                  <a:ext uri="{FF2B5EF4-FFF2-40B4-BE49-F238E27FC236}">
                    <a16:creationId xmlns:a16="http://schemas.microsoft.com/office/drawing/2014/main" id="{7E13F644-E8C7-194C-8E57-38CEA4B352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30272" y="1609166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959" name="Rectangle 1591">
                <a:extLst>
                  <a:ext uri="{FF2B5EF4-FFF2-40B4-BE49-F238E27FC236}">
                    <a16:creationId xmlns:a16="http://schemas.microsoft.com/office/drawing/2014/main" id="{5DE05AB7-CD5E-E24F-8BC4-4740AF2336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65307" y="1645957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960" name="Rectangle 1592">
                <a:extLst>
                  <a:ext uri="{FF2B5EF4-FFF2-40B4-BE49-F238E27FC236}">
                    <a16:creationId xmlns:a16="http://schemas.microsoft.com/office/drawing/2014/main" id="{8F5FEA5A-1849-8846-887A-4FC19EF164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7382" y="1645957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961" name="Rectangle 1593">
                <a:extLst>
                  <a:ext uri="{FF2B5EF4-FFF2-40B4-BE49-F238E27FC236}">
                    <a16:creationId xmlns:a16="http://schemas.microsoft.com/office/drawing/2014/main" id="{C4E368A1-4566-2E41-8D32-E22E61D0DF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93797" y="1609166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962" name="Rectangle 1594">
                <a:extLst>
                  <a:ext uri="{FF2B5EF4-FFF2-40B4-BE49-F238E27FC236}">
                    <a16:creationId xmlns:a16="http://schemas.microsoft.com/office/drawing/2014/main" id="{56995D01-9554-5F43-ADAB-9691A07695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28832" y="1645957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963" name="Rectangle 1595">
                <a:extLst>
                  <a:ext uri="{FF2B5EF4-FFF2-40B4-BE49-F238E27FC236}">
                    <a16:creationId xmlns:a16="http://schemas.microsoft.com/office/drawing/2014/main" id="{4608C200-A0CF-0B4E-92FE-010CFA778C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20907" y="1645957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964" name="Rectangle 1596">
                <a:extLst>
                  <a:ext uri="{FF2B5EF4-FFF2-40B4-BE49-F238E27FC236}">
                    <a16:creationId xmlns:a16="http://schemas.microsoft.com/office/drawing/2014/main" id="{1680BD5C-BFC5-4849-908F-04CD24A27B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57322" y="1609166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965" name="Rectangle 1597">
                <a:extLst>
                  <a:ext uri="{FF2B5EF4-FFF2-40B4-BE49-F238E27FC236}">
                    <a16:creationId xmlns:a16="http://schemas.microsoft.com/office/drawing/2014/main" id="{D5CABA06-87CC-DF4F-8BC7-A6A626312A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2357" y="1645957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966" name="Rectangle 1598">
                <a:extLst>
                  <a:ext uri="{FF2B5EF4-FFF2-40B4-BE49-F238E27FC236}">
                    <a16:creationId xmlns:a16="http://schemas.microsoft.com/office/drawing/2014/main" id="{BA396B77-9D9E-2340-A20E-FEBCEEFE2A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4432" y="1645957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967" name="Rectangle 1599">
                <a:extLst>
                  <a:ext uri="{FF2B5EF4-FFF2-40B4-BE49-F238E27FC236}">
                    <a16:creationId xmlns:a16="http://schemas.microsoft.com/office/drawing/2014/main" id="{135F03C7-89BF-E14F-9467-7A2A51B0E6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6747" y="1777441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968" name="Rectangle 1600">
                <a:extLst>
                  <a:ext uri="{FF2B5EF4-FFF2-40B4-BE49-F238E27FC236}">
                    <a16:creationId xmlns:a16="http://schemas.microsoft.com/office/drawing/2014/main" id="{ABFF48D7-5F5D-9747-A883-7643D07CB8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1782" y="1814232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969" name="Rectangle 1601">
                <a:extLst>
                  <a:ext uri="{FF2B5EF4-FFF2-40B4-BE49-F238E27FC236}">
                    <a16:creationId xmlns:a16="http://schemas.microsoft.com/office/drawing/2014/main" id="{DCEDB087-D1EA-4645-BDAD-5588D25D17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3857" y="1814232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970" name="Rectangle 1602">
                <a:extLst>
                  <a:ext uri="{FF2B5EF4-FFF2-40B4-BE49-F238E27FC236}">
                    <a16:creationId xmlns:a16="http://schemas.microsoft.com/office/drawing/2014/main" id="{B27FE016-1A58-364B-92D0-49E06D8352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30272" y="1777441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971" name="Rectangle 1603">
                <a:extLst>
                  <a:ext uri="{FF2B5EF4-FFF2-40B4-BE49-F238E27FC236}">
                    <a16:creationId xmlns:a16="http://schemas.microsoft.com/office/drawing/2014/main" id="{E19A104E-5D70-1742-8591-1F0E6C0262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65307" y="1814232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972" name="Rectangle 1604">
                <a:extLst>
                  <a:ext uri="{FF2B5EF4-FFF2-40B4-BE49-F238E27FC236}">
                    <a16:creationId xmlns:a16="http://schemas.microsoft.com/office/drawing/2014/main" id="{2F125B1D-6C0F-6340-926A-D3812B73AC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7382" y="1814232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973" name="Rectangle 1605">
                <a:extLst>
                  <a:ext uri="{FF2B5EF4-FFF2-40B4-BE49-F238E27FC236}">
                    <a16:creationId xmlns:a16="http://schemas.microsoft.com/office/drawing/2014/main" id="{A5AC24B6-A130-F747-8BF3-695A748C7E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93797" y="1777441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974" name="Rectangle 1606">
                <a:extLst>
                  <a:ext uri="{FF2B5EF4-FFF2-40B4-BE49-F238E27FC236}">
                    <a16:creationId xmlns:a16="http://schemas.microsoft.com/office/drawing/2014/main" id="{96EF4069-5223-9048-805C-9F01130C27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28832" y="1814232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975" name="Rectangle 1607">
                <a:extLst>
                  <a:ext uri="{FF2B5EF4-FFF2-40B4-BE49-F238E27FC236}">
                    <a16:creationId xmlns:a16="http://schemas.microsoft.com/office/drawing/2014/main" id="{9AD3895E-71B6-C74B-9BD5-E40DE08CF9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20907" y="1814232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976" name="Rectangle 1608">
                <a:extLst>
                  <a:ext uri="{FF2B5EF4-FFF2-40B4-BE49-F238E27FC236}">
                    <a16:creationId xmlns:a16="http://schemas.microsoft.com/office/drawing/2014/main" id="{EEF3FF3A-7F5F-204A-8CBD-069D1BB205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57322" y="1777441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977" name="Rectangle 1609">
                <a:extLst>
                  <a:ext uri="{FF2B5EF4-FFF2-40B4-BE49-F238E27FC236}">
                    <a16:creationId xmlns:a16="http://schemas.microsoft.com/office/drawing/2014/main" id="{73E05228-E16C-7A43-949A-80DEB10E89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2357" y="1814232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978" name="Rectangle 1610">
                <a:extLst>
                  <a:ext uri="{FF2B5EF4-FFF2-40B4-BE49-F238E27FC236}">
                    <a16:creationId xmlns:a16="http://schemas.microsoft.com/office/drawing/2014/main" id="{55A01740-A671-6D4C-B240-9FC11DF1B3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4432" y="1814232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</p:grpSp>
      <p:grpSp>
        <p:nvGrpSpPr>
          <p:cNvPr id="127011" name="Group 1667">
            <a:extLst>
              <a:ext uri="{FF2B5EF4-FFF2-40B4-BE49-F238E27FC236}">
                <a16:creationId xmlns:a16="http://schemas.microsoft.com/office/drawing/2014/main" id="{B3DB968D-07B0-D042-AD9F-D1221C891950}"/>
              </a:ext>
            </a:extLst>
          </p:cNvPr>
          <p:cNvGrpSpPr>
            <a:grpSpLocks/>
          </p:cNvGrpSpPr>
          <p:nvPr/>
        </p:nvGrpSpPr>
        <p:grpSpPr bwMode="auto">
          <a:xfrm>
            <a:off x="455613" y="3938588"/>
            <a:ext cx="3948112" cy="877887"/>
            <a:chOff x="458550" y="1323474"/>
            <a:chExt cx="3947680" cy="877859"/>
          </a:xfrm>
        </p:grpSpPr>
        <p:sp>
          <p:nvSpPr>
            <p:cNvPr id="1669" name="Rectangle 1668">
              <a:extLst>
                <a:ext uri="{FF2B5EF4-FFF2-40B4-BE49-F238E27FC236}">
                  <a16:creationId xmlns:a16="http://schemas.microsoft.com/office/drawing/2014/main" id="{E35E2BBB-5558-224E-95B0-38A26CCECFC6}"/>
                </a:ext>
              </a:extLst>
            </p:cNvPr>
            <p:cNvSpPr/>
            <p:nvPr/>
          </p:nvSpPr>
          <p:spPr bwMode="auto">
            <a:xfrm>
              <a:off x="458550" y="1323474"/>
              <a:ext cx="3939744" cy="877859"/>
            </a:xfrm>
            <a:prstGeom prst="rect">
              <a:avLst/>
            </a:prstGeom>
            <a:noFill/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ctr" anchorCtr="1"/>
            <a:lstStyle>
              <a:lvl1pPr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rebuchet MS" charset="0"/>
                <a:ea typeface="ＭＳ Ｐゴシック" charset="-128"/>
                <a:cs typeface="+mn-cs"/>
              </a:endParaRPr>
            </a:p>
          </p:txBody>
        </p:sp>
        <p:grpSp>
          <p:nvGrpSpPr>
            <p:cNvPr id="127860" name="Group 1486">
              <a:extLst>
                <a:ext uri="{FF2B5EF4-FFF2-40B4-BE49-F238E27FC236}">
                  <a16:creationId xmlns:a16="http://schemas.microsoft.com/office/drawing/2014/main" id="{82543E1C-7A08-3744-81F0-150E5153AFF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43149" y="1394549"/>
              <a:ext cx="463081" cy="747517"/>
              <a:chOff x="3940698" y="1394549"/>
              <a:chExt cx="463081" cy="747517"/>
            </a:xfrm>
          </p:grpSpPr>
          <p:sp>
            <p:nvSpPr>
              <p:cNvPr id="127945" name="Rectangle 1754">
                <a:extLst>
                  <a:ext uri="{FF2B5EF4-FFF2-40B4-BE49-F238E27FC236}">
                    <a16:creationId xmlns:a16="http://schemas.microsoft.com/office/drawing/2014/main" id="{DA578229-4CF9-3A4C-A163-FB69776F1A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04141" y="1394549"/>
                <a:ext cx="336195" cy="747517"/>
              </a:xfrm>
              <a:prstGeom prst="rect">
                <a:avLst/>
              </a:prstGeom>
              <a:solidFill>
                <a:srgbClr val="8B9CC3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946" name="TextBox 1755">
                <a:extLst>
                  <a:ext uri="{FF2B5EF4-FFF2-40B4-BE49-F238E27FC236}">
                    <a16:creationId xmlns:a16="http://schemas.microsoft.com/office/drawing/2014/main" id="{5D048975-2689-6548-9F8F-047BEDF060F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940698" y="1622113"/>
                <a:ext cx="463081" cy="2923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3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Myriad Pro Black"/>
                    <a:ea typeface="ＭＳ Ｐゴシック" panose="020B0600070205080204" pitchFamily="34" charset="-128"/>
                    <a:cs typeface="+mn-cs"/>
                  </a:rPr>
                  <a:t>Tex</a:t>
                </a:r>
              </a:p>
            </p:txBody>
          </p:sp>
        </p:grpSp>
        <p:grpSp>
          <p:nvGrpSpPr>
            <p:cNvPr id="127861" name="Group 1428">
              <a:extLst>
                <a:ext uri="{FF2B5EF4-FFF2-40B4-BE49-F238E27FC236}">
                  <a16:creationId xmlns:a16="http://schemas.microsoft.com/office/drawing/2014/main" id="{EDD74F83-A3D6-3C48-9350-3E4E88FAA49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17764" y="1384300"/>
              <a:ext cx="1114185" cy="751417"/>
              <a:chOff x="517764" y="1384300"/>
              <a:chExt cx="1114185" cy="751417"/>
            </a:xfrm>
          </p:grpSpPr>
          <p:sp>
            <p:nvSpPr>
              <p:cNvPr id="1728" name="Rectangle 1727">
                <a:extLst>
                  <a:ext uri="{FF2B5EF4-FFF2-40B4-BE49-F238E27FC236}">
                    <a16:creationId xmlns:a16="http://schemas.microsoft.com/office/drawing/2014/main" id="{7A2380F7-D448-B347-B87C-B5D890D2A38F}"/>
                  </a:ext>
                </a:extLst>
              </p:cNvPr>
              <p:cNvSpPr/>
              <p:nvPr/>
            </p:nvSpPr>
            <p:spPr bwMode="auto">
              <a:xfrm>
                <a:off x="517281" y="1383797"/>
                <a:ext cx="1114303" cy="752451"/>
              </a:xfrm>
              <a:prstGeom prst="rect">
                <a:avLst/>
              </a:prstGeom>
              <a:solidFill>
                <a:schemeClr val="bg2">
                  <a:lumMod val="20000"/>
                  <a:lumOff val="80000"/>
                </a:schemeClr>
              </a:solidFill>
              <a:ln w="12700" cap="flat" cmpd="sng" algn="ctr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anchor="ctr" anchorCtr="1"/>
              <a:lstStyle>
                <a:lvl1pPr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charset="0"/>
                  <a:ea typeface="ＭＳ Ｐゴシック" charset="-128"/>
                  <a:cs typeface="+mn-cs"/>
                </a:endParaRPr>
              </a:p>
            </p:txBody>
          </p:sp>
          <p:sp>
            <p:nvSpPr>
              <p:cNvPr id="127919" name="Rectangle 1728">
                <a:extLst>
                  <a:ext uri="{FF2B5EF4-FFF2-40B4-BE49-F238E27FC236}">
                    <a16:creationId xmlns:a16="http://schemas.microsoft.com/office/drawing/2014/main" id="{70610787-18EB-0347-8FEF-326487C2FE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5801" y="1433925"/>
                <a:ext cx="698111" cy="137160"/>
              </a:xfrm>
              <a:prstGeom prst="rect">
                <a:avLst/>
              </a:prstGeom>
              <a:solidFill>
                <a:srgbClr val="DA581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920" name="Rectangle 1729">
                <a:extLst>
                  <a:ext uri="{FF2B5EF4-FFF2-40B4-BE49-F238E27FC236}">
                    <a16:creationId xmlns:a16="http://schemas.microsoft.com/office/drawing/2014/main" id="{9E77BBE2-4BA0-5D44-A2E2-B06B97E3C9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050" y="1950358"/>
                <a:ext cx="1015612" cy="137160"/>
              </a:xfrm>
              <a:prstGeom prst="rect">
                <a:avLst/>
              </a:prstGeom>
              <a:solidFill>
                <a:srgbClr val="AEC3F5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921" name="Rectangle 1730">
                <a:extLst>
                  <a:ext uri="{FF2B5EF4-FFF2-40B4-BE49-F238E27FC236}">
                    <a16:creationId xmlns:a16="http://schemas.microsoft.com/office/drawing/2014/main" id="{E83B24BF-9E39-F447-9BAC-73BFC0B484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6747" y="1609166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922" name="Rectangle 1731">
                <a:extLst>
                  <a:ext uri="{FF2B5EF4-FFF2-40B4-BE49-F238E27FC236}">
                    <a16:creationId xmlns:a16="http://schemas.microsoft.com/office/drawing/2014/main" id="{901B46C7-D455-0C43-B528-0D0BCF2E1E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1782" y="1645957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923" name="Rectangle 1732">
                <a:extLst>
                  <a:ext uri="{FF2B5EF4-FFF2-40B4-BE49-F238E27FC236}">
                    <a16:creationId xmlns:a16="http://schemas.microsoft.com/office/drawing/2014/main" id="{EAA675C3-9440-8B48-B0AA-174FCF8AEA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3857" y="1645957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924" name="Rectangle 1733">
                <a:extLst>
                  <a:ext uri="{FF2B5EF4-FFF2-40B4-BE49-F238E27FC236}">
                    <a16:creationId xmlns:a16="http://schemas.microsoft.com/office/drawing/2014/main" id="{778F8BC5-990E-F040-A90C-BC33B8DB0C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30272" y="1609166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925" name="Rectangle 1734">
                <a:extLst>
                  <a:ext uri="{FF2B5EF4-FFF2-40B4-BE49-F238E27FC236}">
                    <a16:creationId xmlns:a16="http://schemas.microsoft.com/office/drawing/2014/main" id="{98E01924-53A1-E744-A507-7B1136418C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65307" y="1645957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926" name="Rectangle 1735">
                <a:extLst>
                  <a:ext uri="{FF2B5EF4-FFF2-40B4-BE49-F238E27FC236}">
                    <a16:creationId xmlns:a16="http://schemas.microsoft.com/office/drawing/2014/main" id="{3B4CA793-C2E2-DD4F-974C-CF2F477DF4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7382" y="1645957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927" name="Rectangle 1736">
                <a:extLst>
                  <a:ext uri="{FF2B5EF4-FFF2-40B4-BE49-F238E27FC236}">
                    <a16:creationId xmlns:a16="http://schemas.microsoft.com/office/drawing/2014/main" id="{ADDD5F36-7CAE-B441-83A8-5CC4072B2C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93797" y="1609166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928" name="Rectangle 1737">
                <a:extLst>
                  <a:ext uri="{FF2B5EF4-FFF2-40B4-BE49-F238E27FC236}">
                    <a16:creationId xmlns:a16="http://schemas.microsoft.com/office/drawing/2014/main" id="{CDACBAA6-538C-4240-AAC7-AC11863372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28832" y="1645957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929" name="Rectangle 1738">
                <a:extLst>
                  <a:ext uri="{FF2B5EF4-FFF2-40B4-BE49-F238E27FC236}">
                    <a16:creationId xmlns:a16="http://schemas.microsoft.com/office/drawing/2014/main" id="{57C1CB2D-A2C7-5F4F-9D78-B627EA9951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20907" y="1645957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930" name="Rectangle 1739">
                <a:extLst>
                  <a:ext uri="{FF2B5EF4-FFF2-40B4-BE49-F238E27FC236}">
                    <a16:creationId xmlns:a16="http://schemas.microsoft.com/office/drawing/2014/main" id="{16409030-0C2B-CD40-AE6C-3C39DBB774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57322" y="1609166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931" name="Rectangle 1740">
                <a:extLst>
                  <a:ext uri="{FF2B5EF4-FFF2-40B4-BE49-F238E27FC236}">
                    <a16:creationId xmlns:a16="http://schemas.microsoft.com/office/drawing/2014/main" id="{87A84056-16DF-4844-AF78-450A8096FE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2357" y="1645957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932" name="Rectangle 1741">
                <a:extLst>
                  <a:ext uri="{FF2B5EF4-FFF2-40B4-BE49-F238E27FC236}">
                    <a16:creationId xmlns:a16="http://schemas.microsoft.com/office/drawing/2014/main" id="{FD1ABA78-0FAC-0F4B-BA2D-8820BB0E53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4432" y="1645957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933" name="Rectangle 1742">
                <a:extLst>
                  <a:ext uri="{FF2B5EF4-FFF2-40B4-BE49-F238E27FC236}">
                    <a16:creationId xmlns:a16="http://schemas.microsoft.com/office/drawing/2014/main" id="{3C178E37-1301-F84F-A353-B0B38AA6F5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6747" y="1777441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934" name="Rectangle 1743">
                <a:extLst>
                  <a:ext uri="{FF2B5EF4-FFF2-40B4-BE49-F238E27FC236}">
                    <a16:creationId xmlns:a16="http://schemas.microsoft.com/office/drawing/2014/main" id="{3A8BA9FD-E330-9E4B-9C31-40D1D5B2AA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1782" y="1814232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935" name="Rectangle 1744">
                <a:extLst>
                  <a:ext uri="{FF2B5EF4-FFF2-40B4-BE49-F238E27FC236}">
                    <a16:creationId xmlns:a16="http://schemas.microsoft.com/office/drawing/2014/main" id="{6ACC84A6-F397-4846-972F-035EEF7BD9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3857" y="1814232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936" name="Rectangle 1745">
                <a:extLst>
                  <a:ext uri="{FF2B5EF4-FFF2-40B4-BE49-F238E27FC236}">
                    <a16:creationId xmlns:a16="http://schemas.microsoft.com/office/drawing/2014/main" id="{2327083C-9BE4-3146-B853-5AA5D569DA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30272" y="1777441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937" name="Rectangle 1746">
                <a:extLst>
                  <a:ext uri="{FF2B5EF4-FFF2-40B4-BE49-F238E27FC236}">
                    <a16:creationId xmlns:a16="http://schemas.microsoft.com/office/drawing/2014/main" id="{9412D4D6-7411-C749-93D2-EA5D07F919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65307" y="1814232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938" name="Rectangle 1747">
                <a:extLst>
                  <a:ext uri="{FF2B5EF4-FFF2-40B4-BE49-F238E27FC236}">
                    <a16:creationId xmlns:a16="http://schemas.microsoft.com/office/drawing/2014/main" id="{23754D68-FA45-C04B-96C1-E2A8A04C22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7382" y="1814232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939" name="Rectangle 1748">
                <a:extLst>
                  <a:ext uri="{FF2B5EF4-FFF2-40B4-BE49-F238E27FC236}">
                    <a16:creationId xmlns:a16="http://schemas.microsoft.com/office/drawing/2014/main" id="{08B8F7DB-2227-D94E-BD2C-8BA9DFC923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93797" y="1777441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940" name="Rectangle 1749">
                <a:extLst>
                  <a:ext uri="{FF2B5EF4-FFF2-40B4-BE49-F238E27FC236}">
                    <a16:creationId xmlns:a16="http://schemas.microsoft.com/office/drawing/2014/main" id="{53C92318-BD1A-394B-9B5C-BD3FC073F0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28832" y="1814232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941" name="Rectangle 1750">
                <a:extLst>
                  <a:ext uri="{FF2B5EF4-FFF2-40B4-BE49-F238E27FC236}">
                    <a16:creationId xmlns:a16="http://schemas.microsoft.com/office/drawing/2014/main" id="{D2C32E3B-5F1B-AB48-85CA-1CC156A7A0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20907" y="1814232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942" name="Rectangle 1751">
                <a:extLst>
                  <a:ext uri="{FF2B5EF4-FFF2-40B4-BE49-F238E27FC236}">
                    <a16:creationId xmlns:a16="http://schemas.microsoft.com/office/drawing/2014/main" id="{CD946466-44B2-AB49-82A0-23F08E5AA8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57322" y="1777441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943" name="Rectangle 1752">
                <a:extLst>
                  <a:ext uri="{FF2B5EF4-FFF2-40B4-BE49-F238E27FC236}">
                    <a16:creationId xmlns:a16="http://schemas.microsoft.com/office/drawing/2014/main" id="{B1BB75E3-7DBC-C14F-8029-B96C9DF02C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2357" y="1814232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944" name="Rectangle 1753">
                <a:extLst>
                  <a:ext uri="{FF2B5EF4-FFF2-40B4-BE49-F238E27FC236}">
                    <a16:creationId xmlns:a16="http://schemas.microsoft.com/office/drawing/2014/main" id="{BD5451A6-057C-EA46-949E-59712A4BCA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4432" y="1814232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grpSp>
          <p:nvGrpSpPr>
            <p:cNvPr id="127862" name="Group 1429">
              <a:extLst>
                <a:ext uri="{FF2B5EF4-FFF2-40B4-BE49-F238E27FC236}">
                  <a16:creationId xmlns:a16="http://schemas.microsoft.com/office/drawing/2014/main" id="{BC6763DB-2211-D647-9BAD-E483090DCD1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686164" y="1389648"/>
              <a:ext cx="1114185" cy="751417"/>
              <a:chOff x="517764" y="1384300"/>
              <a:chExt cx="1114185" cy="751417"/>
            </a:xfrm>
          </p:grpSpPr>
          <p:sp>
            <p:nvSpPr>
              <p:cNvPr id="1701" name="Rectangle 1700">
                <a:extLst>
                  <a:ext uri="{FF2B5EF4-FFF2-40B4-BE49-F238E27FC236}">
                    <a16:creationId xmlns:a16="http://schemas.microsoft.com/office/drawing/2014/main" id="{D30B2E40-EE19-B941-A64B-6251B3BD7AFB}"/>
                  </a:ext>
                </a:extLst>
              </p:cNvPr>
              <p:cNvSpPr/>
              <p:nvPr/>
            </p:nvSpPr>
            <p:spPr bwMode="auto">
              <a:xfrm>
                <a:off x="517153" y="1384799"/>
                <a:ext cx="1114303" cy="750863"/>
              </a:xfrm>
              <a:prstGeom prst="rect">
                <a:avLst/>
              </a:prstGeom>
              <a:solidFill>
                <a:schemeClr val="bg2">
                  <a:lumMod val="20000"/>
                  <a:lumOff val="80000"/>
                </a:schemeClr>
              </a:solidFill>
              <a:ln w="12700" cap="flat" cmpd="sng" algn="ctr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anchor="ctr" anchorCtr="1"/>
              <a:lstStyle>
                <a:lvl1pPr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charset="0"/>
                  <a:ea typeface="ＭＳ Ｐゴシック" charset="-128"/>
                  <a:cs typeface="+mn-cs"/>
                </a:endParaRPr>
              </a:p>
            </p:txBody>
          </p:sp>
          <p:sp>
            <p:nvSpPr>
              <p:cNvPr id="127892" name="Rectangle 1701">
                <a:extLst>
                  <a:ext uri="{FF2B5EF4-FFF2-40B4-BE49-F238E27FC236}">
                    <a16:creationId xmlns:a16="http://schemas.microsoft.com/office/drawing/2014/main" id="{FA95DDFD-8C66-4943-9C9D-0624FDD975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5801" y="1433925"/>
                <a:ext cx="698111" cy="137160"/>
              </a:xfrm>
              <a:prstGeom prst="rect">
                <a:avLst/>
              </a:prstGeom>
              <a:solidFill>
                <a:srgbClr val="DA581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893" name="Rectangle 1702">
                <a:extLst>
                  <a:ext uri="{FF2B5EF4-FFF2-40B4-BE49-F238E27FC236}">
                    <a16:creationId xmlns:a16="http://schemas.microsoft.com/office/drawing/2014/main" id="{9AFA1313-4910-0742-8A09-5DB201F232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050" y="1950358"/>
                <a:ext cx="1015612" cy="137160"/>
              </a:xfrm>
              <a:prstGeom prst="rect">
                <a:avLst/>
              </a:prstGeom>
              <a:solidFill>
                <a:srgbClr val="AEC3F5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894" name="Rectangle 1703">
                <a:extLst>
                  <a:ext uri="{FF2B5EF4-FFF2-40B4-BE49-F238E27FC236}">
                    <a16:creationId xmlns:a16="http://schemas.microsoft.com/office/drawing/2014/main" id="{DF041F6F-5CDE-1E43-9187-CA48C23F49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6747" y="1609166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895" name="Rectangle 1704">
                <a:extLst>
                  <a:ext uri="{FF2B5EF4-FFF2-40B4-BE49-F238E27FC236}">
                    <a16:creationId xmlns:a16="http://schemas.microsoft.com/office/drawing/2014/main" id="{F4D325AF-834D-AB4A-8AFB-652131D23A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1782" y="1645957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896" name="Rectangle 1705">
                <a:extLst>
                  <a:ext uri="{FF2B5EF4-FFF2-40B4-BE49-F238E27FC236}">
                    <a16:creationId xmlns:a16="http://schemas.microsoft.com/office/drawing/2014/main" id="{B2DE72CB-6234-EA42-8660-4B3CEADE02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3857" y="1645957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897" name="Rectangle 1706">
                <a:extLst>
                  <a:ext uri="{FF2B5EF4-FFF2-40B4-BE49-F238E27FC236}">
                    <a16:creationId xmlns:a16="http://schemas.microsoft.com/office/drawing/2014/main" id="{954A3CC3-BE98-7548-A559-61D74448C9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30272" y="1609166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898" name="Rectangle 1707">
                <a:extLst>
                  <a:ext uri="{FF2B5EF4-FFF2-40B4-BE49-F238E27FC236}">
                    <a16:creationId xmlns:a16="http://schemas.microsoft.com/office/drawing/2014/main" id="{A7D0DF5D-871E-8C4F-BB6C-69750A0379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65307" y="1645957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899" name="Rectangle 1708">
                <a:extLst>
                  <a:ext uri="{FF2B5EF4-FFF2-40B4-BE49-F238E27FC236}">
                    <a16:creationId xmlns:a16="http://schemas.microsoft.com/office/drawing/2014/main" id="{1268C802-DE4E-B346-A199-BA0808CE3C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7382" y="1645957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900" name="Rectangle 1709">
                <a:extLst>
                  <a:ext uri="{FF2B5EF4-FFF2-40B4-BE49-F238E27FC236}">
                    <a16:creationId xmlns:a16="http://schemas.microsoft.com/office/drawing/2014/main" id="{DB0029E1-F0A2-4844-BD05-7643663CC5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93797" y="1609166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901" name="Rectangle 1710">
                <a:extLst>
                  <a:ext uri="{FF2B5EF4-FFF2-40B4-BE49-F238E27FC236}">
                    <a16:creationId xmlns:a16="http://schemas.microsoft.com/office/drawing/2014/main" id="{71ACEE82-A9EF-6D40-9F38-5B121BC752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28832" y="1645957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902" name="Rectangle 1711">
                <a:extLst>
                  <a:ext uri="{FF2B5EF4-FFF2-40B4-BE49-F238E27FC236}">
                    <a16:creationId xmlns:a16="http://schemas.microsoft.com/office/drawing/2014/main" id="{0A50DFCA-1A84-9849-8295-696EE81AD7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20907" y="1645957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903" name="Rectangle 1712">
                <a:extLst>
                  <a:ext uri="{FF2B5EF4-FFF2-40B4-BE49-F238E27FC236}">
                    <a16:creationId xmlns:a16="http://schemas.microsoft.com/office/drawing/2014/main" id="{048A0D5C-00BE-3642-8274-1A1536B2F6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57322" y="1609166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904" name="Rectangle 1713">
                <a:extLst>
                  <a:ext uri="{FF2B5EF4-FFF2-40B4-BE49-F238E27FC236}">
                    <a16:creationId xmlns:a16="http://schemas.microsoft.com/office/drawing/2014/main" id="{15CCEAD8-48D7-8242-8094-E756BDE4E1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2357" y="1645957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905" name="Rectangle 1714">
                <a:extLst>
                  <a:ext uri="{FF2B5EF4-FFF2-40B4-BE49-F238E27FC236}">
                    <a16:creationId xmlns:a16="http://schemas.microsoft.com/office/drawing/2014/main" id="{04CE9C5A-E835-9944-8F8C-66BEA9AC8B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4432" y="1645957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906" name="Rectangle 1715">
                <a:extLst>
                  <a:ext uri="{FF2B5EF4-FFF2-40B4-BE49-F238E27FC236}">
                    <a16:creationId xmlns:a16="http://schemas.microsoft.com/office/drawing/2014/main" id="{0F80323D-C1A0-7848-B450-3E6DA344F1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6747" y="1777441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907" name="Rectangle 1716">
                <a:extLst>
                  <a:ext uri="{FF2B5EF4-FFF2-40B4-BE49-F238E27FC236}">
                    <a16:creationId xmlns:a16="http://schemas.microsoft.com/office/drawing/2014/main" id="{57EB4944-0A22-704E-9B62-AAD7FB5D01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1782" y="1814232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908" name="Rectangle 1717">
                <a:extLst>
                  <a:ext uri="{FF2B5EF4-FFF2-40B4-BE49-F238E27FC236}">
                    <a16:creationId xmlns:a16="http://schemas.microsoft.com/office/drawing/2014/main" id="{818CDDF5-689B-4C45-9746-7F458A179B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3857" y="1814232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909" name="Rectangle 1718">
                <a:extLst>
                  <a:ext uri="{FF2B5EF4-FFF2-40B4-BE49-F238E27FC236}">
                    <a16:creationId xmlns:a16="http://schemas.microsoft.com/office/drawing/2014/main" id="{54BFD46E-1484-ED4F-8C98-BF07E89EED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30272" y="1777441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910" name="Rectangle 1719">
                <a:extLst>
                  <a:ext uri="{FF2B5EF4-FFF2-40B4-BE49-F238E27FC236}">
                    <a16:creationId xmlns:a16="http://schemas.microsoft.com/office/drawing/2014/main" id="{B5AAC054-8658-624A-B2BE-D481E49A92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65307" y="1814232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911" name="Rectangle 1720">
                <a:extLst>
                  <a:ext uri="{FF2B5EF4-FFF2-40B4-BE49-F238E27FC236}">
                    <a16:creationId xmlns:a16="http://schemas.microsoft.com/office/drawing/2014/main" id="{981FB93B-2043-A240-8E79-A1518B7E96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7382" y="1814232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912" name="Rectangle 1721">
                <a:extLst>
                  <a:ext uri="{FF2B5EF4-FFF2-40B4-BE49-F238E27FC236}">
                    <a16:creationId xmlns:a16="http://schemas.microsoft.com/office/drawing/2014/main" id="{744B8966-D624-BF44-822E-1EBC4C0A37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93797" y="1777441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913" name="Rectangle 1722">
                <a:extLst>
                  <a:ext uri="{FF2B5EF4-FFF2-40B4-BE49-F238E27FC236}">
                    <a16:creationId xmlns:a16="http://schemas.microsoft.com/office/drawing/2014/main" id="{B4CF67E1-4724-8042-BC2C-101352982F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28832" y="1814232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914" name="Rectangle 1723">
                <a:extLst>
                  <a:ext uri="{FF2B5EF4-FFF2-40B4-BE49-F238E27FC236}">
                    <a16:creationId xmlns:a16="http://schemas.microsoft.com/office/drawing/2014/main" id="{703BE061-8B0E-3A46-8C4B-86B7408CC8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20907" y="1814232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915" name="Rectangle 1724">
                <a:extLst>
                  <a:ext uri="{FF2B5EF4-FFF2-40B4-BE49-F238E27FC236}">
                    <a16:creationId xmlns:a16="http://schemas.microsoft.com/office/drawing/2014/main" id="{B689725A-72D7-0143-A9B5-FE150F9BAA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57322" y="1777441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916" name="Rectangle 1725">
                <a:extLst>
                  <a:ext uri="{FF2B5EF4-FFF2-40B4-BE49-F238E27FC236}">
                    <a16:creationId xmlns:a16="http://schemas.microsoft.com/office/drawing/2014/main" id="{9531598F-FF71-034A-8D0A-E4C51CE72B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2357" y="1814232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917" name="Rectangle 1726">
                <a:extLst>
                  <a:ext uri="{FF2B5EF4-FFF2-40B4-BE49-F238E27FC236}">
                    <a16:creationId xmlns:a16="http://schemas.microsoft.com/office/drawing/2014/main" id="{EC74E84A-53A7-504C-820D-622492CB93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4432" y="1814232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grpSp>
          <p:nvGrpSpPr>
            <p:cNvPr id="127863" name="Group 1457">
              <a:extLst>
                <a:ext uri="{FF2B5EF4-FFF2-40B4-BE49-F238E27FC236}">
                  <a16:creationId xmlns:a16="http://schemas.microsoft.com/office/drawing/2014/main" id="{92028DE2-E579-DB42-9A5C-0FC82BA9DC3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849216" y="1389648"/>
              <a:ext cx="1114185" cy="751417"/>
              <a:chOff x="517764" y="1384300"/>
              <a:chExt cx="1114185" cy="751417"/>
            </a:xfrm>
          </p:grpSpPr>
          <p:sp>
            <p:nvSpPr>
              <p:cNvPr id="1674" name="Rectangle 1673">
                <a:extLst>
                  <a:ext uri="{FF2B5EF4-FFF2-40B4-BE49-F238E27FC236}">
                    <a16:creationId xmlns:a16="http://schemas.microsoft.com/office/drawing/2014/main" id="{643C136C-E588-E54E-B6F4-7CC9E9C80337}"/>
                  </a:ext>
                </a:extLst>
              </p:cNvPr>
              <p:cNvSpPr/>
              <p:nvPr/>
            </p:nvSpPr>
            <p:spPr bwMode="auto">
              <a:xfrm>
                <a:off x="517611" y="1384799"/>
                <a:ext cx="1114303" cy="750863"/>
              </a:xfrm>
              <a:prstGeom prst="rect">
                <a:avLst/>
              </a:prstGeom>
              <a:solidFill>
                <a:schemeClr val="bg2">
                  <a:lumMod val="20000"/>
                  <a:lumOff val="80000"/>
                </a:schemeClr>
              </a:solidFill>
              <a:ln w="12700" cap="flat" cmpd="sng" algn="ctr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anchor="ctr" anchorCtr="1"/>
              <a:lstStyle>
                <a:lvl1pPr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charset="0"/>
                  <a:ea typeface="ＭＳ Ｐゴシック" charset="-128"/>
                  <a:cs typeface="+mn-cs"/>
                </a:endParaRPr>
              </a:p>
            </p:txBody>
          </p:sp>
          <p:sp>
            <p:nvSpPr>
              <p:cNvPr id="127865" name="Rectangle 1674">
                <a:extLst>
                  <a:ext uri="{FF2B5EF4-FFF2-40B4-BE49-F238E27FC236}">
                    <a16:creationId xmlns:a16="http://schemas.microsoft.com/office/drawing/2014/main" id="{8F2F00FD-B1F1-A546-855D-14E6BA17EC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5801" y="1433925"/>
                <a:ext cx="698111" cy="137160"/>
              </a:xfrm>
              <a:prstGeom prst="rect">
                <a:avLst/>
              </a:prstGeom>
              <a:solidFill>
                <a:srgbClr val="DA581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866" name="Rectangle 1675">
                <a:extLst>
                  <a:ext uri="{FF2B5EF4-FFF2-40B4-BE49-F238E27FC236}">
                    <a16:creationId xmlns:a16="http://schemas.microsoft.com/office/drawing/2014/main" id="{E5F7A8B8-30D2-9B4D-A12D-4B066062DB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050" y="1950358"/>
                <a:ext cx="1015612" cy="137160"/>
              </a:xfrm>
              <a:prstGeom prst="rect">
                <a:avLst/>
              </a:prstGeom>
              <a:solidFill>
                <a:srgbClr val="AEC3F5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867" name="Rectangle 1676">
                <a:extLst>
                  <a:ext uri="{FF2B5EF4-FFF2-40B4-BE49-F238E27FC236}">
                    <a16:creationId xmlns:a16="http://schemas.microsoft.com/office/drawing/2014/main" id="{2C9E8EB5-342A-7640-A3F9-0E275F9671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6747" y="1609166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868" name="Rectangle 1677">
                <a:extLst>
                  <a:ext uri="{FF2B5EF4-FFF2-40B4-BE49-F238E27FC236}">
                    <a16:creationId xmlns:a16="http://schemas.microsoft.com/office/drawing/2014/main" id="{C5395E22-BFE9-F248-B018-D9ECE8AB35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1782" y="1645957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869" name="Rectangle 1678">
                <a:extLst>
                  <a:ext uri="{FF2B5EF4-FFF2-40B4-BE49-F238E27FC236}">
                    <a16:creationId xmlns:a16="http://schemas.microsoft.com/office/drawing/2014/main" id="{CD28C688-5A0F-C64F-8DB2-DA2FA4B003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3857" y="1645957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870" name="Rectangle 1679">
                <a:extLst>
                  <a:ext uri="{FF2B5EF4-FFF2-40B4-BE49-F238E27FC236}">
                    <a16:creationId xmlns:a16="http://schemas.microsoft.com/office/drawing/2014/main" id="{87CC9E6A-F5D9-534F-AF58-1DC8717641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30272" y="1609166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871" name="Rectangle 1680">
                <a:extLst>
                  <a:ext uri="{FF2B5EF4-FFF2-40B4-BE49-F238E27FC236}">
                    <a16:creationId xmlns:a16="http://schemas.microsoft.com/office/drawing/2014/main" id="{31C9E846-DDB5-AF44-965C-B93DAA4D16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65307" y="1645957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872" name="Rectangle 1681">
                <a:extLst>
                  <a:ext uri="{FF2B5EF4-FFF2-40B4-BE49-F238E27FC236}">
                    <a16:creationId xmlns:a16="http://schemas.microsoft.com/office/drawing/2014/main" id="{E4F716C4-C6C0-BE43-9FF1-77780F87BF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7382" y="1645957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873" name="Rectangle 1682">
                <a:extLst>
                  <a:ext uri="{FF2B5EF4-FFF2-40B4-BE49-F238E27FC236}">
                    <a16:creationId xmlns:a16="http://schemas.microsoft.com/office/drawing/2014/main" id="{2B95EFD0-35A0-104E-9B63-FA8CC1DA1F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93797" y="1609166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874" name="Rectangle 1683">
                <a:extLst>
                  <a:ext uri="{FF2B5EF4-FFF2-40B4-BE49-F238E27FC236}">
                    <a16:creationId xmlns:a16="http://schemas.microsoft.com/office/drawing/2014/main" id="{18CFE483-2774-5949-985B-E9B995D755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28832" y="1645957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875" name="Rectangle 1684">
                <a:extLst>
                  <a:ext uri="{FF2B5EF4-FFF2-40B4-BE49-F238E27FC236}">
                    <a16:creationId xmlns:a16="http://schemas.microsoft.com/office/drawing/2014/main" id="{F0B6B97B-4B23-3143-92C0-3E83283847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20907" y="1645957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876" name="Rectangle 1685">
                <a:extLst>
                  <a:ext uri="{FF2B5EF4-FFF2-40B4-BE49-F238E27FC236}">
                    <a16:creationId xmlns:a16="http://schemas.microsoft.com/office/drawing/2014/main" id="{E7521943-7F78-0242-8518-2E45A799A3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57322" y="1609166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877" name="Rectangle 1686">
                <a:extLst>
                  <a:ext uri="{FF2B5EF4-FFF2-40B4-BE49-F238E27FC236}">
                    <a16:creationId xmlns:a16="http://schemas.microsoft.com/office/drawing/2014/main" id="{4D78495B-58C9-7D4C-AA66-95AC082BEC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2357" y="1645957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878" name="Rectangle 1687">
                <a:extLst>
                  <a:ext uri="{FF2B5EF4-FFF2-40B4-BE49-F238E27FC236}">
                    <a16:creationId xmlns:a16="http://schemas.microsoft.com/office/drawing/2014/main" id="{64816857-5598-174A-9013-8E7E493DE9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4432" y="1645957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879" name="Rectangle 1688">
                <a:extLst>
                  <a:ext uri="{FF2B5EF4-FFF2-40B4-BE49-F238E27FC236}">
                    <a16:creationId xmlns:a16="http://schemas.microsoft.com/office/drawing/2014/main" id="{C2F3B38A-92F0-D44E-B792-F9ECF43B7C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6747" y="1777441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880" name="Rectangle 1689">
                <a:extLst>
                  <a:ext uri="{FF2B5EF4-FFF2-40B4-BE49-F238E27FC236}">
                    <a16:creationId xmlns:a16="http://schemas.microsoft.com/office/drawing/2014/main" id="{01B0159D-FCB2-7E48-9470-8A8F048613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1782" y="1814232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881" name="Rectangle 1690">
                <a:extLst>
                  <a:ext uri="{FF2B5EF4-FFF2-40B4-BE49-F238E27FC236}">
                    <a16:creationId xmlns:a16="http://schemas.microsoft.com/office/drawing/2014/main" id="{BEB003B4-5F26-EB4F-992E-0CB2919F55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3857" y="1814232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882" name="Rectangle 1691">
                <a:extLst>
                  <a:ext uri="{FF2B5EF4-FFF2-40B4-BE49-F238E27FC236}">
                    <a16:creationId xmlns:a16="http://schemas.microsoft.com/office/drawing/2014/main" id="{9C5DB51B-E4A1-A64E-AD64-4A92A04E3B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30272" y="1777441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883" name="Rectangle 1692">
                <a:extLst>
                  <a:ext uri="{FF2B5EF4-FFF2-40B4-BE49-F238E27FC236}">
                    <a16:creationId xmlns:a16="http://schemas.microsoft.com/office/drawing/2014/main" id="{4DE4013B-6A26-7A48-8A8A-BA6C7B425B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65307" y="1814232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884" name="Rectangle 1693">
                <a:extLst>
                  <a:ext uri="{FF2B5EF4-FFF2-40B4-BE49-F238E27FC236}">
                    <a16:creationId xmlns:a16="http://schemas.microsoft.com/office/drawing/2014/main" id="{F830E3CB-2246-5248-B199-8FBC027B85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7382" y="1814232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885" name="Rectangle 1694">
                <a:extLst>
                  <a:ext uri="{FF2B5EF4-FFF2-40B4-BE49-F238E27FC236}">
                    <a16:creationId xmlns:a16="http://schemas.microsoft.com/office/drawing/2014/main" id="{02F6EFF8-F8AD-EA4E-BD64-F0DCF2206C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93797" y="1777441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886" name="Rectangle 1695">
                <a:extLst>
                  <a:ext uri="{FF2B5EF4-FFF2-40B4-BE49-F238E27FC236}">
                    <a16:creationId xmlns:a16="http://schemas.microsoft.com/office/drawing/2014/main" id="{C6FBAADC-1E69-F540-B072-96BB81D145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28832" y="1814232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887" name="Rectangle 1696">
                <a:extLst>
                  <a:ext uri="{FF2B5EF4-FFF2-40B4-BE49-F238E27FC236}">
                    <a16:creationId xmlns:a16="http://schemas.microsoft.com/office/drawing/2014/main" id="{27F5746E-5A0C-3241-885B-83C2996E75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20907" y="1814232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888" name="Rectangle 1697">
                <a:extLst>
                  <a:ext uri="{FF2B5EF4-FFF2-40B4-BE49-F238E27FC236}">
                    <a16:creationId xmlns:a16="http://schemas.microsoft.com/office/drawing/2014/main" id="{0FA25343-FDBB-024A-B2FB-0EEAEB7007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57322" y="1777441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889" name="Rectangle 1698">
                <a:extLst>
                  <a:ext uri="{FF2B5EF4-FFF2-40B4-BE49-F238E27FC236}">
                    <a16:creationId xmlns:a16="http://schemas.microsoft.com/office/drawing/2014/main" id="{4032706B-5315-8C41-909D-333009D80F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2357" y="1814232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890" name="Rectangle 1699">
                <a:extLst>
                  <a:ext uri="{FF2B5EF4-FFF2-40B4-BE49-F238E27FC236}">
                    <a16:creationId xmlns:a16="http://schemas.microsoft.com/office/drawing/2014/main" id="{32E83A2C-1591-B246-89A9-D7C8F6A7AA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4432" y="1814232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</p:grpSp>
      <p:grpSp>
        <p:nvGrpSpPr>
          <p:cNvPr id="127012" name="Group 1756">
            <a:extLst>
              <a:ext uri="{FF2B5EF4-FFF2-40B4-BE49-F238E27FC236}">
                <a16:creationId xmlns:a16="http://schemas.microsoft.com/office/drawing/2014/main" id="{09443A9E-2396-5C42-8BFD-42E3366D6365}"/>
              </a:ext>
            </a:extLst>
          </p:cNvPr>
          <p:cNvGrpSpPr>
            <a:grpSpLocks/>
          </p:cNvGrpSpPr>
          <p:nvPr/>
        </p:nvGrpSpPr>
        <p:grpSpPr bwMode="auto">
          <a:xfrm>
            <a:off x="455613" y="4810125"/>
            <a:ext cx="3948112" cy="877888"/>
            <a:chOff x="458550" y="1323474"/>
            <a:chExt cx="3947680" cy="877859"/>
          </a:xfrm>
        </p:grpSpPr>
        <p:sp>
          <p:nvSpPr>
            <p:cNvPr id="1758" name="Rectangle 1757">
              <a:extLst>
                <a:ext uri="{FF2B5EF4-FFF2-40B4-BE49-F238E27FC236}">
                  <a16:creationId xmlns:a16="http://schemas.microsoft.com/office/drawing/2014/main" id="{A6235094-2CA6-1846-964F-5FE4F08745E0}"/>
                </a:ext>
              </a:extLst>
            </p:cNvPr>
            <p:cNvSpPr/>
            <p:nvPr/>
          </p:nvSpPr>
          <p:spPr bwMode="auto">
            <a:xfrm>
              <a:off x="458550" y="1323474"/>
              <a:ext cx="3939744" cy="877859"/>
            </a:xfrm>
            <a:prstGeom prst="rect">
              <a:avLst/>
            </a:prstGeom>
            <a:noFill/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ctr" anchorCtr="1"/>
            <a:lstStyle>
              <a:lvl1pPr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rebuchet MS" charset="0"/>
                <a:ea typeface="ＭＳ Ｐゴシック" charset="-128"/>
                <a:cs typeface="+mn-cs"/>
              </a:endParaRPr>
            </a:p>
          </p:txBody>
        </p:sp>
        <p:grpSp>
          <p:nvGrpSpPr>
            <p:cNvPr id="127772" name="Group 1486">
              <a:extLst>
                <a:ext uri="{FF2B5EF4-FFF2-40B4-BE49-F238E27FC236}">
                  <a16:creationId xmlns:a16="http://schemas.microsoft.com/office/drawing/2014/main" id="{8EDED963-B8D8-874A-B528-F5E5259DF4E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43149" y="1394549"/>
              <a:ext cx="463081" cy="747517"/>
              <a:chOff x="3940698" y="1394549"/>
              <a:chExt cx="463081" cy="747517"/>
            </a:xfrm>
          </p:grpSpPr>
          <p:sp>
            <p:nvSpPr>
              <p:cNvPr id="127857" name="Rectangle 1843">
                <a:extLst>
                  <a:ext uri="{FF2B5EF4-FFF2-40B4-BE49-F238E27FC236}">
                    <a16:creationId xmlns:a16="http://schemas.microsoft.com/office/drawing/2014/main" id="{A7F80446-2873-6C4B-AAF2-2F1732EBCF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04141" y="1394549"/>
                <a:ext cx="336195" cy="747517"/>
              </a:xfrm>
              <a:prstGeom prst="rect">
                <a:avLst/>
              </a:prstGeom>
              <a:solidFill>
                <a:srgbClr val="8B9CC3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858" name="TextBox 1844">
                <a:extLst>
                  <a:ext uri="{FF2B5EF4-FFF2-40B4-BE49-F238E27FC236}">
                    <a16:creationId xmlns:a16="http://schemas.microsoft.com/office/drawing/2014/main" id="{DB99197A-F70C-F142-A43F-822A5659D9B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940698" y="1622113"/>
                <a:ext cx="463081" cy="2923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3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Myriad Pro Black"/>
                    <a:ea typeface="ＭＳ Ｐゴシック" panose="020B0600070205080204" pitchFamily="34" charset="-128"/>
                    <a:cs typeface="+mn-cs"/>
                  </a:rPr>
                  <a:t>Tex</a:t>
                </a:r>
              </a:p>
            </p:txBody>
          </p:sp>
        </p:grpSp>
        <p:grpSp>
          <p:nvGrpSpPr>
            <p:cNvPr id="127773" name="Group 1428">
              <a:extLst>
                <a:ext uri="{FF2B5EF4-FFF2-40B4-BE49-F238E27FC236}">
                  <a16:creationId xmlns:a16="http://schemas.microsoft.com/office/drawing/2014/main" id="{5E340892-486B-CB4E-AFC3-EB871E63390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17764" y="1384300"/>
              <a:ext cx="1114185" cy="751417"/>
              <a:chOff x="517764" y="1384300"/>
              <a:chExt cx="1114185" cy="751417"/>
            </a:xfrm>
          </p:grpSpPr>
          <p:sp>
            <p:nvSpPr>
              <p:cNvPr id="1817" name="Rectangle 1816">
                <a:extLst>
                  <a:ext uri="{FF2B5EF4-FFF2-40B4-BE49-F238E27FC236}">
                    <a16:creationId xmlns:a16="http://schemas.microsoft.com/office/drawing/2014/main" id="{46E4959E-C30C-B74E-AD0E-0CF8374C471E}"/>
                  </a:ext>
                </a:extLst>
              </p:cNvPr>
              <p:cNvSpPr/>
              <p:nvPr/>
            </p:nvSpPr>
            <p:spPr bwMode="auto">
              <a:xfrm>
                <a:off x="517281" y="1383797"/>
                <a:ext cx="1114303" cy="752450"/>
              </a:xfrm>
              <a:prstGeom prst="rect">
                <a:avLst/>
              </a:prstGeom>
              <a:solidFill>
                <a:schemeClr val="bg2">
                  <a:lumMod val="20000"/>
                  <a:lumOff val="80000"/>
                </a:schemeClr>
              </a:solidFill>
              <a:ln w="12700" cap="flat" cmpd="sng" algn="ctr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anchor="ctr" anchorCtr="1"/>
              <a:lstStyle>
                <a:lvl1pPr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charset="0"/>
                  <a:ea typeface="ＭＳ Ｐゴシック" charset="-128"/>
                  <a:cs typeface="+mn-cs"/>
                </a:endParaRPr>
              </a:p>
            </p:txBody>
          </p:sp>
          <p:sp>
            <p:nvSpPr>
              <p:cNvPr id="127831" name="Rectangle 1817">
                <a:extLst>
                  <a:ext uri="{FF2B5EF4-FFF2-40B4-BE49-F238E27FC236}">
                    <a16:creationId xmlns:a16="http://schemas.microsoft.com/office/drawing/2014/main" id="{C9207547-A6BD-5A44-B7AE-9C152E0A34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5801" y="1433925"/>
                <a:ext cx="698111" cy="137160"/>
              </a:xfrm>
              <a:prstGeom prst="rect">
                <a:avLst/>
              </a:prstGeom>
              <a:solidFill>
                <a:srgbClr val="DA581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832" name="Rectangle 1818">
                <a:extLst>
                  <a:ext uri="{FF2B5EF4-FFF2-40B4-BE49-F238E27FC236}">
                    <a16:creationId xmlns:a16="http://schemas.microsoft.com/office/drawing/2014/main" id="{C4663CD4-C9B3-124E-A528-AC28378A90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050" y="1950358"/>
                <a:ext cx="1015612" cy="137160"/>
              </a:xfrm>
              <a:prstGeom prst="rect">
                <a:avLst/>
              </a:prstGeom>
              <a:solidFill>
                <a:srgbClr val="AEC3F5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833" name="Rectangle 1819">
                <a:extLst>
                  <a:ext uri="{FF2B5EF4-FFF2-40B4-BE49-F238E27FC236}">
                    <a16:creationId xmlns:a16="http://schemas.microsoft.com/office/drawing/2014/main" id="{57C50635-733B-B848-83BD-CDE9D37EC4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6747" y="1609166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834" name="Rectangle 1820">
                <a:extLst>
                  <a:ext uri="{FF2B5EF4-FFF2-40B4-BE49-F238E27FC236}">
                    <a16:creationId xmlns:a16="http://schemas.microsoft.com/office/drawing/2014/main" id="{1B28806D-D66F-F74F-B8EE-6CF355B9F1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1782" y="1645957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835" name="Rectangle 1821">
                <a:extLst>
                  <a:ext uri="{FF2B5EF4-FFF2-40B4-BE49-F238E27FC236}">
                    <a16:creationId xmlns:a16="http://schemas.microsoft.com/office/drawing/2014/main" id="{69047B03-7FD4-924F-9DD8-B56EFDFA0E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3857" y="1645957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836" name="Rectangle 1822">
                <a:extLst>
                  <a:ext uri="{FF2B5EF4-FFF2-40B4-BE49-F238E27FC236}">
                    <a16:creationId xmlns:a16="http://schemas.microsoft.com/office/drawing/2014/main" id="{51CC03B4-5837-A440-8C9A-E31E79A3AF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30272" y="1609166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837" name="Rectangle 1823">
                <a:extLst>
                  <a:ext uri="{FF2B5EF4-FFF2-40B4-BE49-F238E27FC236}">
                    <a16:creationId xmlns:a16="http://schemas.microsoft.com/office/drawing/2014/main" id="{0F273501-3724-EE4F-85CA-8F974ABF87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65307" y="1645957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838" name="Rectangle 1824">
                <a:extLst>
                  <a:ext uri="{FF2B5EF4-FFF2-40B4-BE49-F238E27FC236}">
                    <a16:creationId xmlns:a16="http://schemas.microsoft.com/office/drawing/2014/main" id="{01009A18-2A4F-EC46-9916-C67D65197C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7382" y="1645957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839" name="Rectangle 1825">
                <a:extLst>
                  <a:ext uri="{FF2B5EF4-FFF2-40B4-BE49-F238E27FC236}">
                    <a16:creationId xmlns:a16="http://schemas.microsoft.com/office/drawing/2014/main" id="{0403E799-07A8-5B44-93DC-AEF9061436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93797" y="1609166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840" name="Rectangle 1826">
                <a:extLst>
                  <a:ext uri="{FF2B5EF4-FFF2-40B4-BE49-F238E27FC236}">
                    <a16:creationId xmlns:a16="http://schemas.microsoft.com/office/drawing/2014/main" id="{64ED62DA-1BFB-014D-B45B-26789005C3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28832" y="1645957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841" name="Rectangle 1827">
                <a:extLst>
                  <a:ext uri="{FF2B5EF4-FFF2-40B4-BE49-F238E27FC236}">
                    <a16:creationId xmlns:a16="http://schemas.microsoft.com/office/drawing/2014/main" id="{1541A5B8-71F4-274C-9D3B-6C740EEC37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20907" y="1645957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842" name="Rectangle 1828">
                <a:extLst>
                  <a:ext uri="{FF2B5EF4-FFF2-40B4-BE49-F238E27FC236}">
                    <a16:creationId xmlns:a16="http://schemas.microsoft.com/office/drawing/2014/main" id="{446D5D86-13FA-614C-91D2-0C7C6FF301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57322" y="1609166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843" name="Rectangle 1829">
                <a:extLst>
                  <a:ext uri="{FF2B5EF4-FFF2-40B4-BE49-F238E27FC236}">
                    <a16:creationId xmlns:a16="http://schemas.microsoft.com/office/drawing/2014/main" id="{1338A2AF-6643-7C4B-A477-85823BFCE0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2357" y="1645957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844" name="Rectangle 1830">
                <a:extLst>
                  <a:ext uri="{FF2B5EF4-FFF2-40B4-BE49-F238E27FC236}">
                    <a16:creationId xmlns:a16="http://schemas.microsoft.com/office/drawing/2014/main" id="{D1FEAFC2-DEF2-E24C-91C0-CB017C046C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4432" y="1645957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845" name="Rectangle 1831">
                <a:extLst>
                  <a:ext uri="{FF2B5EF4-FFF2-40B4-BE49-F238E27FC236}">
                    <a16:creationId xmlns:a16="http://schemas.microsoft.com/office/drawing/2014/main" id="{EB8CEC23-D0A2-B94B-A40F-47785CA57B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6747" y="1777441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846" name="Rectangle 1832">
                <a:extLst>
                  <a:ext uri="{FF2B5EF4-FFF2-40B4-BE49-F238E27FC236}">
                    <a16:creationId xmlns:a16="http://schemas.microsoft.com/office/drawing/2014/main" id="{E923812F-C8FB-3A40-A960-B60A498D66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1782" y="1814232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847" name="Rectangle 1833">
                <a:extLst>
                  <a:ext uri="{FF2B5EF4-FFF2-40B4-BE49-F238E27FC236}">
                    <a16:creationId xmlns:a16="http://schemas.microsoft.com/office/drawing/2014/main" id="{972B39F1-DAF7-9F4C-935A-408CFBAA78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3857" y="1814232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848" name="Rectangle 1834">
                <a:extLst>
                  <a:ext uri="{FF2B5EF4-FFF2-40B4-BE49-F238E27FC236}">
                    <a16:creationId xmlns:a16="http://schemas.microsoft.com/office/drawing/2014/main" id="{F72D6AA3-00DB-5B4E-A019-4FAF2AADAA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30272" y="1777441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849" name="Rectangle 1835">
                <a:extLst>
                  <a:ext uri="{FF2B5EF4-FFF2-40B4-BE49-F238E27FC236}">
                    <a16:creationId xmlns:a16="http://schemas.microsoft.com/office/drawing/2014/main" id="{30ABFC25-E623-2741-BC37-789ABC2932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65307" y="1814232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850" name="Rectangle 1836">
                <a:extLst>
                  <a:ext uri="{FF2B5EF4-FFF2-40B4-BE49-F238E27FC236}">
                    <a16:creationId xmlns:a16="http://schemas.microsoft.com/office/drawing/2014/main" id="{8CBDCE68-57CD-5F4F-8D2D-DAC865017D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7382" y="1814232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851" name="Rectangle 1837">
                <a:extLst>
                  <a:ext uri="{FF2B5EF4-FFF2-40B4-BE49-F238E27FC236}">
                    <a16:creationId xmlns:a16="http://schemas.microsoft.com/office/drawing/2014/main" id="{3DCFDA2C-25C3-AA40-BB46-226FC838B8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93797" y="1777441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852" name="Rectangle 1838">
                <a:extLst>
                  <a:ext uri="{FF2B5EF4-FFF2-40B4-BE49-F238E27FC236}">
                    <a16:creationId xmlns:a16="http://schemas.microsoft.com/office/drawing/2014/main" id="{EA26D0A0-02E7-6343-BA74-B7514EE06D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28832" y="1814232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853" name="Rectangle 1839">
                <a:extLst>
                  <a:ext uri="{FF2B5EF4-FFF2-40B4-BE49-F238E27FC236}">
                    <a16:creationId xmlns:a16="http://schemas.microsoft.com/office/drawing/2014/main" id="{28B6EEC4-C399-DC49-84F5-C791F74174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20907" y="1814232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854" name="Rectangle 1840">
                <a:extLst>
                  <a:ext uri="{FF2B5EF4-FFF2-40B4-BE49-F238E27FC236}">
                    <a16:creationId xmlns:a16="http://schemas.microsoft.com/office/drawing/2014/main" id="{789D6C61-AF7B-E748-8619-2F3B523130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57322" y="1777441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855" name="Rectangle 1841">
                <a:extLst>
                  <a:ext uri="{FF2B5EF4-FFF2-40B4-BE49-F238E27FC236}">
                    <a16:creationId xmlns:a16="http://schemas.microsoft.com/office/drawing/2014/main" id="{F840BE07-D02B-204E-8506-5FF6739C9B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2357" y="1814232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856" name="Rectangle 1842">
                <a:extLst>
                  <a:ext uri="{FF2B5EF4-FFF2-40B4-BE49-F238E27FC236}">
                    <a16:creationId xmlns:a16="http://schemas.microsoft.com/office/drawing/2014/main" id="{0B97A13C-3B74-AE4E-B7F8-C759EECFF9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4432" y="1814232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grpSp>
          <p:nvGrpSpPr>
            <p:cNvPr id="127774" name="Group 1429">
              <a:extLst>
                <a:ext uri="{FF2B5EF4-FFF2-40B4-BE49-F238E27FC236}">
                  <a16:creationId xmlns:a16="http://schemas.microsoft.com/office/drawing/2014/main" id="{EEDD5A63-19F5-2446-8651-D8C0B52D191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686164" y="1389648"/>
              <a:ext cx="1114185" cy="751417"/>
              <a:chOff x="517764" y="1384300"/>
              <a:chExt cx="1114185" cy="751417"/>
            </a:xfrm>
          </p:grpSpPr>
          <p:sp>
            <p:nvSpPr>
              <p:cNvPr id="1790" name="Rectangle 1789">
                <a:extLst>
                  <a:ext uri="{FF2B5EF4-FFF2-40B4-BE49-F238E27FC236}">
                    <a16:creationId xmlns:a16="http://schemas.microsoft.com/office/drawing/2014/main" id="{DB2ACFB8-9B7A-164B-B470-3590C68910BA}"/>
                  </a:ext>
                </a:extLst>
              </p:cNvPr>
              <p:cNvSpPr/>
              <p:nvPr/>
            </p:nvSpPr>
            <p:spPr bwMode="auto">
              <a:xfrm>
                <a:off x="517153" y="1384799"/>
                <a:ext cx="1114303" cy="750863"/>
              </a:xfrm>
              <a:prstGeom prst="rect">
                <a:avLst/>
              </a:prstGeom>
              <a:solidFill>
                <a:schemeClr val="bg2">
                  <a:lumMod val="20000"/>
                  <a:lumOff val="80000"/>
                </a:schemeClr>
              </a:solidFill>
              <a:ln w="12700" cap="flat" cmpd="sng" algn="ctr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anchor="ctr" anchorCtr="1"/>
              <a:lstStyle>
                <a:lvl1pPr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charset="0"/>
                  <a:ea typeface="ＭＳ Ｐゴシック" charset="-128"/>
                  <a:cs typeface="+mn-cs"/>
                </a:endParaRPr>
              </a:p>
            </p:txBody>
          </p:sp>
          <p:sp>
            <p:nvSpPr>
              <p:cNvPr id="127804" name="Rectangle 1790">
                <a:extLst>
                  <a:ext uri="{FF2B5EF4-FFF2-40B4-BE49-F238E27FC236}">
                    <a16:creationId xmlns:a16="http://schemas.microsoft.com/office/drawing/2014/main" id="{FE281CDB-70AD-8E47-A84A-D8BE18E5C4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5801" y="1433925"/>
                <a:ext cx="698111" cy="137160"/>
              </a:xfrm>
              <a:prstGeom prst="rect">
                <a:avLst/>
              </a:prstGeom>
              <a:solidFill>
                <a:srgbClr val="DA581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805" name="Rectangle 1791">
                <a:extLst>
                  <a:ext uri="{FF2B5EF4-FFF2-40B4-BE49-F238E27FC236}">
                    <a16:creationId xmlns:a16="http://schemas.microsoft.com/office/drawing/2014/main" id="{6A76306F-27C6-8544-8678-F6EAF4C0F6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050" y="1950358"/>
                <a:ext cx="1015612" cy="137160"/>
              </a:xfrm>
              <a:prstGeom prst="rect">
                <a:avLst/>
              </a:prstGeom>
              <a:solidFill>
                <a:srgbClr val="AEC3F5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806" name="Rectangle 1792">
                <a:extLst>
                  <a:ext uri="{FF2B5EF4-FFF2-40B4-BE49-F238E27FC236}">
                    <a16:creationId xmlns:a16="http://schemas.microsoft.com/office/drawing/2014/main" id="{AB4710C7-2307-414B-8D54-6A1221BC6C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6747" y="1609166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807" name="Rectangle 1793">
                <a:extLst>
                  <a:ext uri="{FF2B5EF4-FFF2-40B4-BE49-F238E27FC236}">
                    <a16:creationId xmlns:a16="http://schemas.microsoft.com/office/drawing/2014/main" id="{DA5F2C77-158D-9D44-86F5-0207770D1F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1782" y="1645957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808" name="Rectangle 1794">
                <a:extLst>
                  <a:ext uri="{FF2B5EF4-FFF2-40B4-BE49-F238E27FC236}">
                    <a16:creationId xmlns:a16="http://schemas.microsoft.com/office/drawing/2014/main" id="{564355D5-AC3A-C343-9357-FEAB13FBBF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3857" y="1645957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809" name="Rectangle 1795">
                <a:extLst>
                  <a:ext uri="{FF2B5EF4-FFF2-40B4-BE49-F238E27FC236}">
                    <a16:creationId xmlns:a16="http://schemas.microsoft.com/office/drawing/2014/main" id="{CB0DFFD3-2056-164C-AB24-1604BBC615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30272" y="1609166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810" name="Rectangle 1796">
                <a:extLst>
                  <a:ext uri="{FF2B5EF4-FFF2-40B4-BE49-F238E27FC236}">
                    <a16:creationId xmlns:a16="http://schemas.microsoft.com/office/drawing/2014/main" id="{9B3ECA55-6B4C-4346-91AF-BE991D4409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65307" y="1645957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811" name="Rectangle 1797">
                <a:extLst>
                  <a:ext uri="{FF2B5EF4-FFF2-40B4-BE49-F238E27FC236}">
                    <a16:creationId xmlns:a16="http://schemas.microsoft.com/office/drawing/2014/main" id="{1399D164-55D5-3642-A7B2-BD78BEDF1F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7382" y="1645957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812" name="Rectangle 1798">
                <a:extLst>
                  <a:ext uri="{FF2B5EF4-FFF2-40B4-BE49-F238E27FC236}">
                    <a16:creationId xmlns:a16="http://schemas.microsoft.com/office/drawing/2014/main" id="{5D18E4C7-CDEC-D749-9736-8B70569869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93797" y="1609166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813" name="Rectangle 1799">
                <a:extLst>
                  <a:ext uri="{FF2B5EF4-FFF2-40B4-BE49-F238E27FC236}">
                    <a16:creationId xmlns:a16="http://schemas.microsoft.com/office/drawing/2014/main" id="{20C6C37A-20BF-3A4A-AEF9-777C56F46E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28832" y="1645957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814" name="Rectangle 1800">
                <a:extLst>
                  <a:ext uri="{FF2B5EF4-FFF2-40B4-BE49-F238E27FC236}">
                    <a16:creationId xmlns:a16="http://schemas.microsoft.com/office/drawing/2014/main" id="{15BEB3D1-4404-9D40-B49E-538EC33CB1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20907" y="1645957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815" name="Rectangle 1801">
                <a:extLst>
                  <a:ext uri="{FF2B5EF4-FFF2-40B4-BE49-F238E27FC236}">
                    <a16:creationId xmlns:a16="http://schemas.microsoft.com/office/drawing/2014/main" id="{3F311B44-295A-3043-B912-3D14B89D65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57322" y="1609166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816" name="Rectangle 1802">
                <a:extLst>
                  <a:ext uri="{FF2B5EF4-FFF2-40B4-BE49-F238E27FC236}">
                    <a16:creationId xmlns:a16="http://schemas.microsoft.com/office/drawing/2014/main" id="{DA31CD32-DE86-0B4E-8ED1-BE0695F3C9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2357" y="1645957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817" name="Rectangle 1803">
                <a:extLst>
                  <a:ext uri="{FF2B5EF4-FFF2-40B4-BE49-F238E27FC236}">
                    <a16:creationId xmlns:a16="http://schemas.microsoft.com/office/drawing/2014/main" id="{D0D0F947-84A6-EC4F-8B89-5CC0701411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4432" y="1645957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818" name="Rectangle 1804">
                <a:extLst>
                  <a:ext uri="{FF2B5EF4-FFF2-40B4-BE49-F238E27FC236}">
                    <a16:creationId xmlns:a16="http://schemas.microsoft.com/office/drawing/2014/main" id="{157B90EC-01A0-7E4F-B489-CFE7DF5FFA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6747" y="1777441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819" name="Rectangle 1805">
                <a:extLst>
                  <a:ext uri="{FF2B5EF4-FFF2-40B4-BE49-F238E27FC236}">
                    <a16:creationId xmlns:a16="http://schemas.microsoft.com/office/drawing/2014/main" id="{6EA14437-C217-094D-888B-D6A5F975AF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1782" y="1814232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820" name="Rectangle 1806">
                <a:extLst>
                  <a:ext uri="{FF2B5EF4-FFF2-40B4-BE49-F238E27FC236}">
                    <a16:creationId xmlns:a16="http://schemas.microsoft.com/office/drawing/2014/main" id="{2FC921A2-1462-9049-ADA4-0302380EE6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3857" y="1814232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821" name="Rectangle 1807">
                <a:extLst>
                  <a:ext uri="{FF2B5EF4-FFF2-40B4-BE49-F238E27FC236}">
                    <a16:creationId xmlns:a16="http://schemas.microsoft.com/office/drawing/2014/main" id="{10823E1D-295A-284B-9CC7-D5BFCD88A0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30272" y="1777441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822" name="Rectangle 1808">
                <a:extLst>
                  <a:ext uri="{FF2B5EF4-FFF2-40B4-BE49-F238E27FC236}">
                    <a16:creationId xmlns:a16="http://schemas.microsoft.com/office/drawing/2014/main" id="{8BE7C3DC-F5DA-6048-98F1-9FBC688685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65307" y="1814232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823" name="Rectangle 1809">
                <a:extLst>
                  <a:ext uri="{FF2B5EF4-FFF2-40B4-BE49-F238E27FC236}">
                    <a16:creationId xmlns:a16="http://schemas.microsoft.com/office/drawing/2014/main" id="{FC994F0B-0791-C948-A0DB-2B5A4C3206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7382" y="1814232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824" name="Rectangle 1810">
                <a:extLst>
                  <a:ext uri="{FF2B5EF4-FFF2-40B4-BE49-F238E27FC236}">
                    <a16:creationId xmlns:a16="http://schemas.microsoft.com/office/drawing/2014/main" id="{6C55360D-9C63-4C49-AF11-76B5DDBE73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93797" y="1777441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825" name="Rectangle 1811">
                <a:extLst>
                  <a:ext uri="{FF2B5EF4-FFF2-40B4-BE49-F238E27FC236}">
                    <a16:creationId xmlns:a16="http://schemas.microsoft.com/office/drawing/2014/main" id="{B37E6D63-3A6F-0B45-AD92-3FA3A14BEE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28832" y="1814232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826" name="Rectangle 1812">
                <a:extLst>
                  <a:ext uri="{FF2B5EF4-FFF2-40B4-BE49-F238E27FC236}">
                    <a16:creationId xmlns:a16="http://schemas.microsoft.com/office/drawing/2014/main" id="{78147135-30F9-CA4D-8C85-FFFD91B08D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20907" y="1814232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827" name="Rectangle 1813">
                <a:extLst>
                  <a:ext uri="{FF2B5EF4-FFF2-40B4-BE49-F238E27FC236}">
                    <a16:creationId xmlns:a16="http://schemas.microsoft.com/office/drawing/2014/main" id="{687FCF01-C087-A641-B0F5-A71EA0F065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57322" y="1777441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828" name="Rectangle 1814">
                <a:extLst>
                  <a:ext uri="{FF2B5EF4-FFF2-40B4-BE49-F238E27FC236}">
                    <a16:creationId xmlns:a16="http://schemas.microsoft.com/office/drawing/2014/main" id="{4BE1FA6C-5784-DD4C-BD6D-D402E5AAF2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2357" y="1814232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829" name="Rectangle 1815">
                <a:extLst>
                  <a:ext uri="{FF2B5EF4-FFF2-40B4-BE49-F238E27FC236}">
                    <a16:creationId xmlns:a16="http://schemas.microsoft.com/office/drawing/2014/main" id="{8FE8A6A0-33DE-944F-A7BF-8E05F533BE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4432" y="1814232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grpSp>
          <p:nvGrpSpPr>
            <p:cNvPr id="127775" name="Group 1457">
              <a:extLst>
                <a:ext uri="{FF2B5EF4-FFF2-40B4-BE49-F238E27FC236}">
                  <a16:creationId xmlns:a16="http://schemas.microsoft.com/office/drawing/2014/main" id="{FAE0ED83-D96F-B948-8071-AE143B0DF37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849216" y="1389648"/>
              <a:ext cx="1114185" cy="751417"/>
              <a:chOff x="517764" y="1384300"/>
              <a:chExt cx="1114185" cy="751417"/>
            </a:xfrm>
          </p:grpSpPr>
          <p:sp>
            <p:nvSpPr>
              <p:cNvPr id="1763" name="Rectangle 1762">
                <a:extLst>
                  <a:ext uri="{FF2B5EF4-FFF2-40B4-BE49-F238E27FC236}">
                    <a16:creationId xmlns:a16="http://schemas.microsoft.com/office/drawing/2014/main" id="{B32B73C9-19CC-CF4C-B656-BA8294F5CF61}"/>
                  </a:ext>
                </a:extLst>
              </p:cNvPr>
              <p:cNvSpPr/>
              <p:nvPr/>
            </p:nvSpPr>
            <p:spPr bwMode="auto">
              <a:xfrm>
                <a:off x="517611" y="1384799"/>
                <a:ext cx="1114303" cy="750863"/>
              </a:xfrm>
              <a:prstGeom prst="rect">
                <a:avLst/>
              </a:prstGeom>
              <a:solidFill>
                <a:schemeClr val="bg2">
                  <a:lumMod val="20000"/>
                  <a:lumOff val="80000"/>
                </a:schemeClr>
              </a:solidFill>
              <a:ln w="12700" cap="flat" cmpd="sng" algn="ctr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anchor="ctr" anchorCtr="1"/>
              <a:lstStyle>
                <a:lvl1pPr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charset="0"/>
                  <a:ea typeface="ＭＳ Ｐゴシック" charset="-128"/>
                  <a:cs typeface="+mn-cs"/>
                </a:endParaRPr>
              </a:p>
            </p:txBody>
          </p:sp>
          <p:sp>
            <p:nvSpPr>
              <p:cNvPr id="127777" name="Rectangle 1763">
                <a:extLst>
                  <a:ext uri="{FF2B5EF4-FFF2-40B4-BE49-F238E27FC236}">
                    <a16:creationId xmlns:a16="http://schemas.microsoft.com/office/drawing/2014/main" id="{4CE7D273-C855-0B4D-9389-24F0B997B7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5801" y="1433925"/>
                <a:ext cx="698111" cy="137160"/>
              </a:xfrm>
              <a:prstGeom prst="rect">
                <a:avLst/>
              </a:prstGeom>
              <a:solidFill>
                <a:srgbClr val="DA581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778" name="Rectangle 1764">
                <a:extLst>
                  <a:ext uri="{FF2B5EF4-FFF2-40B4-BE49-F238E27FC236}">
                    <a16:creationId xmlns:a16="http://schemas.microsoft.com/office/drawing/2014/main" id="{DF6AAD73-EE00-CD4C-9DAD-028AADBC57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050" y="1950358"/>
                <a:ext cx="1015612" cy="137160"/>
              </a:xfrm>
              <a:prstGeom prst="rect">
                <a:avLst/>
              </a:prstGeom>
              <a:solidFill>
                <a:srgbClr val="AEC3F5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779" name="Rectangle 1765">
                <a:extLst>
                  <a:ext uri="{FF2B5EF4-FFF2-40B4-BE49-F238E27FC236}">
                    <a16:creationId xmlns:a16="http://schemas.microsoft.com/office/drawing/2014/main" id="{ABC76C03-BFAB-6945-8700-769BCD311F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6747" y="1609166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780" name="Rectangle 1766">
                <a:extLst>
                  <a:ext uri="{FF2B5EF4-FFF2-40B4-BE49-F238E27FC236}">
                    <a16:creationId xmlns:a16="http://schemas.microsoft.com/office/drawing/2014/main" id="{FA605249-EF9C-554D-A7CF-BFCFB3AEE8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1782" y="1645957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781" name="Rectangle 1767">
                <a:extLst>
                  <a:ext uri="{FF2B5EF4-FFF2-40B4-BE49-F238E27FC236}">
                    <a16:creationId xmlns:a16="http://schemas.microsoft.com/office/drawing/2014/main" id="{BF11476D-4DBD-884D-AC69-8B1BC40C38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3857" y="1645957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782" name="Rectangle 1768">
                <a:extLst>
                  <a:ext uri="{FF2B5EF4-FFF2-40B4-BE49-F238E27FC236}">
                    <a16:creationId xmlns:a16="http://schemas.microsoft.com/office/drawing/2014/main" id="{8FE3D92D-931F-824A-8844-EE0B3D209E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30272" y="1609166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783" name="Rectangle 1769">
                <a:extLst>
                  <a:ext uri="{FF2B5EF4-FFF2-40B4-BE49-F238E27FC236}">
                    <a16:creationId xmlns:a16="http://schemas.microsoft.com/office/drawing/2014/main" id="{28C5D0DF-9333-164D-AA17-AE9D1FA054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65307" y="1645957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784" name="Rectangle 1770">
                <a:extLst>
                  <a:ext uri="{FF2B5EF4-FFF2-40B4-BE49-F238E27FC236}">
                    <a16:creationId xmlns:a16="http://schemas.microsoft.com/office/drawing/2014/main" id="{886C4659-8D20-744C-9F96-126DCF9D11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7382" y="1645957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785" name="Rectangle 1771">
                <a:extLst>
                  <a:ext uri="{FF2B5EF4-FFF2-40B4-BE49-F238E27FC236}">
                    <a16:creationId xmlns:a16="http://schemas.microsoft.com/office/drawing/2014/main" id="{931D738E-2CC1-DD48-9A5D-CAC3645F13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93797" y="1609166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786" name="Rectangle 1772">
                <a:extLst>
                  <a:ext uri="{FF2B5EF4-FFF2-40B4-BE49-F238E27FC236}">
                    <a16:creationId xmlns:a16="http://schemas.microsoft.com/office/drawing/2014/main" id="{633ADA41-C877-9A48-B1FE-BF10929D7B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28832" y="1645957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787" name="Rectangle 1773">
                <a:extLst>
                  <a:ext uri="{FF2B5EF4-FFF2-40B4-BE49-F238E27FC236}">
                    <a16:creationId xmlns:a16="http://schemas.microsoft.com/office/drawing/2014/main" id="{9F3E311C-FD25-9D4F-A634-AB530A18C8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20907" y="1645957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788" name="Rectangle 1774">
                <a:extLst>
                  <a:ext uri="{FF2B5EF4-FFF2-40B4-BE49-F238E27FC236}">
                    <a16:creationId xmlns:a16="http://schemas.microsoft.com/office/drawing/2014/main" id="{90450397-AD36-964D-9F63-9683C95863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57322" y="1609166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789" name="Rectangle 1775">
                <a:extLst>
                  <a:ext uri="{FF2B5EF4-FFF2-40B4-BE49-F238E27FC236}">
                    <a16:creationId xmlns:a16="http://schemas.microsoft.com/office/drawing/2014/main" id="{FC4756BC-8667-4E47-8433-B470F349BA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2357" y="1645957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790" name="Rectangle 1776">
                <a:extLst>
                  <a:ext uri="{FF2B5EF4-FFF2-40B4-BE49-F238E27FC236}">
                    <a16:creationId xmlns:a16="http://schemas.microsoft.com/office/drawing/2014/main" id="{40C51344-63A9-2E4D-99E5-B5968CEB62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4432" y="1645957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791" name="Rectangle 1777">
                <a:extLst>
                  <a:ext uri="{FF2B5EF4-FFF2-40B4-BE49-F238E27FC236}">
                    <a16:creationId xmlns:a16="http://schemas.microsoft.com/office/drawing/2014/main" id="{9AAFC332-C98F-DF4E-A97A-87015E2FE1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6747" y="1777441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792" name="Rectangle 1778">
                <a:extLst>
                  <a:ext uri="{FF2B5EF4-FFF2-40B4-BE49-F238E27FC236}">
                    <a16:creationId xmlns:a16="http://schemas.microsoft.com/office/drawing/2014/main" id="{D556B706-EC8B-FB48-96E6-4FFD139389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1782" y="1814232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793" name="Rectangle 1779">
                <a:extLst>
                  <a:ext uri="{FF2B5EF4-FFF2-40B4-BE49-F238E27FC236}">
                    <a16:creationId xmlns:a16="http://schemas.microsoft.com/office/drawing/2014/main" id="{7BAE9B9E-44A9-E24E-A7D2-9AD31F1A5F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3857" y="1814232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794" name="Rectangle 1780">
                <a:extLst>
                  <a:ext uri="{FF2B5EF4-FFF2-40B4-BE49-F238E27FC236}">
                    <a16:creationId xmlns:a16="http://schemas.microsoft.com/office/drawing/2014/main" id="{F3D8F488-9099-1545-81EA-6A693A1012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30272" y="1777441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795" name="Rectangle 1781">
                <a:extLst>
                  <a:ext uri="{FF2B5EF4-FFF2-40B4-BE49-F238E27FC236}">
                    <a16:creationId xmlns:a16="http://schemas.microsoft.com/office/drawing/2014/main" id="{A5ED2478-67E7-4B4D-96D3-C8677FDCD4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65307" y="1814232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796" name="Rectangle 1782">
                <a:extLst>
                  <a:ext uri="{FF2B5EF4-FFF2-40B4-BE49-F238E27FC236}">
                    <a16:creationId xmlns:a16="http://schemas.microsoft.com/office/drawing/2014/main" id="{B8DE0188-F138-AE40-BD95-4724B0AA5A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7382" y="1814232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797" name="Rectangle 1783">
                <a:extLst>
                  <a:ext uri="{FF2B5EF4-FFF2-40B4-BE49-F238E27FC236}">
                    <a16:creationId xmlns:a16="http://schemas.microsoft.com/office/drawing/2014/main" id="{DD4D943F-5F90-094B-B5AC-82F9C40926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93797" y="1777441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798" name="Rectangle 1784">
                <a:extLst>
                  <a:ext uri="{FF2B5EF4-FFF2-40B4-BE49-F238E27FC236}">
                    <a16:creationId xmlns:a16="http://schemas.microsoft.com/office/drawing/2014/main" id="{987400B1-B539-5A45-92F5-E6AE609A07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28832" y="1814232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799" name="Rectangle 1785">
                <a:extLst>
                  <a:ext uri="{FF2B5EF4-FFF2-40B4-BE49-F238E27FC236}">
                    <a16:creationId xmlns:a16="http://schemas.microsoft.com/office/drawing/2014/main" id="{729FFB59-E351-6346-8FC2-7E2F98F380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20907" y="1814232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800" name="Rectangle 1786">
                <a:extLst>
                  <a:ext uri="{FF2B5EF4-FFF2-40B4-BE49-F238E27FC236}">
                    <a16:creationId xmlns:a16="http://schemas.microsoft.com/office/drawing/2014/main" id="{98CA2911-C1C2-4847-A6D7-A9B00AEE24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57322" y="1777441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801" name="Rectangle 1787">
                <a:extLst>
                  <a:ext uri="{FF2B5EF4-FFF2-40B4-BE49-F238E27FC236}">
                    <a16:creationId xmlns:a16="http://schemas.microsoft.com/office/drawing/2014/main" id="{CEFFAAEA-2C57-B64A-AFE3-1A650EF83B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2357" y="1814232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802" name="Rectangle 1788">
                <a:extLst>
                  <a:ext uri="{FF2B5EF4-FFF2-40B4-BE49-F238E27FC236}">
                    <a16:creationId xmlns:a16="http://schemas.microsoft.com/office/drawing/2014/main" id="{EBE3C2B5-224E-D746-8706-FC9F50EB29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4432" y="1814232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</p:grpSp>
      <p:grpSp>
        <p:nvGrpSpPr>
          <p:cNvPr id="127013" name="Group 1934">
            <a:extLst>
              <a:ext uri="{FF2B5EF4-FFF2-40B4-BE49-F238E27FC236}">
                <a16:creationId xmlns:a16="http://schemas.microsoft.com/office/drawing/2014/main" id="{66D9CE17-6C2F-2F4A-B309-573D6040B1D4}"/>
              </a:ext>
            </a:extLst>
          </p:cNvPr>
          <p:cNvGrpSpPr>
            <a:grpSpLocks/>
          </p:cNvGrpSpPr>
          <p:nvPr/>
        </p:nvGrpSpPr>
        <p:grpSpPr bwMode="auto">
          <a:xfrm>
            <a:off x="4733925" y="1323975"/>
            <a:ext cx="3954463" cy="877888"/>
            <a:chOff x="4545730" y="1328822"/>
            <a:chExt cx="3954134" cy="877859"/>
          </a:xfrm>
        </p:grpSpPr>
        <p:sp>
          <p:nvSpPr>
            <p:cNvPr id="1847" name="Rectangle 1846">
              <a:extLst>
                <a:ext uri="{FF2B5EF4-FFF2-40B4-BE49-F238E27FC236}">
                  <a16:creationId xmlns:a16="http://schemas.microsoft.com/office/drawing/2014/main" id="{06EAE780-C591-9C48-8EBB-047AB8871A22}"/>
                </a:ext>
              </a:extLst>
            </p:cNvPr>
            <p:cNvSpPr/>
            <p:nvPr/>
          </p:nvSpPr>
          <p:spPr bwMode="auto">
            <a:xfrm>
              <a:off x="4560017" y="1328822"/>
              <a:ext cx="3939847" cy="877859"/>
            </a:xfrm>
            <a:prstGeom prst="rect">
              <a:avLst/>
            </a:prstGeom>
            <a:noFill/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ctr" anchorCtr="1"/>
            <a:lstStyle>
              <a:lvl1pPr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rebuchet MS" charset="0"/>
                <a:ea typeface="ＭＳ Ｐゴシック" charset="-128"/>
                <a:cs typeface="+mn-cs"/>
              </a:endParaRPr>
            </a:p>
          </p:txBody>
        </p:sp>
        <p:grpSp>
          <p:nvGrpSpPr>
            <p:cNvPr id="127684" name="Group 1486">
              <a:extLst>
                <a:ext uri="{FF2B5EF4-FFF2-40B4-BE49-F238E27FC236}">
                  <a16:creationId xmlns:a16="http://schemas.microsoft.com/office/drawing/2014/main" id="{461244F2-8098-C041-8C40-1545C6B4105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45730" y="1393547"/>
              <a:ext cx="463081" cy="747517"/>
              <a:chOff x="3940698" y="1394549"/>
              <a:chExt cx="463081" cy="747517"/>
            </a:xfrm>
          </p:grpSpPr>
          <p:sp>
            <p:nvSpPr>
              <p:cNvPr id="127769" name="Rectangle 1932">
                <a:extLst>
                  <a:ext uri="{FF2B5EF4-FFF2-40B4-BE49-F238E27FC236}">
                    <a16:creationId xmlns:a16="http://schemas.microsoft.com/office/drawing/2014/main" id="{739256CE-6205-594E-BCCF-E8828E9B16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04141" y="1394549"/>
                <a:ext cx="336195" cy="747517"/>
              </a:xfrm>
              <a:prstGeom prst="rect">
                <a:avLst/>
              </a:prstGeom>
              <a:solidFill>
                <a:srgbClr val="8B9CC3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770" name="TextBox 1933">
                <a:extLst>
                  <a:ext uri="{FF2B5EF4-FFF2-40B4-BE49-F238E27FC236}">
                    <a16:creationId xmlns:a16="http://schemas.microsoft.com/office/drawing/2014/main" id="{5587BC99-B609-6E4A-ADEC-098CCF7840A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940698" y="1622113"/>
                <a:ext cx="463081" cy="2923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3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Myriad Pro Black"/>
                    <a:ea typeface="ＭＳ Ｐゴシック" panose="020B0600070205080204" pitchFamily="34" charset="-128"/>
                    <a:cs typeface="+mn-cs"/>
                  </a:rPr>
                  <a:t>Tex</a:t>
                </a:r>
              </a:p>
            </p:txBody>
          </p:sp>
        </p:grpSp>
        <p:grpSp>
          <p:nvGrpSpPr>
            <p:cNvPr id="127685" name="Group 1428">
              <a:extLst>
                <a:ext uri="{FF2B5EF4-FFF2-40B4-BE49-F238E27FC236}">
                  <a16:creationId xmlns:a16="http://schemas.microsoft.com/office/drawing/2014/main" id="{21D6EEC4-C168-1945-8331-BAB26A0DEE5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993845" y="1389648"/>
              <a:ext cx="1114185" cy="751417"/>
              <a:chOff x="517764" y="1384300"/>
              <a:chExt cx="1114185" cy="751417"/>
            </a:xfrm>
          </p:grpSpPr>
          <p:sp>
            <p:nvSpPr>
              <p:cNvPr id="1906" name="Rectangle 1905">
                <a:extLst>
                  <a:ext uri="{FF2B5EF4-FFF2-40B4-BE49-F238E27FC236}">
                    <a16:creationId xmlns:a16="http://schemas.microsoft.com/office/drawing/2014/main" id="{82511556-0035-9F4F-B0E0-AE690BF03D10}"/>
                  </a:ext>
                </a:extLst>
              </p:cNvPr>
              <p:cNvSpPr/>
              <p:nvPr/>
            </p:nvSpPr>
            <p:spPr bwMode="auto">
              <a:xfrm>
                <a:off x="517287" y="1383797"/>
                <a:ext cx="1114332" cy="752450"/>
              </a:xfrm>
              <a:prstGeom prst="rect">
                <a:avLst/>
              </a:prstGeom>
              <a:solidFill>
                <a:schemeClr val="bg2">
                  <a:lumMod val="20000"/>
                  <a:lumOff val="80000"/>
                </a:schemeClr>
              </a:solidFill>
              <a:ln w="12700" cap="flat" cmpd="sng" algn="ctr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anchor="ctr" anchorCtr="1"/>
              <a:lstStyle>
                <a:lvl1pPr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charset="0"/>
                  <a:ea typeface="ＭＳ Ｐゴシック" charset="-128"/>
                  <a:cs typeface="+mn-cs"/>
                </a:endParaRPr>
              </a:p>
            </p:txBody>
          </p:sp>
          <p:sp>
            <p:nvSpPr>
              <p:cNvPr id="127743" name="Rectangle 1906">
                <a:extLst>
                  <a:ext uri="{FF2B5EF4-FFF2-40B4-BE49-F238E27FC236}">
                    <a16:creationId xmlns:a16="http://schemas.microsoft.com/office/drawing/2014/main" id="{CC140919-5A7B-894B-A355-871E37DB29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5801" y="1433925"/>
                <a:ext cx="698111" cy="137160"/>
              </a:xfrm>
              <a:prstGeom prst="rect">
                <a:avLst/>
              </a:prstGeom>
              <a:solidFill>
                <a:srgbClr val="DA581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744" name="Rectangle 1907">
                <a:extLst>
                  <a:ext uri="{FF2B5EF4-FFF2-40B4-BE49-F238E27FC236}">
                    <a16:creationId xmlns:a16="http://schemas.microsoft.com/office/drawing/2014/main" id="{1F27EB5F-920D-F545-BB9E-037876F154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050" y="1950358"/>
                <a:ext cx="1015612" cy="137160"/>
              </a:xfrm>
              <a:prstGeom prst="rect">
                <a:avLst/>
              </a:prstGeom>
              <a:solidFill>
                <a:srgbClr val="AEC3F5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745" name="Rectangle 1908">
                <a:extLst>
                  <a:ext uri="{FF2B5EF4-FFF2-40B4-BE49-F238E27FC236}">
                    <a16:creationId xmlns:a16="http://schemas.microsoft.com/office/drawing/2014/main" id="{62E12A57-DA13-4B4C-B340-96EDE9E13A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6747" y="1609166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746" name="Rectangle 1909">
                <a:extLst>
                  <a:ext uri="{FF2B5EF4-FFF2-40B4-BE49-F238E27FC236}">
                    <a16:creationId xmlns:a16="http://schemas.microsoft.com/office/drawing/2014/main" id="{EB312F17-585C-3449-8F9A-E10F9867D4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1782" y="1645957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747" name="Rectangle 1910">
                <a:extLst>
                  <a:ext uri="{FF2B5EF4-FFF2-40B4-BE49-F238E27FC236}">
                    <a16:creationId xmlns:a16="http://schemas.microsoft.com/office/drawing/2014/main" id="{FFFE559A-94EA-1545-B79D-279C85BC98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3857" y="1645957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748" name="Rectangle 1911">
                <a:extLst>
                  <a:ext uri="{FF2B5EF4-FFF2-40B4-BE49-F238E27FC236}">
                    <a16:creationId xmlns:a16="http://schemas.microsoft.com/office/drawing/2014/main" id="{C28C6848-7164-4B40-807E-D40E9C76CE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30272" y="1609166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749" name="Rectangle 1912">
                <a:extLst>
                  <a:ext uri="{FF2B5EF4-FFF2-40B4-BE49-F238E27FC236}">
                    <a16:creationId xmlns:a16="http://schemas.microsoft.com/office/drawing/2014/main" id="{FC6EBC77-90FD-0148-ADB8-F449B76687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65307" y="1645957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750" name="Rectangle 1913">
                <a:extLst>
                  <a:ext uri="{FF2B5EF4-FFF2-40B4-BE49-F238E27FC236}">
                    <a16:creationId xmlns:a16="http://schemas.microsoft.com/office/drawing/2014/main" id="{18FC3280-A0F7-1444-B18B-F5327E6D8E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7382" y="1645957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751" name="Rectangle 1914">
                <a:extLst>
                  <a:ext uri="{FF2B5EF4-FFF2-40B4-BE49-F238E27FC236}">
                    <a16:creationId xmlns:a16="http://schemas.microsoft.com/office/drawing/2014/main" id="{2707FD5D-0B63-D547-8CD9-0A984E6D8A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93797" y="1609166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752" name="Rectangle 1915">
                <a:extLst>
                  <a:ext uri="{FF2B5EF4-FFF2-40B4-BE49-F238E27FC236}">
                    <a16:creationId xmlns:a16="http://schemas.microsoft.com/office/drawing/2014/main" id="{D55D3481-031D-334D-AF94-74B43C6C37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28832" y="1645957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753" name="Rectangle 1916">
                <a:extLst>
                  <a:ext uri="{FF2B5EF4-FFF2-40B4-BE49-F238E27FC236}">
                    <a16:creationId xmlns:a16="http://schemas.microsoft.com/office/drawing/2014/main" id="{409C6A82-CB06-7B41-BE19-309B47E160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20907" y="1645957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754" name="Rectangle 1917">
                <a:extLst>
                  <a:ext uri="{FF2B5EF4-FFF2-40B4-BE49-F238E27FC236}">
                    <a16:creationId xmlns:a16="http://schemas.microsoft.com/office/drawing/2014/main" id="{41D7AB1B-054D-CE49-AD8E-972C407E6D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57322" y="1609166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755" name="Rectangle 1918">
                <a:extLst>
                  <a:ext uri="{FF2B5EF4-FFF2-40B4-BE49-F238E27FC236}">
                    <a16:creationId xmlns:a16="http://schemas.microsoft.com/office/drawing/2014/main" id="{C8CD4894-A82F-3F47-BBA9-80D085042C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2357" y="1645957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756" name="Rectangle 1919">
                <a:extLst>
                  <a:ext uri="{FF2B5EF4-FFF2-40B4-BE49-F238E27FC236}">
                    <a16:creationId xmlns:a16="http://schemas.microsoft.com/office/drawing/2014/main" id="{20290BB3-FF36-FE47-9641-FAE6FE3DD8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4432" y="1645957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757" name="Rectangle 1920">
                <a:extLst>
                  <a:ext uri="{FF2B5EF4-FFF2-40B4-BE49-F238E27FC236}">
                    <a16:creationId xmlns:a16="http://schemas.microsoft.com/office/drawing/2014/main" id="{4B2116D2-72DD-7C4B-BE12-F573BA8007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6747" y="1777441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758" name="Rectangle 1921">
                <a:extLst>
                  <a:ext uri="{FF2B5EF4-FFF2-40B4-BE49-F238E27FC236}">
                    <a16:creationId xmlns:a16="http://schemas.microsoft.com/office/drawing/2014/main" id="{9A3E9DA4-57CF-5C43-B5C6-6771F4329C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1782" y="1814232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759" name="Rectangle 1922">
                <a:extLst>
                  <a:ext uri="{FF2B5EF4-FFF2-40B4-BE49-F238E27FC236}">
                    <a16:creationId xmlns:a16="http://schemas.microsoft.com/office/drawing/2014/main" id="{9506692C-14E6-584D-BAA4-2FD047B855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3857" y="1814232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760" name="Rectangle 1923">
                <a:extLst>
                  <a:ext uri="{FF2B5EF4-FFF2-40B4-BE49-F238E27FC236}">
                    <a16:creationId xmlns:a16="http://schemas.microsoft.com/office/drawing/2014/main" id="{2591C1D5-7E84-C34E-BA01-A6ACE1CA41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30272" y="1777441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761" name="Rectangle 1924">
                <a:extLst>
                  <a:ext uri="{FF2B5EF4-FFF2-40B4-BE49-F238E27FC236}">
                    <a16:creationId xmlns:a16="http://schemas.microsoft.com/office/drawing/2014/main" id="{C54857C2-0636-784E-ABB2-E2A98F3A8F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65307" y="1814232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762" name="Rectangle 1925">
                <a:extLst>
                  <a:ext uri="{FF2B5EF4-FFF2-40B4-BE49-F238E27FC236}">
                    <a16:creationId xmlns:a16="http://schemas.microsoft.com/office/drawing/2014/main" id="{9432C431-4404-C34F-B5FB-6983E9F691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7382" y="1814232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763" name="Rectangle 1926">
                <a:extLst>
                  <a:ext uri="{FF2B5EF4-FFF2-40B4-BE49-F238E27FC236}">
                    <a16:creationId xmlns:a16="http://schemas.microsoft.com/office/drawing/2014/main" id="{1A92C16F-523C-4442-A4A5-18E79DAB73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93797" y="1777441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764" name="Rectangle 1927">
                <a:extLst>
                  <a:ext uri="{FF2B5EF4-FFF2-40B4-BE49-F238E27FC236}">
                    <a16:creationId xmlns:a16="http://schemas.microsoft.com/office/drawing/2014/main" id="{FC66CC63-D982-5947-809D-2657E8BFC5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28832" y="1814232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765" name="Rectangle 1928">
                <a:extLst>
                  <a:ext uri="{FF2B5EF4-FFF2-40B4-BE49-F238E27FC236}">
                    <a16:creationId xmlns:a16="http://schemas.microsoft.com/office/drawing/2014/main" id="{1E75AFA1-5A01-C646-A8E1-4CA549994B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20907" y="1814232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766" name="Rectangle 1929">
                <a:extLst>
                  <a:ext uri="{FF2B5EF4-FFF2-40B4-BE49-F238E27FC236}">
                    <a16:creationId xmlns:a16="http://schemas.microsoft.com/office/drawing/2014/main" id="{ACC6DCE8-0F7A-4240-BEC9-0D85BDF777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57322" y="1777441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767" name="Rectangle 1930">
                <a:extLst>
                  <a:ext uri="{FF2B5EF4-FFF2-40B4-BE49-F238E27FC236}">
                    <a16:creationId xmlns:a16="http://schemas.microsoft.com/office/drawing/2014/main" id="{3DD345FD-4293-E645-82D2-8C3908B149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2357" y="1814232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768" name="Rectangle 1931">
                <a:extLst>
                  <a:ext uri="{FF2B5EF4-FFF2-40B4-BE49-F238E27FC236}">
                    <a16:creationId xmlns:a16="http://schemas.microsoft.com/office/drawing/2014/main" id="{14D57093-9289-304F-8506-4860AAE8A2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4432" y="1814232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grpSp>
          <p:nvGrpSpPr>
            <p:cNvPr id="127686" name="Group 1429">
              <a:extLst>
                <a:ext uri="{FF2B5EF4-FFF2-40B4-BE49-F238E27FC236}">
                  <a16:creationId xmlns:a16="http://schemas.microsoft.com/office/drawing/2014/main" id="{F3834016-A8DB-0A4F-8954-95714C755A9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162245" y="1394996"/>
              <a:ext cx="1114185" cy="751417"/>
              <a:chOff x="517764" y="1384300"/>
              <a:chExt cx="1114185" cy="751417"/>
            </a:xfrm>
          </p:grpSpPr>
          <p:sp>
            <p:nvSpPr>
              <p:cNvPr id="1879" name="Rectangle 1878">
                <a:extLst>
                  <a:ext uri="{FF2B5EF4-FFF2-40B4-BE49-F238E27FC236}">
                    <a16:creationId xmlns:a16="http://schemas.microsoft.com/office/drawing/2014/main" id="{181EF2C5-DC35-9046-A2DC-903705D51632}"/>
                  </a:ext>
                </a:extLst>
              </p:cNvPr>
              <p:cNvSpPr/>
              <p:nvPr/>
            </p:nvSpPr>
            <p:spPr bwMode="auto">
              <a:xfrm>
                <a:off x="517189" y="1384799"/>
                <a:ext cx="1114332" cy="750863"/>
              </a:xfrm>
              <a:prstGeom prst="rect">
                <a:avLst/>
              </a:prstGeom>
              <a:solidFill>
                <a:schemeClr val="bg2">
                  <a:lumMod val="20000"/>
                  <a:lumOff val="80000"/>
                </a:schemeClr>
              </a:solidFill>
              <a:ln w="12700" cap="flat" cmpd="sng" algn="ctr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anchor="ctr" anchorCtr="1"/>
              <a:lstStyle>
                <a:lvl1pPr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charset="0"/>
                  <a:ea typeface="ＭＳ Ｐゴシック" charset="-128"/>
                  <a:cs typeface="+mn-cs"/>
                </a:endParaRPr>
              </a:p>
            </p:txBody>
          </p:sp>
          <p:sp>
            <p:nvSpPr>
              <p:cNvPr id="127716" name="Rectangle 1879">
                <a:extLst>
                  <a:ext uri="{FF2B5EF4-FFF2-40B4-BE49-F238E27FC236}">
                    <a16:creationId xmlns:a16="http://schemas.microsoft.com/office/drawing/2014/main" id="{18C87665-B68D-6B41-A86A-D09E9BA78E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5801" y="1433925"/>
                <a:ext cx="698111" cy="137160"/>
              </a:xfrm>
              <a:prstGeom prst="rect">
                <a:avLst/>
              </a:prstGeom>
              <a:solidFill>
                <a:srgbClr val="DA581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717" name="Rectangle 1880">
                <a:extLst>
                  <a:ext uri="{FF2B5EF4-FFF2-40B4-BE49-F238E27FC236}">
                    <a16:creationId xmlns:a16="http://schemas.microsoft.com/office/drawing/2014/main" id="{C8B6921C-5329-2040-B58B-47CB7459C3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050" y="1950358"/>
                <a:ext cx="1015612" cy="137160"/>
              </a:xfrm>
              <a:prstGeom prst="rect">
                <a:avLst/>
              </a:prstGeom>
              <a:solidFill>
                <a:srgbClr val="AEC3F5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718" name="Rectangle 1881">
                <a:extLst>
                  <a:ext uri="{FF2B5EF4-FFF2-40B4-BE49-F238E27FC236}">
                    <a16:creationId xmlns:a16="http://schemas.microsoft.com/office/drawing/2014/main" id="{26786524-E78F-0841-A9FD-471AD1A268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6747" y="1609166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719" name="Rectangle 1882">
                <a:extLst>
                  <a:ext uri="{FF2B5EF4-FFF2-40B4-BE49-F238E27FC236}">
                    <a16:creationId xmlns:a16="http://schemas.microsoft.com/office/drawing/2014/main" id="{7FC3F3BA-2447-474B-8F73-E06DA1B76F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1782" y="1645957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720" name="Rectangle 1883">
                <a:extLst>
                  <a:ext uri="{FF2B5EF4-FFF2-40B4-BE49-F238E27FC236}">
                    <a16:creationId xmlns:a16="http://schemas.microsoft.com/office/drawing/2014/main" id="{0350CD47-1A73-7E46-8641-321BB11874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3857" y="1645957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721" name="Rectangle 1884">
                <a:extLst>
                  <a:ext uri="{FF2B5EF4-FFF2-40B4-BE49-F238E27FC236}">
                    <a16:creationId xmlns:a16="http://schemas.microsoft.com/office/drawing/2014/main" id="{FA052D00-A5E5-214D-B880-0AB38ADCB8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30272" y="1609166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722" name="Rectangle 1885">
                <a:extLst>
                  <a:ext uri="{FF2B5EF4-FFF2-40B4-BE49-F238E27FC236}">
                    <a16:creationId xmlns:a16="http://schemas.microsoft.com/office/drawing/2014/main" id="{E773EDC7-875D-F14C-B160-8BF6C9D310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65307" y="1645957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723" name="Rectangle 1886">
                <a:extLst>
                  <a:ext uri="{FF2B5EF4-FFF2-40B4-BE49-F238E27FC236}">
                    <a16:creationId xmlns:a16="http://schemas.microsoft.com/office/drawing/2014/main" id="{600B7A57-1282-9A46-9562-AB78B53817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7382" y="1645957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724" name="Rectangle 1887">
                <a:extLst>
                  <a:ext uri="{FF2B5EF4-FFF2-40B4-BE49-F238E27FC236}">
                    <a16:creationId xmlns:a16="http://schemas.microsoft.com/office/drawing/2014/main" id="{DF4CF90D-E461-BA41-830C-01C11FB8DF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93797" y="1609166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725" name="Rectangle 1888">
                <a:extLst>
                  <a:ext uri="{FF2B5EF4-FFF2-40B4-BE49-F238E27FC236}">
                    <a16:creationId xmlns:a16="http://schemas.microsoft.com/office/drawing/2014/main" id="{EEEB64D1-5D35-6842-A4B9-A82EFBB0D3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28832" y="1645957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726" name="Rectangle 1889">
                <a:extLst>
                  <a:ext uri="{FF2B5EF4-FFF2-40B4-BE49-F238E27FC236}">
                    <a16:creationId xmlns:a16="http://schemas.microsoft.com/office/drawing/2014/main" id="{32801F8F-24C0-0A43-99F4-AFE7A3BABD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20907" y="1645957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727" name="Rectangle 1890">
                <a:extLst>
                  <a:ext uri="{FF2B5EF4-FFF2-40B4-BE49-F238E27FC236}">
                    <a16:creationId xmlns:a16="http://schemas.microsoft.com/office/drawing/2014/main" id="{764FF643-6A28-EE41-B91A-DC6FB6010B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57322" y="1609166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728" name="Rectangle 1891">
                <a:extLst>
                  <a:ext uri="{FF2B5EF4-FFF2-40B4-BE49-F238E27FC236}">
                    <a16:creationId xmlns:a16="http://schemas.microsoft.com/office/drawing/2014/main" id="{609C72CE-0440-4D44-85C7-ACF898FA4E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2357" y="1645957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729" name="Rectangle 1892">
                <a:extLst>
                  <a:ext uri="{FF2B5EF4-FFF2-40B4-BE49-F238E27FC236}">
                    <a16:creationId xmlns:a16="http://schemas.microsoft.com/office/drawing/2014/main" id="{6FEFA463-CB3E-B04E-B93F-D7B4629E2D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4432" y="1645957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730" name="Rectangle 1893">
                <a:extLst>
                  <a:ext uri="{FF2B5EF4-FFF2-40B4-BE49-F238E27FC236}">
                    <a16:creationId xmlns:a16="http://schemas.microsoft.com/office/drawing/2014/main" id="{0CA16868-3A01-994E-9F0F-B1F9E995E3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6747" y="1777441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731" name="Rectangle 1894">
                <a:extLst>
                  <a:ext uri="{FF2B5EF4-FFF2-40B4-BE49-F238E27FC236}">
                    <a16:creationId xmlns:a16="http://schemas.microsoft.com/office/drawing/2014/main" id="{35F0B967-7446-E54F-9D3A-2D16A737BB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1782" y="1814232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732" name="Rectangle 1895">
                <a:extLst>
                  <a:ext uri="{FF2B5EF4-FFF2-40B4-BE49-F238E27FC236}">
                    <a16:creationId xmlns:a16="http://schemas.microsoft.com/office/drawing/2014/main" id="{564C8B3D-2750-AD49-BE45-195F06C3A9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3857" y="1814232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733" name="Rectangle 1896">
                <a:extLst>
                  <a:ext uri="{FF2B5EF4-FFF2-40B4-BE49-F238E27FC236}">
                    <a16:creationId xmlns:a16="http://schemas.microsoft.com/office/drawing/2014/main" id="{8A16532D-DB83-994C-9A98-1D20B2051C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30272" y="1777441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734" name="Rectangle 1897">
                <a:extLst>
                  <a:ext uri="{FF2B5EF4-FFF2-40B4-BE49-F238E27FC236}">
                    <a16:creationId xmlns:a16="http://schemas.microsoft.com/office/drawing/2014/main" id="{01065956-10F7-2444-870C-8967268B39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65307" y="1814232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735" name="Rectangle 1898">
                <a:extLst>
                  <a:ext uri="{FF2B5EF4-FFF2-40B4-BE49-F238E27FC236}">
                    <a16:creationId xmlns:a16="http://schemas.microsoft.com/office/drawing/2014/main" id="{89988ADA-D3DD-A441-905D-C047AF1396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7382" y="1814232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736" name="Rectangle 1899">
                <a:extLst>
                  <a:ext uri="{FF2B5EF4-FFF2-40B4-BE49-F238E27FC236}">
                    <a16:creationId xmlns:a16="http://schemas.microsoft.com/office/drawing/2014/main" id="{6123B18E-AEC9-AD43-B4AB-9467026D1C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93797" y="1777441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737" name="Rectangle 1900">
                <a:extLst>
                  <a:ext uri="{FF2B5EF4-FFF2-40B4-BE49-F238E27FC236}">
                    <a16:creationId xmlns:a16="http://schemas.microsoft.com/office/drawing/2014/main" id="{C5D3E1B8-CF76-2440-9490-ED28130873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28832" y="1814232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738" name="Rectangle 1901">
                <a:extLst>
                  <a:ext uri="{FF2B5EF4-FFF2-40B4-BE49-F238E27FC236}">
                    <a16:creationId xmlns:a16="http://schemas.microsoft.com/office/drawing/2014/main" id="{C089A039-97A7-D84C-A209-B1D4086E3A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20907" y="1814232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739" name="Rectangle 1902">
                <a:extLst>
                  <a:ext uri="{FF2B5EF4-FFF2-40B4-BE49-F238E27FC236}">
                    <a16:creationId xmlns:a16="http://schemas.microsoft.com/office/drawing/2014/main" id="{AA75204B-D4BC-BF48-9440-696EB6D496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57322" y="1777441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740" name="Rectangle 1903">
                <a:extLst>
                  <a:ext uri="{FF2B5EF4-FFF2-40B4-BE49-F238E27FC236}">
                    <a16:creationId xmlns:a16="http://schemas.microsoft.com/office/drawing/2014/main" id="{24ECA54E-FBB1-274F-8AA6-E2B3EB0DB1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2357" y="1814232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741" name="Rectangle 1904">
                <a:extLst>
                  <a:ext uri="{FF2B5EF4-FFF2-40B4-BE49-F238E27FC236}">
                    <a16:creationId xmlns:a16="http://schemas.microsoft.com/office/drawing/2014/main" id="{3B4B7FDE-C1AF-C44A-971B-8018D3AD06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4432" y="1814232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grpSp>
          <p:nvGrpSpPr>
            <p:cNvPr id="127687" name="Group 1457">
              <a:extLst>
                <a:ext uri="{FF2B5EF4-FFF2-40B4-BE49-F238E27FC236}">
                  <a16:creationId xmlns:a16="http://schemas.microsoft.com/office/drawing/2014/main" id="{34ED2A39-2C27-F442-A690-4D03CD6341B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325297" y="1394996"/>
              <a:ext cx="1114185" cy="751417"/>
              <a:chOff x="517764" y="1384300"/>
              <a:chExt cx="1114185" cy="751417"/>
            </a:xfrm>
          </p:grpSpPr>
          <p:sp>
            <p:nvSpPr>
              <p:cNvPr id="1852" name="Rectangle 1851">
                <a:extLst>
                  <a:ext uri="{FF2B5EF4-FFF2-40B4-BE49-F238E27FC236}">
                    <a16:creationId xmlns:a16="http://schemas.microsoft.com/office/drawing/2014/main" id="{78CB8F91-1207-594F-A2BF-E869B09CED71}"/>
                  </a:ext>
                </a:extLst>
              </p:cNvPr>
              <p:cNvSpPr/>
              <p:nvPr/>
            </p:nvSpPr>
            <p:spPr bwMode="auto">
              <a:xfrm>
                <a:off x="517679" y="1384799"/>
                <a:ext cx="1114332" cy="750863"/>
              </a:xfrm>
              <a:prstGeom prst="rect">
                <a:avLst/>
              </a:prstGeom>
              <a:solidFill>
                <a:schemeClr val="bg2">
                  <a:lumMod val="20000"/>
                  <a:lumOff val="80000"/>
                </a:schemeClr>
              </a:solidFill>
              <a:ln w="12700" cap="flat" cmpd="sng" algn="ctr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anchor="ctr" anchorCtr="1"/>
              <a:lstStyle>
                <a:lvl1pPr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charset="0"/>
                  <a:ea typeface="ＭＳ Ｐゴシック" charset="-128"/>
                  <a:cs typeface="+mn-cs"/>
                </a:endParaRPr>
              </a:p>
            </p:txBody>
          </p:sp>
          <p:sp>
            <p:nvSpPr>
              <p:cNvPr id="127689" name="Rectangle 1852">
                <a:extLst>
                  <a:ext uri="{FF2B5EF4-FFF2-40B4-BE49-F238E27FC236}">
                    <a16:creationId xmlns:a16="http://schemas.microsoft.com/office/drawing/2014/main" id="{81E875F0-DEBC-724D-A0BC-47CAD9D947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5801" y="1433925"/>
                <a:ext cx="698111" cy="137160"/>
              </a:xfrm>
              <a:prstGeom prst="rect">
                <a:avLst/>
              </a:prstGeom>
              <a:solidFill>
                <a:srgbClr val="DA581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690" name="Rectangle 1853">
                <a:extLst>
                  <a:ext uri="{FF2B5EF4-FFF2-40B4-BE49-F238E27FC236}">
                    <a16:creationId xmlns:a16="http://schemas.microsoft.com/office/drawing/2014/main" id="{ACED1DE9-0D73-0648-B076-A21A1B6CBA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050" y="1950358"/>
                <a:ext cx="1015612" cy="137160"/>
              </a:xfrm>
              <a:prstGeom prst="rect">
                <a:avLst/>
              </a:prstGeom>
              <a:solidFill>
                <a:srgbClr val="AEC3F5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691" name="Rectangle 1854">
                <a:extLst>
                  <a:ext uri="{FF2B5EF4-FFF2-40B4-BE49-F238E27FC236}">
                    <a16:creationId xmlns:a16="http://schemas.microsoft.com/office/drawing/2014/main" id="{9AC8FE06-F6F3-9340-9AC6-CAE03294E1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6747" y="1609166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692" name="Rectangle 1855">
                <a:extLst>
                  <a:ext uri="{FF2B5EF4-FFF2-40B4-BE49-F238E27FC236}">
                    <a16:creationId xmlns:a16="http://schemas.microsoft.com/office/drawing/2014/main" id="{301E978A-0596-374F-9E81-B34503B14B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1782" y="1645957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693" name="Rectangle 1856">
                <a:extLst>
                  <a:ext uri="{FF2B5EF4-FFF2-40B4-BE49-F238E27FC236}">
                    <a16:creationId xmlns:a16="http://schemas.microsoft.com/office/drawing/2014/main" id="{4B368781-39B1-064E-8AC1-E4E5FFE21A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3857" y="1645957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694" name="Rectangle 1857">
                <a:extLst>
                  <a:ext uri="{FF2B5EF4-FFF2-40B4-BE49-F238E27FC236}">
                    <a16:creationId xmlns:a16="http://schemas.microsoft.com/office/drawing/2014/main" id="{69840964-40CA-F34B-85C2-1DB8037D8F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30272" y="1609166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695" name="Rectangle 1858">
                <a:extLst>
                  <a:ext uri="{FF2B5EF4-FFF2-40B4-BE49-F238E27FC236}">
                    <a16:creationId xmlns:a16="http://schemas.microsoft.com/office/drawing/2014/main" id="{DD57662D-F0FC-6E44-A070-5D93C8539E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65307" y="1645957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696" name="Rectangle 1859">
                <a:extLst>
                  <a:ext uri="{FF2B5EF4-FFF2-40B4-BE49-F238E27FC236}">
                    <a16:creationId xmlns:a16="http://schemas.microsoft.com/office/drawing/2014/main" id="{DA13B44B-AEF8-0945-8150-37C149A541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7382" y="1645957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697" name="Rectangle 1860">
                <a:extLst>
                  <a:ext uri="{FF2B5EF4-FFF2-40B4-BE49-F238E27FC236}">
                    <a16:creationId xmlns:a16="http://schemas.microsoft.com/office/drawing/2014/main" id="{782CBBFA-0164-4C42-A641-7A829C3193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93797" y="1609166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698" name="Rectangle 1861">
                <a:extLst>
                  <a:ext uri="{FF2B5EF4-FFF2-40B4-BE49-F238E27FC236}">
                    <a16:creationId xmlns:a16="http://schemas.microsoft.com/office/drawing/2014/main" id="{7A5DF414-C65A-1B48-9248-6BA323CE74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28832" y="1645957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699" name="Rectangle 1862">
                <a:extLst>
                  <a:ext uri="{FF2B5EF4-FFF2-40B4-BE49-F238E27FC236}">
                    <a16:creationId xmlns:a16="http://schemas.microsoft.com/office/drawing/2014/main" id="{21259B6D-E4DB-2641-9DB3-9C933720D8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20907" y="1645957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700" name="Rectangle 1863">
                <a:extLst>
                  <a:ext uri="{FF2B5EF4-FFF2-40B4-BE49-F238E27FC236}">
                    <a16:creationId xmlns:a16="http://schemas.microsoft.com/office/drawing/2014/main" id="{20BAF3FB-8772-F94A-8DD9-66D87F86F9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57322" y="1609166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701" name="Rectangle 1864">
                <a:extLst>
                  <a:ext uri="{FF2B5EF4-FFF2-40B4-BE49-F238E27FC236}">
                    <a16:creationId xmlns:a16="http://schemas.microsoft.com/office/drawing/2014/main" id="{B18DF500-5292-D640-BF70-165C5D3FE6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2357" y="1645957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702" name="Rectangle 1865">
                <a:extLst>
                  <a:ext uri="{FF2B5EF4-FFF2-40B4-BE49-F238E27FC236}">
                    <a16:creationId xmlns:a16="http://schemas.microsoft.com/office/drawing/2014/main" id="{7E3076AE-38D4-EB4D-BE76-909DA61358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4432" y="1645957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703" name="Rectangle 1866">
                <a:extLst>
                  <a:ext uri="{FF2B5EF4-FFF2-40B4-BE49-F238E27FC236}">
                    <a16:creationId xmlns:a16="http://schemas.microsoft.com/office/drawing/2014/main" id="{3B524ADC-48EC-F644-AC79-DEDFEBCBC2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6747" y="1777441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704" name="Rectangle 1867">
                <a:extLst>
                  <a:ext uri="{FF2B5EF4-FFF2-40B4-BE49-F238E27FC236}">
                    <a16:creationId xmlns:a16="http://schemas.microsoft.com/office/drawing/2014/main" id="{E67169EC-1B6E-304B-8416-DB6132A568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1782" y="1814232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705" name="Rectangle 1868">
                <a:extLst>
                  <a:ext uri="{FF2B5EF4-FFF2-40B4-BE49-F238E27FC236}">
                    <a16:creationId xmlns:a16="http://schemas.microsoft.com/office/drawing/2014/main" id="{55AADB81-C06B-9F43-BF37-08D1469D25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3857" y="1814232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706" name="Rectangle 1869">
                <a:extLst>
                  <a:ext uri="{FF2B5EF4-FFF2-40B4-BE49-F238E27FC236}">
                    <a16:creationId xmlns:a16="http://schemas.microsoft.com/office/drawing/2014/main" id="{107BABAD-51BE-4149-8382-DE8ED6C83D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30272" y="1777441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707" name="Rectangle 1870">
                <a:extLst>
                  <a:ext uri="{FF2B5EF4-FFF2-40B4-BE49-F238E27FC236}">
                    <a16:creationId xmlns:a16="http://schemas.microsoft.com/office/drawing/2014/main" id="{85814530-B3A5-5141-8AF0-DEF4248E55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65307" y="1814232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708" name="Rectangle 1871">
                <a:extLst>
                  <a:ext uri="{FF2B5EF4-FFF2-40B4-BE49-F238E27FC236}">
                    <a16:creationId xmlns:a16="http://schemas.microsoft.com/office/drawing/2014/main" id="{10A4205F-0FEE-3945-9662-7E31A6574D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7382" y="1814232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709" name="Rectangle 1872">
                <a:extLst>
                  <a:ext uri="{FF2B5EF4-FFF2-40B4-BE49-F238E27FC236}">
                    <a16:creationId xmlns:a16="http://schemas.microsoft.com/office/drawing/2014/main" id="{2E06D6A1-C875-BB4B-B522-BF03B19826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93797" y="1777441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710" name="Rectangle 1873">
                <a:extLst>
                  <a:ext uri="{FF2B5EF4-FFF2-40B4-BE49-F238E27FC236}">
                    <a16:creationId xmlns:a16="http://schemas.microsoft.com/office/drawing/2014/main" id="{1C9A3095-747F-3A44-B9C8-5746AF9A87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28832" y="1814232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711" name="Rectangle 1874">
                <a:extLst>
                  <a:ext uri="{FF2B5EF4-FFF2-40B4-BE49-F238E27FC236}">
                    <a16:creationId xmlns:a16="http://schemas.microsoft.com/office/drawing/2014/main" id="{EEE07C50-8167-C74C-9980-3963BBA7F1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20907" y="1814232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712" name="Rectangle 1875">
                <a:extLst>
                  <a:ext uri="{FF2B5EF4-FFF2-40B4-BE49-F238E27FC236}">
                    <a16:creationId xmlns:a16="http://schemas.microsoft.com/office/drawing/2014/main" id="{B878F649-1AC9-4B4D-9576-84F2C705BC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57322" y="1777441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713" name="Rectangle 1876">
                <a:extLst>
                  <a:ext uri="{FF2B5EF4-FFF2-40B4-BE49-F238E27FC236}">
                    <a16:creationId xmlns:a16="http://schemas.microsoft.com/office/drawing/2014/main" id="{734A8980-C671-D144-9BC1-A0B95454EF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2357" y="1814232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714" name="Rectangle 1877">
                <a:extLst>
                  <a:ext uri="{FF2B5EF4-FFF2-40B4-BE49-F238E27FC236}">
                    <a16:creationId xmlns:a16="http://schemas.microsoft.com/office/drawing/2014/main" id="{6CB895EA-8501-A548-850C-C4E2AE121E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4432" y="1814232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</p:grpSp>
      <p:grpSp>
        <p:nvGrpSpPr>
          <p:cNvPr id="127014" name="Group 1935">
            <a:extLst>
              <a:ext uri="{FF2B5EF4-FFF2-40B4-BE49-F238E27FC236}">
                <a16:creationId xmlns:a16="http://schemas.microsoft.com/office/drawing/2014/main" id="{F3E5FFE8-BBA9-D64B-889C-F1668CFC0E6A}"/>
              </a:ext>
            </a:extLst>
          </p:cNvPr>
          <p:cNvGrpSpPr>
            <a:grpSpLocks/>
          </p:cNvGrpSpPr>
          <p:nvPr/>
        </p:nvGrpSpPr>
        <p:grpSpPr bwMode="auto">
          <a:xfrm>
            <a:off x="4733925" y="2203450"/>
            <a:ext cx="3954463" cy="877888"/>
            <a:chOff x="4545730" y="1328822"/>
            <a:chExt cx="3954134" cy="877859"/>
          </a:xfrm>
        </p:grpSpPr>
        <p:sp>
          <p:nvSpPr>
            <p:cNvPr id="1937" name="Rectangle 1936">
              <a:extLst>
                <a:ext uri="{FF2B5EF4-FFF2-40B4-BE49-F238E27FC236}">
                  <a16:creationId xmlns:a16="http://schemas.microsoft.com/office/drawing/2014/main" id="{BD5E4539-10D4-FA49-BA05-92675ADE31E2}"/>
                </a:ext>
              </a:extLst>
            </p:cNvPr>
            <p:cNvSpPr/>
            <p:nvPr/>
          </p:nvSpPr>
          <p:spPr bwMode="auto">
            <a:xfrm>
              <a:off x="4560017" y="1328822"/>
              <a:ext cx="3939847" cy="877859"/>
            </a:xfrm>
            <a:prstGeom prst="rect">
              <a:avLst/>
            </a:prstGeom>
            <a:noFill/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ctr" anchorCtr="1"/>
            <a:lstStyle>
              <a:lvl1pPr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rebuchet MS" charset="0"/>
                <a:ea typeface="ＭＳ Ｐゴシック" charset="-128"/>
                <a:cs typeface="+mn-cs"/>
              </a:endParaRPr>
            </a:p>
          </p:txBody>
        </p:sp>
        <p:grpSp>
          <p:nvGrpSpPr>
            <p:cNvPr id="127596" name="Group 1486">
              <a:extLst>
                <a:ext uri="{FF2B5EF4-FFF2-40B4-BE49-F238E27FC236}">
                  <a16:creationId xmlns:a16="http://schemas.microsoft.com/office/drawing/2014/main" id="{8A7DD9D2-0D3F-5C4C-B189-897C9741246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45730" y="1393547"/>
              <a:ext cx="463081" cy="747517"/>
              <a:chOff x="3940698" y="1394549"/>
              <a:chExt cx="463081" cy="747517"/>
            </a:xfrm>
          </p:grpSpPr>
          <p:sp>
            <p:nvSpPr>
              <p:cNvPr id="127681" name="Rectangle 2022">
                <a:extLst>
                  <a:ext uri="{FF2B5EF4-FFF2-40B4-BE49-F238E27FC236}">
                    <a16:creationId xmlns:a16="http://schemas.microsoft.com/office/drawing/2014/main" id="{1D756CB6-58E4-5140-BAC4-4B7FCD2BF8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04141" y="1394549"/>
                <a:ext cx="336195" cy="747517"/>
              </a:xfrm>
              <a:prstGeom prst="rect">
                <a:avLst/>
              </a:prstGeom>
              <a:solidFill>
                <a:srgbClr val="8B9CC3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682" name="TextBox 2023">
                <a:extLst>
                  <a:ext uri="{FF2B5EF4-FFF2-40B4-BE49-F238E27FC236}">
                    <a16:creationId xmlns:a16="http://schemas.microsoft.com/office/drawing/2014/main" id="{C8EE3CB6-5699-3349-8391-DABA1852D3D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940698" y="1622113"/>
                <a:ext cx="463081" cy="2923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3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Myriad Pro Black"/>
                    <a:ea typeface="ＭＳ Ｐゴシック" panose="020B0600070205080204" pitchFamily="34" charset="-128"/>
                    <a:cs typeface="+mn-cs"/>
                  </a:rPr>
                  <a:t>Tex</a:t>
                </a:r>
              </a:p>
            </p:txBody>
          </p:sp>
        </p:grpSp>
        <p:grpSp>
          <p:nvGrpSpPr>
            <p:cNvPr id="127597" name="Group 1428">
              <a:extLst>
                <a:ext uri="{FF2B5EF4-FFF2-40B4-BE49-F238E27FC236}">
                  <a16:creationId xmlns:a16="http://schemas.microsoft.com/office/drawing/2014/main" id="{C18DDF1D-F9E1-8545-A0F9-8297C31EA04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993845" y="1389648"/>
              <a:ext cx="1114185" cy="751417"/>
              <a:chOff x="517764" y="1384300"/>
              <a:chExt cx="1114185" cy="751417"/>
            </a:xfrm>
          </p:grpSpPr>
          <p:sp>
            <p:nvSpPr>
              <p:cNvPr id="1996" name="Rectangle 1995">
                <a:extLst>
                  <a:ext uri="{FF2B5EF4-FFF2-40B4-BE49-F238E27FC236}">
                    <a16:creationId xmlns:a16="http://schemas.microsoft.com/office/drawing/2014/main" id="{DCC704BB-9F6E-AD41-BF1A-B7621639E108}"/>
                  </a:ext>
                </a:extLst>
              </p:cNvPr>
              <p:cNvSpPr/>
              <p:nvPr/>
            </p:nvSpPr>
            <p:spPr bwMode="auto">
              <a:xfrm>
                <a:off x="517287" y="1383797"/>
                <a:ext cx="1114332" cy="752450"/>
              </a:xfrm>
              <a:prstGeom prst="rect">
                <a:avLst/>
              </a:prstGeom>
              <a:solidFill>
                <a:schemeClr val="bg2">
                  <a:lumMod val="20000"/>
                  <a:lumOff val="80000"/>
                </a:schemeClr>
              </a:solidFill>
              <a:ln w="12700" cap="flat" cmpd="sng" algn="ctr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anchor="ctr" anchorCtr="1"/>
              <a:lstStyle>
                <a:lvl1pPr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charset="0"/>
                  <a:ea typeface="ＭＳ Ｐゴシック" charset="-128"/>
                  <a:cs typeface="+mn-cs"/>
                </a:endParaRPr>
              </a:p>
            </p:txBody>
          </p:sp>
          <p:sp>
            <p:nvSpPr>
              <p:cNvPr id="127655" name="Rectangle 1996">
                <a:extLst>
                  <a:ext uri="{FF2B5EF4-FFF2-40B4-BE49-F238E27FC236}">
                    <a16:creationId xmlns:a16="http://schemas.microsoft.com/office/drawing/2014/main" id="{E0C77EB7-89B0-D94F-AF58-93C53D05CC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5801" y="1433925"/>
                <a:ext cx="698111" cy="137160"/>
              </a:xfrm>
              <a:prstGeom prst="rect">
                <a:avLst/>
              </a:prstGeom>
              <a:solidFill>
                <a:srgbClr val="DA581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656" name="Rectangle 1997">
                <a:extLst>
                  <a:ext uri="{FF2B5EF4-FFF2-40B4-BE49-F238E27FC236}">
                    <a16:creationId xmlns:a16="http://schemas.microsoft.com/office/drawing/2014/main" id="{0B9DE779-5638-334D-AD27-2AAA05C2C2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050" y="1950358"/>
                <a:ext cx="1015612" cy="137160"/>
              </a:xfrm>
              <a:prstGeom prst="rect">
                <a:avLst/>
              </a:prstGeom>
              <a:solidFill>
                <a:srgbClr val="AEC3F5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657" name="Rectangle 1998">
                <a:extLst>
                  <a:ext uri="{FF2B5EF4-FFF2-40B4-BE49-F238E27FC236}">
                    <a16:creationId xmlns:a16="http://schemas.microsoft.com/office/drawing/2014/main" id="{A58851CD-E44F-A14A-BAE1-83636BEBD0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6747" y="1609166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658" name="Rectangle 1999">
                <a:extLst>
                  <a:ext uri="{FF2B5EF4-FFF2-40B4-BE49-F238E27FC236}">
                    <a16:creationId xmlns:a16="http://schemas.microsoft.com/office/drawing/2014/main" id="{30BB37E1-FE93-C346-B83B-909B1E91E3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1782" y="1645957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659" name="Rectangle 2000">
                <a:extLst>
                  <a:ext uri="{FF2B5EF4-FFF2-40B4-BE49-F238E27FC236}">
                    <a16:creationId xmlns:a16="http://schemas.microsoft.com/office/drawing/2014/main" id="{A2961415-1F2B-C64B-A42E-2323717259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3857" y="1645957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660" name="Rectangle 2001">
                <a:extLst>
                  <a:ext uri="{FF2B5EF4-FFF2-40B4-BE49-F238E27FC236}">
                    <a16:creationId xmlns:a16="http://schemas.microsoft.com/office/drawing/2014/main" id="{3C82EAE9-7550-C74D-BF42-CA6B44E840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30272" y="1609166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661" name="Rectangle 2002">
                <a:extLst>
                  <a:ext uri="{FF2B5EF4-FFF2-40B4-BE49-F238E27FC236}">
                    <a16:creationId xmlns:a16="http://schemas.microsoft.com/office/drawing/2014/main" id="{0C0AC862-B4F8-7E45-8130-5D96E99E8A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65307" y="1645957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662" name="Rectangle 2003">
                <a:extLst>
                  <a:ext uri="{FF2B5EF4-FFF2-40B4-BE49-F238E27FC236}">
                    <a16:creationId xmlns:a16="http://schemas.microsoft.com/office/drawing/2014/main" id="{B7CE6C02-EC50-AD46-9FB4-B4CB67270E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7382" y="1645957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663" name="Rectangle 2004">
                <a:extLst>
                  <a:ext uri="{FF2B5EF4-FFF2-40B4-BE49-F238E27FC236}">
                    <a16:creationId xmlns:a16="http://schemas.microsoft.com/office/drawing/2014/main" id="{09E7F6AE-90FE-4B46-A916-5F9FBF517B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93797" y="1609166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664" name="Rectangle 2005">
                <a:extLst>
                  <a:ext uri="{FF2B5EF4-FFF2-40B4-BE49-F238E27FC236}">
                    <a16:creationId xmlns:a16="http://schemas.microsoft.com/office/drawing/2014/main" id="{C7C2DC48-0028-A142-82DF-96C9787CD6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28832" y="1645957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665" name="Rectangle 2006">
                <a:extLst>
                  <a:ext uri="{FF2B5EF4-FFF2-40B4-BE49-F238E27FC236}">
                    <a16:creationId xmlns:a16="http://schemas.microsoft.com/office/drawing/2014/main" id="{96827693-D6D8-FD4A-84E0-D0554CF087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20907" y="1645957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666" name="Rectangle 2007">
                <a:extLst>
                  <a:ext uri="{FF2B5EF4-FFF2-40B4-BE49-F238E27FC236}">
                    <a16:creationId xmlns:a16="http://schemas.microsoft.com/office/drawing/2014/main" id="{8B674C74-1730-5D41-93CD-48F9C12B39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57322" y="1609166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667" name="Rectangle 2008">
                <a:extLst>
                  <a:ext uri="{FF2B5EF4-FFF2-40B4-BE49-F238E27FC236}">
                    <a16:creationId xmlns:a16="http://schemas.microsoft.com/office/drawing/2014/main" id="{D45B3FAE-CC4E-9A44-8419-3BED9C4D81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2357" y="1645957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668" name="Rectangle 2009">
                <a:extLst>
                  <a:ext uri="{FF2B5EF4-FFF2-40B4-BE49-F238E27FC236}">
                    <a16:creationId xmlns:a16="http://schemas.microsoft.com/office/drawing/2014/main" id="{9BF6BF42-E5AA-D24D-8751-C4915004E2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4432" y="1645957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669" name="Rectangle 2010">
                <a:extLst>
                  <a:ext uri="{FF2B5EF4-FFF2-40B4-BE49-F238E27FC236}">
                    <a16:creationId xmlns:a16="http://schemas.microsoft.com/office/drawing/2014/main" id="{04603CBC-BB20-EC44-9B62-5AA9A51A2A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6747" y="1777441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670" name="Rectangle 2011">
                <a:extLst>
                  <a:ext uri="{FF2B5EF4-FFF2-40B4-BE49-F238E27FC236}">
                    <a16:creationId xmlns:a16="http://schemas.microsoft.com/office/drawing/2014/main" id="{5DC13A28-6A7D-1C41-9D71-61AB702F50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1782" y="1814232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671" name="Rectangle 2012">
                <a:extLst>
                  <a:ext uri="{FF2B5EF4-FFF2-40B4-BE49-F238E27FC236}">
                    <a16:creationId xmlns:a16="http://schemas.microsoft.com/office/drawing/2014/main" id="{ED940844-75D4-E049-929D-7730B3344C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3857" y="1814232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672" name="Rectangle 2013">
                <a:extLst>
                  <a:ext uri="{FF2B5EF4-FFF2-40B4-BE49-F238E27FC236}">
                    <a16:creationId xmlns:a16="http://schemas.microsoft.com/office/drawing/2014/main" id="{E6E98373-EBB2-9945-ADA9-18F7222EB0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30272" y="1777441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673" name="Rectangle 2014">
                <a:extLst>
                  <a:ext uri="{FF2B5EF4-FFF2-40B4-BE49-F238E27FC236}">
                    <a16:creationId xmlns:a16="http://schemas.microsoft.com/office/drawing/2014/main" id="{6F11CBEB-034A-B648-AE0D-EF4A9744B5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65307" y="1814232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674" name="Rectangle 2015">
                <a:extLst>
                  <a:ext uri="{FF2B5EF4-FFF2-40B4-BE49-F238E27FC236}">
                    <a16:creationId xmlns:a16="http://schemas.microsoft.com/office/drawing/2014/main" id="{918B3C3E-AC5B-D143-A6B4-482FD89CE0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7382" y="1814232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675" name="Rectangle 2016">
                <a:extLst>
                  <a:ext uri="{FF2B5EF4-FFF2-40B4-BE49-F238E27FC236}">
                    <a16:creationId xmlns:a16="http://schemas.microsoft.com/office/drawing/2014/main" id="{73F99994-881D-A247-A7DF-946B9282AE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93797" y="1777441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676" name="Rectangle 2017">
                <a:extLst>
                  <a:ext uri="{FF2B5EF4-FFF2-40B4-BE49-F238E27FC236}">
                    <a16:creationId xmlns:a16="http://schemas.microsoft.com/office/drawing/2014/main" id="{3C30EEB2-B4F0-D548-862E-0757CF2D9E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28832" y="1814232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677" name="Rectangle 2018">
                <a:extLst>
                  <a:ext uri="{FF2B5EF4-FFF2-40B4-BE49-F238E27FC236}">
                    <a16:creationId xmlns:a16="http://schemas.microsoft.com/office/drawing/2014/main" id="{E529C1A0-4AFF-A443-AC8A-6B0F533519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20907" y="1814232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678" name="Rectangle 2019">
                <a:extLst>
                  <a:ext uri="{FF2B5EF4-FFF2-40B4-BE49-F238E27FC236}">
                    <a16:creationId xmlns:a16="http://schemas.microsoft.com/office/drawing/2014/main" id="{54CDCC2D-323C-5841-9F17-6731E10675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57322" y="1777441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679" name="Rectangle 2020">
                <a:extLst>
                  <a:ext uri="{FF2B5EF4-FFF2-40B4-BE49-F238E27FC236}">
                    <a16:creationId xmlns:a16="http://schemas.microsoft.com/office/drawing/2014/main" id="{41A36EA4-901D-514E-9127-64439AC5ED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2357" y="1814232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680" name="Rectangle 2021">
                <a:extLst>
                  <a:ext uri="{FF2B5EF4-FFF2-40B4-BE49-F238E27FC236}">
                    <a16:creationId xmlns:a16="http://schemas.microsoft.com/office/drawing/2014/main" id="{86B91147-1F43-2A4D-8598-74A18B012F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4432" y="1814232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grpSp>
          <p:nvGrpSpPr>
            <p:cNvPr id="127598" name="Group 1429">
              <a:extLst>
                <a:ext uri="{FF2B5EF4-FFF2-40B4-BE49-F238E27FC236}">
                  <a16:creationId xmlns:a16="http://schemas.microsoft.com/office/drawing/2014/main" id="{798BE55D-D0EF-EB42-A2D0-463A37B5DEB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162245" y="1394996"/>
              <a:ext cx="1114185" cy="751417"/>
              <a:chOff x="517764" y="1384300"/>
              <a:chExt cx="1114185" cy="751417"/>
            </a:xfrm>
          </p:grpSpPr>
          <p:sp>
            <p:nvSpPr>
              <p:cNvPr id="1969" name="Rectangle 1968">
                <a:extLst>
                  <a:ext uri="{FF2B5EF4-FFF2-40B4-BE49-F238E27FC236}">
                    <a16:creationId xmlns:a16="http://schemas.microsoft.com/office/drawing/2014/main" id="{0810F385-B497-0A4A-B37D-1B7491B7B8B7}"/>
                  </a:ext>
                </a:extLst>
              </p:cNvPr>
              <p:cNvSpPr/>
              <p:nvPr/>
            </p:nvSpPr>
            <p:spPr bwMode="auto">
              <a:xfrm>
                <a:off x="517189" y="1384799"/>
                <a:ext cx="1114332" cy="750863"/>
              </a:xfrm>
              <a:prstGeom prst="rect">
                <a:avLst/>
              </a:prstGeom>
              <a:solidFill>
                <a:schemeClr val="bg2">
                  <a:lumMod val="20000"/>
                  <a:lumOff val="80000"/>
                </a:schemeClr>
              </a:solidFill>
              <a:ln w="12700" cap="flat" cmpd="sng" algn="ctr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anchor="ctr" anchorCtr="1"/>
              <a:lstStyle>
                <a:lvl1pPr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charset="0"/>
                  <a:ea typeface="ＭＳ Ｐゴシック" charset="-128"/>
                  <a:cs typeface="+mn-cs"/>
                </a:endParaRPr>
              </a:p>
            </p:txBody>
          </p:sp>
          <p:sp>
            <p:nvSpPr>
              <p:cNvPr id="127628" name="Rectangle 1969">
                <a:extLst>
                  <a:ext uri="{FF2B5EF4-FFF2-40B4-BE49-F238E27FC236}">
                    <a16:creationId xmlns:a16="http://schemas.microsoft.com/office/drawing/2014/main" id="{DF9D111A-8EFE-854D-A831-D73DEE2DCF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5801" y="1433925"/>
                <a:ext cx="698111" cy="137160"/>
              </a:xfrm>
              <a:prstGeom prst="rect">
                <a:avLst/>
              </a:prstGeom>
              <a:solidFill>
                <a:srgbClr val="DA581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629" name="Rectangle 1970">
                <a:extLst>
                  <a:ext uri="{FF2B5EF4-FFF2-40B4-BE49-F238E27FC236}">
                    <a16:creationId xmlns:a16="http://schemas.microsoft.com/office/drawing/2014/main" id="{29BA5072-A627-7942-B41B-EEA4A3932A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050" y="1950358"/>
                <a:ext cx="1015612" cy="137160"/>
              </a:xfrm>
              <a:prstGeom prst="rect">
                <a:avLst/>
              </a:prstGeom>
              <a:solidFill>
                <a:srgbClr val="AEC3F5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630" name="Rectangle 1971">
                <a:extLst>
                  <a:ext uri="{FF2B5EF4-FFF2-40B4-BE49-F238E27FC236}">
                    <a16:creationId xmlns:a16="http://schemas.microsoft.com/office/drawing/2014/main" id="{26EA1EFC-8DB6-6E4F-BE89-221B2046BA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6747" y="1609166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631" name="Rectangle 1972">
                <a:extLst>
                  <a:ext uri="{FF2B5EF4-FFF2-40B4-BE49-F238E27FC236}">
                    <a16:creationId xmlns:a16="http://schemas.microsoft.com/office/drawing/2014/main" id="{9624A1FD-C627-384C-9914-476C66C9F9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1782" y="1645957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632" name="Rectangle 1973">
                <a:extLst>
                  <a:ext uri="{FF2B5EF4-FFF2-40B4-BE49-F238E27FC236}">
                    <a16:creationId xmlns:a16="http://schemas.microsoft.com/office/drawing/2014/main" id="{7E94FC08-C93A-7D49-A0FA-BCDC79CD84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3857" y="1645957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633" name="Rectangle 1974">
                <a:extLst>
                  <a:ext uri="{FF2B5EF4-FFF2-40B4-BE49-F238E27FC236}">
                    <a16:creationId xmlns:a16="http://schemas.microsoft.com/office/drawing/2014/main" id="{5710B795-048D-D547-88D1-6CED96CF43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30272" y="1609166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634" name="Rectangle 1975">
                <a:extLst>
                  <a:ext uri="{FF2B5EF4-FFF2-40B4-BE49-F238E27FC236}">
                    <a16:creationId xmlns:a16="http://schemas.microsoft.com/office/drawing/2014/main" id="{7DC56DE9-A157-C84D-AA12-CC49C1BC8B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65307" y="1645957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635" name="Rectangle 1976">
                <a:extLst>
                  <a:ext uri="{FF2B5EF4-FFF2-40B4-BE49-F238E27FC236}">
                    <a16:creationId xmlns:a16="http://schemas.microsoft.com/office/drawing/2014/main" id="{FCA36B36-4C36-674C-BA7C-C3DE8A4F51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7382" y="1645957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636" name="Rectangle 1977">
                <a:extLst>
                  <a:ext uri="{FF2B5EF4-FFF2-40B4-BE49-F238E27FC236}">
                    <a16:creationId xmlns:a16="http://schemas.microsoft.com/office/drawing/2014/main" id="{F94AD31D-BC1F-3145-ADE7-9291ED1413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93797" y="1609166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637" name="Rectangle 1978">
                <a:extLst>
                  <a:ext uri="{FF2B5EF4-FFF2-40B4-BE49-F238E27FC236}">
                    <a16:creationId xmlns:a16="http://schemas.microsoft.com/office/drawing/2014/main" id="{5097DE4F-8651-6343-BFFE-AF5A6F42FA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28832" y="1645957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638" name="Rectangle 1979">
                <a:extLst>
                  <a:ext uri="{FF2B5EF4-FFF2-40B4-BE49-F238E27FC236}">
                    <a16:creationId xmlns:a16="http://schemas.microsoft.com/office/drawing/2014/main" id="{89B5CD6B-CFEC-AF4A-AD13-6A1A76F3D5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20907" y="1645957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639" name="Rectangle 1980">
                <a:extLst>
                  <a:ext uri="{FF2B5EF4-FFF2-40B4-BE49-F238E27FC236}">
                    <a16:creationId xmlns:a16="http://schemas.microsoft.com/office/drawing/2014/main" id="{0A6D2F34-7B77-4E46-8229-35F835EB81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57322" y="1609166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640" name="Rectangle 1981">
                <a:extLst>
                  <a:ext uri="{FF2B5EF4-FFF2-40B4-BE49-F238E27FC236}">
                    <a16:creationId xmlns:a16="http://schemas.microsoft.com/office/drawing/2014/main" id="{DFFCBF5F-2C4B-4D4D-A248-A214683C62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2357" y="1645957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641" name="Rectangle 1982">
                <a:extLst>
                  <a:ext uri="{FF2B5EF4-FFF2-40B4-BE49-F238E27FC236}">
                    <a16:creationId xmlns:a16="http://schemas.microsoft.com/office/drawing/2014/main" id="{CCD87751-27A8-904B-A207-7759E36A02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4432" y="1645957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642" name="Rectangle 1983">
                <a:extLst>
                  <a:ext uri="{FF2B5EF4-FFF2-40B4-BE49-F238E27FC236}">
                    <a16:creationId xmlns:a16="http://schemas.microsoft.com/office/drawing/2014/main" id="{2F38A857-8B2C-9340-AD91-10FC038287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6747" y="1777441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643" name="Rectangle 1984">
                <a:extLst>
                  <a:ext uri="{FF2B5EF4-FFF2-40B4-BE49-F238E27FC236}">
                    <a16:creationId xmlns:a16="http://schemas.microsoft.com/office/drawing/2014/main" id="{A2F5A343-DCAE-F24C-BCAC-F5763C027D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1782" y="1814232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644" name="Rectangle 1985">
                <a:extLst>
                  <a:ext uri="{FF2B5EF4-FFF2-40B4-BE49-F238E27FC236}">
                    <a16:creationId xmlns:a16="http://schemas.microsoft.com/office/drawing/2014/main" id="{D4EAD0F2-3F2A-AA42-96AE-AC8D6968FF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3857" y="1814232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645" name="Rectangle 1986">
                <a:extLst>
                  <a:ext uri="{FF2B5EF4-FFF2-40B4-BE49-F238E27FC236}">
                    <a16:creationId xmlns:a16="http://schemas.microsoft.com/office/drawing/2014/main" id="{DE7EFA26-FDD4-754B-9CE7-33F341FF50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30272" y="1777441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646" name="Rectangle 1987">
                <a:extLst>
                  <a:ext uri="{FF2B5EF4-FFF2-40B4-BE49-F238E27FC236}">
                    <a16:creationId xmlns:a16="http://schemas.microsoft.com/office/drawing/2014/main" id="{8EF9972B-91F9-2340-B591-E94EDAC318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65307" y="1814232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647" name="Rectangle 1988">
                <a:extLst>
                  <a:ext uri="{FF2B5EF4-FFF2-40B4-BE49-F238E27FC236}">
                    <a16:creationId xmlns:a16="http://schemas.microsoft.com/office/drawing/2014/main" id="{BD205A84-21D4-884B-B473-5B329BBA88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7382" y="1814232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648" name="Rectangle 1989">
                <a:extLst>
                  <a:ext uri="{FF2B5EF4-FFF2-40B4-BE49-F238E27FC236}">
                    <a16:creationId xmlns:a16="http://schemas.microsoft.com/office/drawing/2014/main" id="{9701FA1A-2735-5D45-8005-BE976FEAE5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93797" y="1777441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649" name="Rectangle 1990">
                <a:extLst>
                  <a:ext uri="{FF2B5EF4-FFF2-40B4-BE49-F238E27FC236}">
                    <a16:creationId xmlns:a16="http://schemas.microsoft.com/office/drawing/2014/main" id="{835EB787-5D11-764B-B287-852C777935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28832" y="1814232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650" name="Rectangle 1991">
                <a:extLst>
                  <a:ext uri="{FF2B5EF4-FFF2-40B4-BE49-F238E27FC236}">
                    <a16:creationId xmlns:a16="http://schemas.microsoft.com/office/drawing/2014/main" id="{9BCBBCB8-EBD7-7143-95EE-A2122ACDEE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20907" y="1814232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651" name="Rectangle 1992">
                <a:extLst>
                  <a:ext uri="{FF2B5EF4-FFF2-40B4-BE49-F238E27FC236}">
                    <a16:creationId xmlns:a16="http://schemas.microsoft.com/office/drawing/2014/main" id="{CA70D866-50BE-374D-965F-C0891E2944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57322" y="1777441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652" name="Rectangle 1993">
                <a:extLst>
                  <a:ext uri="{FF2B5EF4-FFF2-40B4-BE49-F238E27FC236}">
                    <a16:creationId xmlns:a16="http://schemas.microsoft.com/office/drawing/2014/main" id="{8E5DF767-8081-C64E-A51D-CA80ED56B9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2357" y="1814232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653" name="Rectangle 1994">
                <a:extLst>
                  <a:ext uri="{FF2B5EF4-FFF2-40B4-BE49-F238E27FC236}">
                    <a16:creationId xmlns:a16="http://schemas.microsoft.com/office/drawing/2014/main" id="{8FB0053A-D78A-F041-A00A-90BB69B06C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4432" y="1814232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grpSp>
          <p:nvGrpSpPr>
            <p:cNvPr id="127599" name="Group 1457">
              <a:extLst>
                <a:ext uri="{FF2B5EF4-FFF2-40B4-BE49-F238E27FC236}">
                  <a16:creationId xmlns:a16="http://schemas.microsoft.com/office/drawing/2014/main" id="{14BC1BD9-D093-914B-96CC-CB7DC7A011E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325297" y="1394996"/>
              <a:ext cx="1114185" cy="751417"/>
              <a:chOff x="517764" y="1384300"/>
              <a:chExt cx="1114185" cy="751417"/>
            </a:xfrm>
          </p:grpSpPr>
          <p:sp>
            <p:nvSpPr>
              <p:cNvPr id="1942" name="Rectangle 1941">
                <a:extLst>
                  <a:ext uri="{FF2B5EF4-FFF2-40B4-BE49-F238E27FC236}">
                    <a16:creationId xmlns:a16="http://schemas.microsoft.com/office/drawing/2014/main" id="{400C752E-B14C-E347-996F-B2AAD657DF16}"/>
                  </a:ext>
                </a:extLst>
              </p:cNvPr>
              <p:cNvSpPr/>
              <p:nvPr/>
            </p:nvSpPr>
            <p:spPr bwMode="auto">
              <a:xfrm>
                <a:off x="517679" y="1384799"/>
                <a:ext cx="1114332" cy="750863"/>
              </a:xfrm>
              <a:prstGeom prst="rect">
                <a:avLst/>
              </a:prstGeom>
              <a:solidFill>
                <a:schemeClr val="bg2">
                  <a:lumMod val="20000"/>
                  <a:lumOff val="80000"/>
                </a:schemeClr>
              </a:solidFill>
              <a:ln w="12700" cap="flat" cmpd="sng" algn="ctr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anchor="ctr" anchorCtr="1"/>
              <a:lstStyle>
                <a:lvl1pPr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charset="0"/>
                  <a:ea typeface="ＭＳ Ｐゴシック" charset="-128"/>
                  <a:cs typeface="+mn-cs"/>
                </a:endParaRPr>
              </a:p>
            </p:txBody>
          </p:sp>
          <p:sp>
            <p:nvSpPr>
              <p:cNvPr id="127601" name="Rectangle 1942">
                <a:extLst>
                  <a:ext uri="{FF2B5EF4-FFF2-40B4-BE49-F238E27FC236}">
                    <a16:creationId xmlns:a16="http://schemas.microsoft.com/office/drawing/2014/main" id="{717E29A7-2D91-E346-9241-EF7E64105D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5801" y="1433925"/>
                <a:ext cx="698111" cy="137160"/>
              </a:xfrm>
              <a:prstGeom prst="rect">
                <a:avLst/>
              </a:prstGeom>
              <a:solidFill>
                <a:srgbClr val="DA581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602" name="Rectangle 1943">
                <a:extLst>
                  <a:ext uri="{FF2B5EF4-FFF2-40B4-BE49-F238E27FC236}">
                    <a16:creationId xmlns:a16="http://schemas.microsoft.com/office/drawing/2014/main" id="{C6FDC8CB-A8DB-0046-B863-C4919B6A56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050" y="1950358"/>
                <a:ext cx="1015612" cy="137160"/>
              </a:xfrm>
              <a:prstGeom prst="rect">
                <a:avLst/>
              </a:prstGeom>
              <a:solidFill>
                <a:srgbClr val="AEC3F5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603" name="Rectangle 1944">
                <a:extLst>
                  <a:ext uri="{FF2B5EF4-FFF2-40B4-BE49-F238E27FC236}">
                    <a16:creationId xmlns:a16="http://schemas.microsoft.com/office/drawing/2014/main" id="{3592522B-FC2D-1A4E-9E9B-E7735DD7ED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6747" y="1609166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604" name="Rectangle 1945">
                <a:extLst>
                  <a:ext uri="{FF2B5EF4-FFF2-40B4-BE49-F238E27FC236}">
                    <a16:creationId xmlns:a16="http://schemas.microsoft.com/office/drawing/2014/main" id="{24644FDD-4527-C045-9661-9827896E87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1782" y="1645957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605" name="Rectangle 1946">
                <a:extLst>
                  <a:ext uri="{FF2B5EF4-FFF2-40B4-BE49-F238E27FC236}">
                    <a16:creationId xmlns:a16="http://schemas.microsoft.com/office/drawing/2014/main" id="{D256DAF7-6C06-9544-BFF8-6762166E63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3857" y="1645957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606" name="Rectangle 1947">
                <a:extLst>
                  <a:ext uri="{FF2B5EF4-FFF2-40B4-BE49-F238E27FC236}">
                    <a16:creationId xmlns:a16="http://schemas.microsoft.com/office/drawing/2014/main" id="{DE4FB62F-3618-624E-BB7B-7C9AF1C316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30272" y="1609166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607" name="Rectangle 1948">
                <a:extLst>
                  <a:ext uri="{FF2B5EF4-FFF2-40B4-BE49-F238E27FC236}">
                    <a16:creationId xmlns:a16="http://schemas.microsoft.com/office/drawing/2014/main" id="{31169A3A-8E6B-1B4E-8BAD-9863E8411C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65307" y="1645957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608" name="Rectangle 1949">
                <a:extLst>
                  <a:ext uri="{FF2B5EF4-FFF2-40B4-BE49-F238E27FC236}">
                    <a16:creationId xmlns:a16="http://schemas.microsoft.com/office/drawing/2014/main" id="{4CA7C186-46B1-8340-B30A-ED34CA0151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7382" y="1645957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609" name="Rectangle 1950">
                <a:extLst>
                  <a:ext uri="{FF2B5EF4-FFF2-40B4-BE49-F238E27FC236}">
                    <a16:creationId xmlns:a16="http://schemas.microsoft.com/office/drawing/2014/main" id="{7661331E-11BA-534E-828F-D245A11C61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93797" y="1609166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610" name="Rectangle 1951">
                <a:extLst>
                  <a:ext uri="{FF2B5EF4-FFF2-40B4-BE49-F238E27FC236}">
                    <a16:creationId xmlns:a16="http://schemas.microsoft.com/office/drawing/2014/main" id="{076611BE-BCD0-7F4C-AE9D-869840D47C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28832" y="1645957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611" name="Rectangle 1952">
                <a:extLst>
                  <a:ext uri="{FF2B5EF4-FFF2-40B4-BE49-F238E27FC236}">
                    <a16:creationId xmlns:a16="http://schemas.microsoft.com/office/drawing/2014/main" id="{B1EA5A9A-B202-CB42-A30C-87ADE2FAAC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20907" y="1645957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612" name="Rectangle 1953">
                <a:extLst>
                  <a:ext uri="{FF2B5EF4-FFF2-40B4-BE49-F238E27FC236}">
                    <a16:creationId xmlns:a16="http://schemas.microsoft.com/office/drawing/2014/main" id="{E0758630-B705-0547-B689-ADCB32C76B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57322" y="1609166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613" name="Rectangle 1954">
                <a:extLst>
                  <a:ext uri="{FF2B5EF4-FFF2-40B4-BE49-F238E27FC236}">
                    <a16:creationId xmlns:a16="http://schemas.microsoft.com/office/drawing/2014/main" id="{3E6BE922-3837-AB44-9302-7FDA8799EF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2357" y="1645957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614" name="Rectangle 1955">
                <a:extLst>
                  <a:ext uri="{FF2B5EF4-FFF2-40B4-BE49-F238E27FC236}">
                    <a16:creationId xmlns:a16="http://schemas.microsoft.com/office/drawing/2014/main" id="{AECF0672-7AFE-9E42-A0F5-FE5A51F272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4432" y="1645957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615" name="Rectangle 1956">
                <a:extLst>
                  <a:ext uri="{FF2B5EF4-FFF2-40B4-BE49-F238E27FC236}">
                    <a16:creationId xmlns:a16="http://schemas.microsoft.com/office/drawing/2014/main" id="{7A7CF7E9-8320-4945-9713-1A0880D176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6747" y="1777441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616" name="Rectangle 1957">
                <a:extLst>
                  <a:ext uri="{FF2B5EF4-FFF2-40B4-BE49-F238E27FC236}">
                    <a16:creationId xmlns:a16="http://schemas.microsoft.com/office/drawing/2014/main" id="{1CE931C3-2991-F544-B1BB-392DF43E65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1782" y="1814232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617" name="Rectangle 1958">
                <a:extLst>
                  <a:ext uri="{FF2B5EF4-FFF2-40B4-BE49-F238E27FC236}">
                    <a16:creationId xmlns:a16="http://schemas.microsoft.com/office/drawing/2014/main" id="{483C70AB-FB13-334B-A911-4F0C1F111C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3857" y="1814232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618" name="Rectangle 1959">
                <a:extLst>
                  <a:ext uri="{FF2B5EF4-FFF2-40B4-BE49-F238E27FC236}">
                    <a16:creationId xmlns:a16="http://schemas.microsoft.com/office/drawing/2014/main" id="{315EBD6B-F93D-7346-9C30-CE31EEAB4C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30272" y="1777441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619" name="Rectangle 1960">
                <a:extLst>
                  <a:ext uri="{FF2B5EF4-FFF2-40B4-BE49-F238E27FC236}">
                    <a16:creationId xmlns:a16="http://schemas.microsoft.com/office/drawing/2014/main" id="{E4B8E6EB-DE81-004C-8173-1657953B65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65307" y="1814232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620" name="Rectangle 1961">
                <a:extLst>
                  <a:ext uri="{FF2B5EF4-FFF2-40B4-BE49-F238E27FC236}">
                    <a16:creationId xmlns:a16="http://schemas.microsoft.com/office/drawing/2014/main" id="{6C1FCDA8-744E-EE46-9B1A-224BABD94C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7382" y="1814232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621" name="Rectangle 1962">
                <a:extLst>
                  <a:ext uri="{FF2B5EF4-FFF2-40B4-BE49-F238E27FC236}">
                    <a16:creationId xmlns:a16="http://schemas.microsoft.com/office/drawing/2014/main" id="{ADF8ECCB-C1E8-D340-A38E-19B1C373BA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93797" y="1777441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622" name="Rectangle 1963">
                <a:extLst>
                  <a:ext uri="{FF2B5EF4-FFF2-40B4-BE49-F238E27FC236}">
                    <a16:creationId xmlns:a16="http://schemas.microsoft.com/office/drawing/2014/main" id="{F97AE556-9C72-6E42-9F19-06C142D157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28832" y="1814232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623" name="Rectangle 1964">
                <a:extLst>
                  <a:ext uri="{FF2B5EF4-FFF2-40B4-BE49-F238E27FC236}">
                    <a16:creationId xmlns:a16="http://schemas.microsoft.com/office/drawing/2014/main" id="{3DC2A19F-E298-124A-8A79-483FEF9762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20907" y="1814232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624" name="Rectangle 1965">
                <a:extLst>
                  <a:ext uri="{FF2B5EF4-FFF2-40B4-BE49-F238E27FC236}">
                    <a16:creationId xmlns:a16="http://schemas.microsoft.com/office/drawing/2014/main" id="{D1C3BFA8-A429-BC4A-9F23-41AA757DE5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57322" y="1777441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625" name="Rectangle 1966">
                <a:extLst>
                  <a:ext uri="{FF2B5EF4-FFF2-40B4-BE49-F238E27FC236}">
                    <a16:creationId xmlns:a16="http://schemas.microsoft.com/office/drawing/2014/main" id="{3B87D6D0-CAB3-ED44-80AC-9F1CC26045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2357" y="1814232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626" name="Rectangle 1967">
                <a:extLst>
                  <a:ext uri="{FF2B5EF4-FFF2-40B4-BE49-F238E27FC236}">
                    <a16:creationId xmlns:a16="http://schemas.microsoft.com/office/drawing/2014/main" id="{6096F030-ED71-A04B-BD5E-33347209EA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4432" y="1814232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</p:grpSp>
      <p:grpSp>
        <p:nvGrpSpPr>
          <p:cNvPr id="127015" name="Group 2024">
            <a:extLst>
              <a:ext uri="{FF2B5EF4-FFF2-40B4-BE49-F238E27FC236}">
                <a16:creationId xmlns:a16="http://schemas.microsoft.com/office/drawing/2014/main" id="{D13E34EB-4537-8249-807A-50801BABBFCC}"/>
              </a:ext>
            </a:extLst>
          </p:cNvPr>
          <p:cNvGrpSpPr>
            <a:grpSpLocks/>
          </p:cNvGrpSpPr>
          <p:nvPr/>
        </p:nvGrpSpPr>
        <p:grpSpPr bwMode="auto">
          <a:xfrm>
            <a:off x="4733925" y="3082925"/>
            <a:ext cx="3954463" cy="877888"/>
            <a:chOff x="4545730" y="1328822"/>
            <a:chExt cx="3954134" cy="877859"/>
          </a:xfrm>
        </p:grpSpPr>
        <p:sp>
          <p:nvSpPr>
            <p:cNvPr id="2026" name="Rectangle 2025">
              <a:extLst>
                <a:ext uri="{FF2B5EF4-FFF2-40B4-BE49-F238E27FC236}">
                  <a16:creationId xmlns:a16="http://schemas.microsoft.com/office/drawing/2014/main" id="{EE670F60-B4A7-5041-9806-EBC3F066BAAF}"/>
                </a:ext>
              </a:extLst>
            </p:cNvPr>
            <p:cNvSpPr/>
            <p:nvPr/>
          </p:nvSpPr>
          <p:spPr bwMode="auto">
            <a:xfrm>
              <a:off x="4560017" y="1328822"/>
              <a:ext cx="3939847" cy="877859"/>
            </a:xfrm>
            <a:prstGeom prst="rect">
              <a:avLst/>
            </a:prstGeom>
            <a:noFill/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ctr" anchorCtr="1"/>
            <a:lstStyle>
              <a:lvl1pPr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rebuchet MS" charset="0"/>
                <a:ea typeface="ＭＳ Ｐゴシック" charset="-128"/>
                <a:cs typeface="+mn-cs"/>
              </a:endParaRPr>
            </a:p>
          </p:txBody>
        </p:sp>
        <p:grpSp>
          <p:nvGrpSpPr>
            <p:cNvPr id="127508" name="Group 1486">
              <a:extLst>
                <a:ext uri="{FF2B5EF4-FFF2-40B4-BE49-F238E27FC236}">
                  <a16:creationId xmlns:a16="http://schemas.microsoft.com/office/drawing/2014/main" id="{BBC757EF-8B92-744B-AC39-BA226C8E6CB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45730" y="1393547"/>
              <a:ext cx="463081" cy="747517"/>
              <a:chOff x="3940698" y="1394549"/>
              <a:chExt cx="463081" cy="747517"/>
            </a:xfrm>
          </p:grpSpPr>
          <p:sp>
            <p:nvSpPr>
              <p:cNvPr id="127593" name="Rectangle 2111">
                <a:extLst>
                  <a:ext uri="{FF2B5EF4-FFF2-40B4-BE49-F238E27FC236}">
                    <a16:creationId xmlns:a16="http://schemas.microsoft.com/office/drawing/2014/main" id="{C95191B3-A1E9-EE43-BB3F-478F7F6B14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04141" y="1394549"/>
                <a:ext cx="336195" cy="747517"/>
              </a:xfrm>
              <a:prstGeom prst="rect">
                <a:avLst/>
              </a:prstGeom>
              <a:solidFill>
                <a:srgbClr val="8B9CC3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594" name="TextBox 2112">
                <a:extLst>
                  <a:ext uri="{FF2B5EF4-FFF2-40B4-BE49-F238E27FC236}">
                    <a16:creationId xmlns:a16="http://schemas.microsoft.com/office/drawing/2014/main" id="{2827EEAB-2716-094C-BA47-627695C64F5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940698" y="1622113"/>
                <a:ext cx="463081" cy="2923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3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Myriad Pro Black"/>
                    <a:ea typeface="ＭＳ Ｐゴシック" panose="020B0600070205080204" pitchFamily="34" charset="-128"/>
                    <a:cs typeface="+mn-cs"/>
                  </a:rPr>
                  <a:t>Tex</a:t>
                </a:r>
              </a:p>
            </p:txBody>
          </p:sp>
        </p:grpSp>
        <p:grpSp>
          <p:nvGrpSpPr>
            <p:cNvPr id="127509" name="Group 1428">
              <a:extLst>
                <a:ext uri="{FF2B5EF4-FFF2-40B4-BE49-F238E27FC236}">
                  <a16:creationId xmlns:a16="http://schemas.microsoft.com/office/drawing/2014/main" id="{649D20F1-842B-2742-8D1C-04B7B1D7A14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993845" y="1389648"/>
              <a:ext cx="1114185" cy="751417"/>
              <a:chOff x="517764" y="1384300"/>
              <a:chExt cx="1114185" cy="751417"/>
            </a:xfrm>
          </p:grpSpPr>
          <p:sp>
            <p:nvSpPr>
              <p:cNvPr id="2085" name="Rectangle 2084">
                <a:extLst>
                  <a:ext uri="{FF2B5EF4-FFF2-40B4-BE49-F238E27FC236}">
                    <a16:creationId xmlns:a16="http://schemas.microsoft.com/office/drawing/2014/main" id="{47A5F513-B568-EF43-8C01-4867D90A02DD}"/>
                  </a:ext>
                </a:extLst>
              </p:cNvPr>
              <p:cNvSpPr/>
              <p:nvPr/>
            </p:nvSpPr>
            <p:spPr bwMode="auto">
              <a:xfrm>
                <a:off x="517287" y="1383797"/>
                <a:ext cx="1114332" cy="752450"/>
              </a:xfrm>
              <a:prstGeom prst="rect">
                <a:avLst/>
              </a:prstGeom>
              <a:solidFill>
                <a:schemeClr val="bg2">
                  <a:lumMod val="20000"/>
                  <a:lumOff val="80000"/>
                </a:schemeClr>
              </a:solidFill>
              <a:ln w="12700" cap="flat" cmpd="sng" algn="ctr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anchor="ctr" anchorCtr="1"/>
              <a:lstStyle>
                <a:lvl1pPr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charset="0"/>
                  <a:ea typeface="ＭＳ Ｐゴシック" charset="-128"/>
                  <a:cs typeface="+mn-cs"/>
                </a:endParaRPr>
              </a:p>
            </p:txBody>
          </p:sp>
          <p:sp>
            <p:nvSpPr>
              <p:cNvPr id="127567" name="Rectangle 2085">
                <a:extLst>
                  <a:ext uri="{FF2B5EF4-FFF2-40B4-BE49-F238E27FC236}">
                    <a16:creationId xmlns:a16="http://schemas.microsoft.com/office/drawing/2014/main" id="{7C592508-F555-444D-88AA-F6088327F7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5801" y="1433925"/>
                <a:ext cx="698111" cy="137160"/>
              </a:xfrm>
              <a:prstGeom prst="rect">
                <a:avLst/>
              </a:prstGeom>
              <a:solidFill>
                <a:srgbClr val="DA581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568" name="Rectangle 2086">
                <a:extLst>
                  <a:ext uri="{FF2B5EF4-FFF2-40B4-BE49-F238E27FC236}">
                    <a16:creationId xmlns:a16="http://schemas.microsoft.com/office/drawing/2014/main" id="{2CFF0BD6-AC95-D542-AF3F-DBB30700A5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050" y="1950358"/>
                <a:ext cx="1015612" cy="137160"/>
              </a:xfrm>
              <a:prstGeom prst="rect">
                <a:avLst/>
              </a:prstGeom>
              <a:solidFill>
                <a:srgbClr val="AEC3F5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569" name="Rectangle 2087">
                <a:extLst>
                  <a:ext uri="{FF2B5EF4-FFF2-40B4-BE49-F238E27FC236}">
                    <a16:creationId xmlns:a16="http://schemas.microsoft.com/office/drawing/2014/main" id="{0895EBE6-1AFD-C746-9CBF-F5CF9FC912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6747" y="1609166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570" name="Rectangle 2088">
                <a:extLst>
                  <a:ext uri="{FF2B5EF4-FFF2-40B4-BE49-F238E27FC236}">
                    <a16:creationId xmlns:a16="http://schemas.microsoft.com/office/drawing/2014/main" id="{4D2FE276-250B-994C-A638-35DEA5CCCB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1782" y="1645957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571" name="Rectangle 2089">
                <a:extLst>
                  <a:ext uri="{FF2B5EF4-FFF2-40B4-BE49-F238E27FC236}">
                    <a16:creationId xmlns:a16="http://schemas.microsoft.com/office/drawing/2014/main" id="{B20F93BD-E13D-7748-9767-4217D30E2C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3857" y="1645957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572" name="Rectangle 2090">
                <a:extLst>
                  <a:ext uri="{FF2B5EF4-FFF2-40B4-BE49-F238E27FC236}">
                    <a16:creationId xmlns:a16="http://schemas.microsoft.com/office/drawing/2014/main" id="{3AB0FF9C-799F-324D-93A9-9DD29AD70A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30272" y="1609166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573" name="Rectangle 2091">
                <a:extLst>
                  <a:ext uri="{FF2B5EF4-FFF2-40B4-BE49-F238E27FC236}">
                    <a16:creationId xmlns:a16="http://schemas.microsoft.com/office/drawing/2014/main" id="{E3124DD1-AA72-764F-A2A6-F24297FC3E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65307" y="1645957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574" name="Rectangle 2092">
                <a:extLst>
                  <a:ext uri="{FF2B5EF4-FFF2-40B4-BE49-F238E27FC236}">
                    <a16:creationId xmlns:a16="http://schemas.microsoft.com/office/drawing/2014/main" id="{9B4BE348-4322-E140-BEDB-9436D44A35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7382" y="1645957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575" name="Rectangle 2093">
                <a:extLst>
                  <a:ext uri="{FF2B5EF4-FFF2-40B4-BE49-F238E27FC236}">
                    <a16:creationId xmlns:a16="http://schemas.microsoft.com/office/drawing/2014/main" id="{5C428F3E-ABE5-A64B-89CE-0576B6397C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93797" y="1609166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576" name="Rectangle 2094">
                <a:extLst>
                  <a:ext uri="{FF2B5EF4-FFF2-40B4-BE49-F238E27FC236}">
                    <a16:creationId xmlns:a16="http://schemas.microsoft.com/office/drawing/2014/main" id="{7F51D701-4891-1F43-B5C3-3FC569F698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28832" y="1645957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577" name="Rectangle 2095">
                <a:extLst>
                  <a:ext uri="{FF2B5EF4-FFF2-40B4-BE49-F238E27FC236}">
                    <a16:creationId xmlns:a16="http://schemas.microsoft.com/office/drawing/2014/main" id="{920234FE-5EC6-7C43-BBE9-03322820EF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20907" y="1645957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578" name="Rectangle 2096">
                <a:extLst>
                  <a:ext uri="{FF2B5EF4-FFF2-40B4-BE49-F238E27FC236}">
                    <a16:creationId xmlns:a16="http://schemas.microsoft.com/office/drawing/2014/main" id="{818FD546-A0AC-F241-85E8-CABBE9B426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57322" y="1609166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579" name="Rectangle 2097">
                <a:extLst>
                  <a:ext uri="{FF2B5EF4-FFF2-40B4-BE49-F238E27FC236}">
                    <a16:creationId xmlns:a16="http://schemas.microsoft.com/office/drawing/2014/main" id="{8A823BF6-37C6-ED42-9AFC-F84A347EFB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2357" y="1645957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580" name="Rectangle 2098">
                <a:extLst>
                  <a:ext uri="{FF2B5EF4-FFF2-40B4-BE49-F238E27FC236}">
                    <a16:creationId xmlns:a16="http://schemas.microsoft.com/office/drawing/2014/main" id="{D5159453-D63F-6E4C-8D93-563A93D37D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4432" y="1645957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581" name="Rectangle 2099">
                <a:extLst>
                  <a:ext uri="{FF2B5EF4-FFF2-40B4-BE49-F238E27FC236}">
                    <a16:creationId xmlns:a16="http://schemas.microsoft.com/office/drawing/2014/main" id="{18225223-5602-BF4E-8608-334577092A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6747" y="1777441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582" name="Rectangle 2100">
                <a:extLst>
                  <a:ext uri="{FF2B5EF4-FFF2-40B4-BE49-F238E27FC236}">
                    <a16:creationId xmlns:a16="http://schemas.microsoft.com/office/drawing/2014/main" id="{34562DB0-B728-BA4F-BE31-3E4D11DBC3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1782" y="1814232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583" name="Rectangle 2101">
                <a:extLst>
                  <a:ext uri="{FF2B5EF4-FFF2-40B4-BE49-F238E27FC236}">
                    <a16:creationId xmlns:a16="http://schemas.microsoft.com/office/drawing/2014/main" id="{63237BAC-1384-214C-9C0D-87C08A53C2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3857" y="1814232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584" name="Rectangle 2102">
                <a:extLst>
                  <a:ext uri="{FF2B5EF4-FFF2-40B4-BE49-F238E27FC236}">
                    <a16:creationId xmlns:a16="http://schemas.microsoft.com/office/drawing/2014/main" id="{2C599153-ED2C-F94E-9911-E67369AC30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30272" y="1777441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585" name="Rectangle 2103">
                <a:extLst>
                  <a:ext uri="{FF2B5EF4-FFF2-40B4-BE49-F238E27FC236}">
                    <a16:creationId xmlns:a16="http://schemas.microsoft.com/office/drawing/2014/main" id="{B7F6A2DE-2F6E-FE42-BF56-34631EC398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65307" y="1814232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586" name="Rectangle 2104">
                <a:extLst>
                  <a:ext uri="{FF2B5EF4-FFF2-40B4-BE49-F238E27FC236}">
                    <a16:creationId xmlns:a16="http://schemas.microsoft.com/office/drawing/2014/main" id="{C2D1FC16-8B63-3F4B-99E8-BF2EE4EE10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7382" y="1814232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587" name="Rectangle 2105">
                <a:extLst>
                  <a:ext uri="{FF2B5EF4-FFF2-40B4-BE49-F238E27FC236}">
                    <a16:creationId xmlns:a16="http://schemas.microsoft.com/office/drawing/2014/main" id="{779A8BBA-638B-5D47-BDBB-6BE7E4FFF7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93797" y="1777441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588" name="Rectangle 2106">
                <a:extLst>
                  <a:ext uri="{FF2B5EF4-FFF2-40B4-BE49-F238E27FC236}">
                    <a16:creationId xmlns:a16="http://schemas.microsoft.com/office/drawing/2014/main" id="{020784A9-9C15-ED4B-BBEA-224A761405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28832" y="1814232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589" name="Rectangle 2107">
                <a:extLst>
                  <a:ext uri="{FF2B5EF4-FFF2-40B4-BE49-F238E27FC236}">
                    <a16:creationId xmlns:a16="http://schemas.microsoft.com/office/drawing/2014/main" id="{1BF29D65-24E5-604D-9DBF-49DF1DB57E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20907" y="1814232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590" name="Rectangle 2108">
                <a:extLst>
                  <a:ext uri="{FF2B5EF4-FFF2-40B4-BE49-F238E27FC236}">
                    <a16:creationId xmlns:a16="http://schemas.microsoft.com/office/drawing/2014/main" id="{5F5FDBF5-9774-6149-BCD4-41D1350F6E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57322" y="1777441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591" name="Rectangle 2109">
                <a:extLst>
                  <a:ext uri="{FF2B5EF4-FFF2-40B4-BE49-F238E27FC236}">
                    <a16:creationId xmlns:a16="http://schemas.microsoft.com/office/drawing/2014/main" id="{35FCD7EB-CB01-3941-8F86-5E8F2C3DE2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2357" y="1814232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592" name="Rectangle 2110">
                <a:extLst>
                  <a:ext uri="{FF2B5EF4-FFF2-40B4-BE49-F238E27FC236}">
                    <a16:creationId xmlns:a16="http://schemas.microsoft.com/office/drawing/2014/main" id="{CB2A2DC2-52BC-854B-B53C-5D4D82BD95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4432" y="1814232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grpSp>
          <p:nvGrpSpPr>
            <p:cNvPr id="127510" name="Group 1429">
              <a:extLst>
                <a:ext uri="{FF2B5EF4-FFF2-40B4-BE49-F238E27FC236}">
                  <a16:creationId xmlns:a16="http://schemas.microsoft.com/office/drawing/2014/main" id="{4663E3A5-6399-6F4C-A9F7-9E2E58CDE16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162245" y="1394996"/>
              <a:ext cx="1114185" cy="751417"/>
              <a:chOff x="517764" y="1384300"/>
              <a:chExt cx="1114185" cy="751417"/>
            </a:xfrm>
          </p:grpSpPr>
          <p:sp>
            <p:nvSpPr>
              <p:cNvPr id="2058" name="Rectangle 2057">
                <a:extLst>
                  <a:ext uri="{FF2B5EF4-FFF2-40B4-BE49-F238E27FC236}">
                    <a16:creationId xmlns:a16="http://schemas.microsoft.com/office/drawing/2014/main" id="{70B8B7F1-C6AD-A447-B7DF-8F84A5145C44}"/>
                  </a:ext>
                </a:extLst>
              </p:cNvPr>
              <p:cNvSpPr/>
              <p:nvPr/>
            </p:nvSpPr>
            <p:spPr bwMode="auto">
              <a:xfrm>
                <a:off x="517189" y="1384799"/>
                <a:ext cx="1114332" cy="750863"/>
              </a:xfrm>
              <a:prstGeom prst="rect">
                <a:avLst/>
              </a:prstGeom>
              <a:solidFill>
                <a:schemeClr val="bg2">
                  <a:lumMod val="20000"/>
                  <a:lumOff val="80000"/>
                </a:schemeClr>
              </a:solidFill>
              <a:ln w="12700" cap="flat" cmpd="sng" algn="ctr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anchor="ctr" anchorCtr="1"/>
              <a:lstStyle>
                <a:lvl1pPr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charset="0"/>
                  <a:ea typeface="ＭＳ Ｐゴシック" charset="-128"/>
                  <a:cs typeface="+mn-cs"/>
                </a:endParaRPr>
              </a:p>
            </p:txBody>
          </p:sp>
          <p:sp>
            <p:nvSpPr>
              <p:cNvPr id="127540" name="Rectangle 2058">
                <a:extLst>
                  <a:ext uri="{FF2B5EF4-FFF2-40B4-BE49-F238E27FC236}">
                    <a16:creationId xmlns:a16="http://schemas.microsoft.com/office/drawing/2014/main" id="{DF0B0169-6C1F-8449-9B27-8EE9CE6351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5801" y="1433925"/>
                <a:ext cx="698111" cy="137160"/>
              </a:xfrm>
              <a:prstGeom prst="rect">
                <a:avLst/>
              </a:prstGeom>
              <a:solidFill>
                <a:srgbClr val="DA581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541" name="Rectangle 2059">
                <a:extLst>
                  <a:ext uri="{FF2B5EF4-FFF2-40B4-BE49-F238E27FC236}">
                    <a16:creationId xmlns:a16="http://schemas.microsoft.com/office/drawing/2014/main" id="{D31DE383-B07F-2741-8415-4FC158F742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050" y="1950358"/>
                <a:ext cx="1015612" cy="137160"/>
              </a:xfrm>
              <a:prstGeom prst="rect">
                <a:avLst/>
              </a:prstGeom>
              <a:solidFill>
                <a:srgbClr val="AEC3F5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542" name="Rectangle 2060">
                <a:extLst>
                  <a:ext uri="{FF2B5EF4-FFF2-40B4-BE49-F238E27FC236}">
                    <a16:creationId xmlns:a16="http://schemas.microsoft.com/office/drawing/2014/main" id="{89B81DAE-4C18-7944-8918-981ED004B4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6747" y="1609166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543" name="Rectangle 2061">
                <a:extLst>
                  <a:ext uri="{FF2B5EF4-FFF2-40B4-BE49-F238E27FC236}">
                    <a16:creationId xmlns:a16="http://schemas.microsoft.com/office/drawing/2014/main" id="{132DD99B-6CE5-7842-90AF-CDFFAD8B23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1782" y="1645957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544" name="Rectangle 2062">
                <a:extLst>
                  <a:ext uri="{FF2B5EF4-FFF2-40B4-BE49-F238E27FC236}">
                    <a16:creationId xmlns:a16="http://schemas.microsoft.com/office/drawing/2014/main" id="{06620841-4387-8040-A237-AE2A1C186D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3857" y="1645957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545" name="Rectangle 2063">
                <a:extLst>
                  <a:ext uri="{FF2B5EF4-FFF2-40B4-BE49-F238E27FC236}">
                    <a16:creationId xmlns:a16="http://schemas.microsoft.com/office/drawing/2014/main" id="{8E762C6D-4B8C-6A44-86FF-F4F4693FF2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30272" y="1609166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546" name="Rectangle 2064">
                <a:extLst>
                  <a:ext uri="{FF2B5EF4-FFF2-40B4-BE49-F238E27FC236}">
                    <a16:creationId xmlns:a16="http://schemas.microsoft.com/office/drawing/2014/main" id="{2726C649-9E0D-E64F-8B14-DC4BAF3983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65307" y="1645957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547" name="Rectangle 2065">
                <a:extLst>
                  <a:ext uri="{FF2B5EF4-FFF2-40B4-BE49-F238E27FC236}">
                    <a16:creationId xmlns:a16="http://schemas.microsoft.com/office/drawing/2014/main" id="{6B84D1B0-DCF0-B44D-BA39-75D2AC651B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7382" y="1645957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548" name="Rectangle 2066">
                <a:extLst>
                  <a:ext uri="{FF2B5EF4-FFF2-40B4-BE49-F238E27FC236}">
                    <a16:creationId xmlns:a16="http://schemas.microsoft.com/office/drawing/2014/main" id="{2F14B1AC-F5F8-A243-ABE7-F4E5128839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93797" y="1609166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549" name="Rectangle 2067">
                <a:extLst>
                  <a:ext uri="{FF2B5EF4-FFF2-40B4-BE49-F238E27FC236}">
                    <a16:creationId xmlns:a16="http://schemas.microsoft.com/office/drawing/2014/main" id="{D4A0C394-2156-5F4D-9833-7279EEC977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28832" y="1645957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550" name="Rectangle 2068">
                <a:extLst>
                  <a:ext uri="{FF2B5EF4-FFF2-40B4-BE49-F238E27FC236}">
                    <a16:creationId xmlns:a16="http://schemas.microsoft.com/office/drawing/2014/main" id="{B1E10311-B3BB-CC4B-97EE-CD291AB174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20907" y="1645957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551" name="Rectangle 2069">
                <a:extLst>
                  <a:ext uri="{FF2B5EF4-FFF2-40B4-BE49-F238E27FC236}">
                    <a16:creationId xmlns:a16="http://schemas.microsoft.com/office/drawing/2014/main" id="{3A95BBF9-6E8D-A242-9A07-E5527A5E46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57322" y="1609166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552" name="Rectangle 2070">
                <a:extLst>
                  <a:ext uri="{FF2B5EF4-FFF2-40B4-BE49-F238E27FC236}">
                    <a16:creationId xmlns:a16="http://schemas.microsoft.com/office/drawing/2014/main" id="{23C67B17-8296-C548-B695-323C7BC651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2357" y="1645957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553" name="Rectangle 2071">
                <a:extLst>
                  <a:ext uri="{FF2B5EF4-FFF2-40B4-BE49-F238E27FC236}">
                    <a16:creationId xmlns:a16="http://schemas.microsoft.com/office/drawing/2014/main" id="{E545FC5E-8CA7-AC4A-BB3F-327B375423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4432" y="1645957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554" name="Rectangle 2072">
                <a:extLst>
                  <a:ext uri="{FF2B5EF4-FFF2-40B4-BE49-F238E27FC236}">
                    <a16:creationId xmlns:a16="http://schemas.microsoft.com/office/drawing/2014/main" id="{7AD65582-3C59-2D45-9F68-68D385BDBD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6747" y="1777441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555" name="Rectangle 2073">
                <a:extLst>
                  <a:ext uri="{FF2B5EF4-FFF2-40B4-BE49-F238E27FC236}">
                    <a16:creationId xmlns:a16="http://schemas.microsoft.com/office/drawing/2014/main" id="{103F3A93-066C-C243-A5B4-A4D8F9F5F5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1782" y="1814232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556" name="Rectangle 2074">
                <a:extLst>
                  <a:ext uri="{FF2B5EF4-FFF2-40B4-BE49-F238E27FC236}">
                    <a16:creationId xmlns:a16="http://schemas.microsoft.com/office/drawing/2014/main" id="{22BCE690-DD0C-0348-9086-35794391BF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3857" y="1814232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557" name="Rectangle 2075">
                <a:extLst>
                  <a:ext uri="{FF2B5EF4-FFF2-40B4-BE49-F238E27FC236}">
                    <a16:creationId xmlns:a16="http://schemas.microsoft.com/office/drawing/2014/main" id="{94690A13-1055-B74A-803C-EA4C6B2859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30272" y="1777441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558" name="Rectangle 2076">
                <a:extLst>
                  <a:ext uri="{FF2B5EF4-FFF2-40B4-BE49-F238E27FC236}">
                    <a16:creationId xmlns:a16="http://schemas.microsoft.com/office/drawing/2014/main" id="{17E1FED3-82C1-9A40-8383-EA4DCA0187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65307" y="1814232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559" name="Rectangle 2077">
                <a:extLst>
                  <a:ext uri="{FF2B5EF4-FFF2-40B4-BE49-F238E27FC236}">
                    <a16:creationId xmlns:a16="http://schemas.microsoft.com/office/drawing/2014/main" id="{C8248779-01EC-2F41-A1AD-8A5D1B10C2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7382" y="1814232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560" name="Rectangle 2078">
                <a:extLst>
                  <a:ext uri="{FF2B5EF4-FFF2-40B4-BE49-F238E27FC236}">
                    <a16:creationId xmlns:a16="http://schemas.microsoft.com/office/drawing/2014/main" id="{521601AC-ADF9-B04B-BEB9-29016513AE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93797" y="1777441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561" name="Rectangle 2079">
                <a:extLst>
                  <a:ext uri="{FF2B5EF4-FFF2-40B4-BE49-F238E27FC236}">
                    <a16:creationId xmlns:a16="http://schemas.microsoft.com/office/drawing/2014/main" id="{F6D5FC75-2E17-1F47-BB93-A186856936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28832" y="1814232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562" name="Rectangle 2080">
                <a:extLst>
                  <a:ext uri="{FF2B5EF4-FFF2-40B4-BE49-F238E27FC236}">
                    <a16:creationId xmlns:a16="http://schemas.microsoft.com/office/drawing/2014/main" id="{42CF61AC-A482-A646-824E-14557E5258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20907" y="1814232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563" name="Rectangle 2081">
                <a:extLst>
                  <a:ext uri="{FF2B5EF4-FFF2-40B4-BE49-F238E27FC236}">
                    <a16:creationId xmlns:a16="http://schemas.microsoft.com/office/drawing/2014/main" id="{8666377F-A541-2341-B806-FD87604480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57322" y="1777441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564" name="Rectangle 2082">
                <a:extLst>
                  <a:ext uri="{FF2B5EF4-FFF2-40B4-BE49-F238E27FC236}">
                    <a16:creationId xmlns:a16="http://schemas.microsoft.com/office/drawing/2014/main" id="{FA9BFAF0-0EA8-4F49-B45D-5C958EB830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2357" y="1814232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565" name="Rectangle 2083">
                <a:extLst>
                  <a:ext uri="{FF2B5EF4-FFF2-40B4-BE49-F238E27FC236}">
                    <a16:creationId xmlns:a16="http://schemas.microsoft.com/office/drawing/2014/main" id="{4DBC88C6-BC26-FE43-9125-62490F32E5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4432" y="1814232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grpSp>
          <p:nvGrpSpPr>
            <p:cNvPr id="127511" name="Group 1457">
              <a:extLst>
                <a:ext uri="{FF2B5EF4-FFF2-40B4-BE49-F238E27FC236}">
                  <a16:creationId xmlns:a16="http://schemas.microsoft.com/office/drawing/2014/main" id="{4044CDAA-5B38-0143-A6B3-C6512BEC8C3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325297" y="1394996"/>
              <a:ext cx="1114185" cy="751417"/>
              <a:chOff x="517764" y="1384300"/>
              <a:chExt cx="1114185" cy="751417"/>
            </a:xfrm>
          </p:grpSpPr>
          <p:sp>
            <p:nvSpPr>
              <p:cNvPr id="2031" name="Rectangle 2030">
                <a:extLst>
                  <a:ext uri="{FF2B5EF4-FFF2-40B4-BE49-F238E27FC236}">
                    <a16:creationId xmlns:a16="http://schemas.microsoft.com/office/drawing/2014/main" id="{A3D83E1C-4044-1D4B-B0C6-77CBD6974E92}"/>
                  </a:ext>
                </a:extLst>
              </p:cNvPr>
              <p:cNvSpPr/>
              <p:nvPr/>
            </p:nvSpPr>
            <p:spPr bwMode="auto">
              <a:xfrm>
                <a:off x="517679" y="1384799"/>
                <a:ext cx="1114332" cy="750863"/>
              </a:xfrm>
              <a:prstGeom prst="rect">
                <a:avLst/>
              </a:prstGeom>
              <a:solidFill>
                <a:schemeClr val="bg2">
                  <a:lumMod val="20000"/>
                  <a:lumOff val="80000"/>
                </a:schemeClr>
              </a:solidFill>
              <a:ln w="12700" cap="flat" cmpd="sng" algn="ctr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anchor="ctr" anchorCtr="1"/>
              <a:lstStyle>
                <a:lvl1pPr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charset="0"/>
                  <a:ea typeface="ＭＳ Ｐゴシック" charset="-128"/>
                  <a:cs typeface="+mn-cs"/>
                </a:endParaRPr>
              </a:p>
            </p:txBody>
          </p:sp>
          <p:sp>
            <p:nvSpPr>
              <p:cNvPr id="127513" name="Rectangle 2031">
                <a:extLst>
                  <a:ext uri="{FF2B5EF4-FFF2-40B4-BE49-F238E27FC236}">
                    <a16:creationId xmlns:a16="http://schemas.microsoft.com/office/drawing/2014/main" id="{7C7BB0EA-3469-7041-AE13-55B4BD8C58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5801" y="1433925"/>
                <a:ext cx="698111" cy="137160"/>
              </a:xfrm>
              <a:prstGeom prst="rect">
                <a:avLst/>
              </a:prstGeom>
              <a:solidFill>
                <a:srgbClr val="DA581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514" name="Rectangle 2032">
                <a:extLst>
                  <a:ext uri="{FF2B5EF4-FFF2-40B4-BE49-F238E27FC236}">
                    <a16:creationId xmlns:a16="http://schemas.microsoft.com/office/drawing/2014/main" id="{B4183754-B48C-4C4F-ADF3-D34B578EC9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050" y="1950358"/>
                <a:ext cx="1015612" cy="137160"/>
              </a:xfrm>
              <a:prstGeom prst="rect">
                <a:avLst/>
              </a:prstGeom>
              <a:solidFill>
                <a:srgbClr val="AEC3F5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515" name="Rectangle 2033">
                <a:extLst>
                  <a:ext uri="{FF2B5EF4-FFF2-40B4-BE49-F238E27FC236}">
                    <a16:creationId xmlns:a16="http://schemas.microsoft.com/office/drawing/2014/main" id="{871412D4-59ED-1743-BD99-6758668757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6747" y="1609166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516" name="Rectangle 2034">
                <a:extLst>
                  <a:ext uri="{FF2B5EF4-FFF2-40B4-BE49-F238E27FC236}">
                    <a16:creationId xmlns:a16="http://schemas.microsoft.com/office/drawing/2014/main" id="{362F4402-05A3-F649-9367-DC314D0986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1782" y="1645957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517" name="Rectangle 2035">
                <a:extLst>
                  <a:ext uri="{FF2B5EF4-FFF2-40B4-BE49-F238E27FC236}">
                    <a16:creationId xmlns:a16="http://schemas.microsoft.com/office/drawing/2014/main" id="{3A74BCC1-0F82-964E-B4CD-9D41E8C7FA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3857" y="1645957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518" name="Rectangle 2036">
                <a:extLst>
                  <a:ext uri="{FF2B5EF4-FFF2-40B4-BE49-F238E27FC236}">
                    <a16:creationId xmlns:a16="http://schemas.microsoft.com/office/drawing/2014/main" id="{FACC1C77-47C6-2245-A6C8-34165BC858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30272" y="1609166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519" name="Rectangle 2037">
                <a:extLst>
                  <a:ext uri="{FF2B5EF4-FFF2-40B4-BE49-F238E27FC236}">
                    <a16:creationId xmlns:a16="http://schemas.microsoft.com/office/drawing/2014/main" id="{A22EC339-C89A-AD4A-94A9-4A0A3177FE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65307" y="1645957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520" name="Rectangle 2038">
                <a:extLst>
                  <a:ext uri="{FF2B5EF4-FFF2-40B4-BE49-F238E27FC236}">
                    <a16:creationId xmlns:a16="http://schemas.microsoft.com/office/drawing/2014/main" id="{D2E087F7-51BF-A746-AF8F-21169B70D2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7382" y="1645957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521" name="Rectangle 2039">
                <a:extLst>
                  <a:ext uri="{FF2B5EF4-FFF2-40B4-BE49-F238E27FC236}">
                    <a16:creationId xmlns:a16="http://schemas.microsoft.com/office/drawing/2014/main" id="{49929EAE-B926-1444-B9DF-06F314397A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93797" y="1609166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522" name="Rectangle 2040">
                <a:extLst>
                  <a:ext uri="{FF2B5EF4-FFF2-40B4-BE49-F238E27FC236}">
                    <a16:creationId xmlns:a16="http://schemas.microsoft.com/office/drawing/2014/main" id="{27C11985-6492-0F47-BCC3-5E8DA3F2BB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28832" y="1645957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523" name="Rectangle 2041">
                <a:extLst>
                  <a:ext uri="{FF2B5EF4-FFF2-40B4-BE49-F238E27FC236}">
                    <a16:creationId xmlns:a16="http://schemas.microsoft.com/office/drawing/2014/main" id="{E6DEDD01-B576-7144-8CB4-0BBCDB2762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20907" y="1645957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524" name="Rectangle 2042">
                <a:extLst>
                  <a:ext uri="{FF2B5EF4-FFF2-40B4-BE49-F238E27FC236}">
                    <a16:creationId xmlns:a16="http://schemas.microsoft.com/office/drawing/2014/main" id="{2D9AAACC-4010-C74D-9C5A-FEBF2E56A4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57322" y="1609166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525" name="Rectangle 2043">
                <a:extLst>
                  <a:ext uri="{FF2B5EF4-FFF2-40B4-BE49-F238E27FC236}">
                    <a16:creationId xmlns:a16="http://schemas.microsoft.com/office/drawing/2014/main" id="{15274FD7-662D-724B-B7D1-0E5A54971B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2357" y="1645957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526" name="Rectangle 2044">
                <a:extLst>
                  <a:ext uri="{FF2B5EF4-FFF2-40B4-BE49-F238E27FC236}">
                    <a16:creationId xmlns:a16="http://schemas.microsoft.com/office/drawing/2014/main" id="{AF0E84A0-916E-844E-9E03-A0385BABB1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4432" y="1645957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527" name="Rectangle 2045">
                <a:extLst>
                  <a:ext uri="{FF2B5EF4-FFF2-40B4-BE49-F238E27FC236}">
                    <a16:creationId xmlns:a16="http://schemas.microsoft.com/office/drawing/2014/main" id="{7E930759-4A96-AF4C-97D2-C039414D5A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6747" y="1777441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528" name="Rectangle 2046">
                <a:extLst>
                  <a:ext uri="{FF2B5EF4-FFF2-40B4-BE49-F238E27FC236}">
                    <a16:creationId xmlns:a16="http://schemas.microsoft.com/office/drawing/2014/main" id="{F883D6EF-2BAC-2940-8719-98F2E4B2E3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1782" y="1814232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529" name="Rectangle 2047">
                <a:extLst>
                  <a:ext uri="{FF2B5EF4-FFF2-40B4-BE49-F238E27FC236}">
                    <a16:creationId xmlns:a16="http://schemas.microsoft.com/office/drawing/2014/main" id="{09B2433F-F5BF-4E40-A96F-F0C4C6C35A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3857" y="1814232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530" name="Rectangle 2048">
                <a:extLst>
                  <a:ext uri="{FF2B5EF4-FFF2-40B4-BE49-F238E27FC236}">
                    <a16:creationId xmlns:a16="http://schemas.microsoft.com/office/drawing/2014/main" id="{80F69A94-2059-B346-ACBF-7A121FD32A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30272" y="1777441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531" name="Rectangle 2049">
                <a:extLst>
                  <a:ext uri="{FF2B5EF4-FFF2-40B4-BE49-F238E27FC236}">
                    <a16:creationId xmlns:a16="http://schemas.microsoft.com/office/drawing/2014/main" id="{51AD5D51-3C88-AE4E-9120-E0FC351EAE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65307" y="1814232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532" name="Rectangle 2050">
                <a:extLst>
                  <a:ext uri="{FF2B5EF4-FFF2-40B4-BE49-F238E27FC236}">
                    <a16:creationId xmlns:a16="http://schemas.microsoft.com/office/drawing/2014/main" id="{8354308B-6D85-6945-99AC-5E5E7973DA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7382" y="1814232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533" name="Rectangle 2051">
                <a:extLst>
                  <a:ext uri="{FF2B5EF4-FFF2-40B4-BE49-F238E27FC236}">
                    <a16:creationId xmlns:a16="http://schemas.microsoft.com/office/drawing/2014/main" id="{CDBB25D1-2F02-8948-B117-18474D1278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93797" y="1777441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534" name="Rectangle 2052">
                <a:extLst>
                  <a:ext uri="{FF2B5EF4-FFF2-40B4-BE49-F238E27FC236}">
                    <a16:creationId xmlns:a16="http://schemas.microsoft.com/office/drawing/2014/main" id="{D685EA78-19DA-DB4A-94DE-5EECAF087B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28832" y="1814232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535" name="Rectangle 2053">
                <a:extLst>
                  <a:ext uri="{FF2B5EF4-FFF2-40B4-BE49-F238E27FC236}">
                    <a16:creationId xmlns:a16="http://schemas.microsoft.com/office/drawing/2014/main" id="{FB45265E-98C6-A046-B6ED-BC3B5F5A47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20907" y="1814232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536" name="Rectangle 2054">
                <a:extLst>
                  <a:ext uri="{FF2B5EF4-FFF2-40B4-BE49-F238E27FC236}">
                    <a16:creationId xmlns:a16="http://schemas.microsoft.com/office/drawing/2014/main" id="{7C9C6C94-AB93-B74B-AE01-2FAA0D47C5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57322" y="1777441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537" name="Rectangle 2055">
                <a:extLst>
                  <a:ext uri="{FF2B5EF4-FFF2-40B4-BE49-F238E27FC236}">
                    <a16:creationId xmlns:a16="http://schemas.microsoft.com/office/drawing/2014/main" id="{F1DCF4FF-E0B8-774E-8972-A90A058F6F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2357" y="1814232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538" name="Rectangle 2056">
                <a:extLst>
                  <a:ext uri="{FF2B5EF4-FFF2-40B4-BE49-F238E27FC236}">
                    <a16:creationId xmlns:a16="http://schemas.microsoft.com/office/drawing/2014/main" id="{5703DB50-1E7F-C849-9CE3-7E31D58C70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4432" y="1814232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</p:grpSp>
      <p:grpSp>
        <p:nvGrpSpPr>
          <p:cNvPr id="127016" name="Group 2113">
            <a:extLst>
              <a:ext uri="{FF2B5EF4-FFF2-40B4-BE49-F238E27FC236}">
                <a16:creationId xmlns:a16="http://schemas.microsoft.com/office/drawing/2014/main" id="{CE91009E-C52B-2C46-879D-0BB9022DEBB7}"/>
              </a:ext>
            </a:extLst>
          </p:cNvPr>
          <p:cNvGrpSpPr>
            <a:grpSpLocks/>
          </p:cNvGrpSpPr>
          <p:nvPr/>
        </p:nvGrpSpPr>
        <p:grpSpPr bwMode="auto">
          <a:xfrm>
            <a:off x="4733925" y="3962400"/>
            <a:ext cx="3954463" cy="877888"/>
            <a:chOff x="4545730" y="1328822"/>
            <a:chExt cx="3954134" cy="877859"/>
          </a:xfrm>
        </p:grpSpPr>
        <p:sp>
          <p:nvSpPr>
            <p:cNvPr id="2115" name="Rectangle 2114">
              <a:extLst>
                <a:ext uri="{FF2B5EF4-FFF2-40B4-BE49-F238E27FC236}">
                  <a16:creationId xmlns:a16="http://schemas.microsoft.com/office/drawing/2014/main" id="{5DEA295D-7961-2C48-9B8D-2F4893BD22E1}"/>
                </a:ext>
              </a:extLst>
            </p:cNvPr>
            <p:cNvSpPr/>
            <p:nvPr/>
          </p:nvSpPr>
          <p:spPr bwMode="auto">
            <a:xfrm>
              <a:off x="4560017" y="1328822"/>
              <a:ext cx="3939847" cy="877859"/>
            </a:xfrm>
            <a:prstGeom prst="rect">
              <a:avLst/>
            </a:prstGeom>
            <a:noFill/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ctr" anchorCtr="1"/>
            <a:lstStyle>
              <a:lvl1pPr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rebuchet MS" charset="0"/>
                <a:ea typeface="ＭＳ Ｐゴシック" charset="-128"/>
                <a:cs typeface="+mn-cs"/>
              </a:endParaRPr>
            </a:p>
          </p:txBody>
        </p:sp>
        <p:grpSp>
          <p:nvGrpSpPr>
            <p:cNvPr id="127420" name="Group 1486">
              <a:extLst>
                <a:ext uri="{FF2B5EF4-FFF2-40B4-BE49-F238E27FC236}">
                  <a16:creationId xmlns:a16="http://schemas.microsoft.com/office/drawing/2014/main" id="{F6973A36-F0B0-1F49-8248-4924E38208B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45730" y="1393547"/>
              <a:ext cx="463081" cy="747517"/>
              <a:chOff x="3940698" y="1394549"/>
              <a:chExt cx="463081" cy="747517"/>
            </a:xfrm>
          </p:grpSpPr>
          <p:sp>
            <p:nvSpPr>
              <p:cNvPr id="127505" name="Rectangle 2200">
                <a:extLst>
                  <a:ext uri="{FF2B5EF4-FFF2-40B4-BE49-F238E27FC236}">
                    <a16:creationId xmlns:a16="http://schemas.microsoft.com/office/drawing/2014/main" id="{87D650B0-1331-6347-B493-1ABA6B59CC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04141" y="1394549"/>
                <a:ext cx="336195" cy="747517"/>
              </a:xfrm>
              <a:prstGeom prst="rect">
                <a:avLst/>
              </a:prstGeom>
              <a:solidFill>
                <a:srgbClr val="8B9CC3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506" name="TextBox 2201">
                <a:extLst>
                  <a:ext uri="{FF2B5EF4-FFF2-40B4-BE49-F238E27FC236}">
                    <a16:creationId xmlns:a16="http://schemas.microsoft.com/office/drawing/2014/main" id="{1C76240E-95DC-344D-943D-AC43C81D1AA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940698" y="1622113"/>
                <a:ext cx="463081" cy="2923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3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Myriad Pro Black"/>
                    <a:ea typeface="ＭＳ Ｐゴシック" panose="020B0600070205080204" pitchFamily="34" charset="-128"/>
                    <a:cs typeface="+mn-cs"/>
                  </a:rPr>
                  <a:t>Tex</a:t>
                </a:r>
              </a:p>
            </p:txBody>
          </p:sp>
        </p:grpSp>
        <p:grpSp>
          <p:nvGrpSpPr>
            <p:cNvPr id="127421" name="Group 1428">
              <a:extLst>
                <a:ext uri="{FF2B5EF4-FFF2-40B4-BE49-F238E27FC236}">
                  <a16:creationId xmlns:a16="http://schemas.microsoft.com/office/drawing/2014/main" id="{E00BAA86-7870-8747-BB0C-811D55ADF08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993845" y="1389648"/>
              <a:ext cx="1114185" cy="751417"/>
              <a:chOff x="517764" y="1384300"/>
              <a:chExt cx="1114185" cy="751417"/>
            </a:xfrm>
          </p:grpSpPr>
          <p:sp>
            <p:nvSpPr>
              <p:cNvPr id="2174" name="Rectangle 2173">
                <a:extLst>
                  <a:ext uri="{FF2B5EF4-FFF2-40B4-BE49-F238E27FC236}">
                    <a16:creationId xmlns:a16="http://schemas.microsoft.com/office/drawing/2014/main" id="{A4AC1710-A2EE-234B-B713-69B6ED23A409}"/>
                  </a:ext>
                </a:extLst>
              </p:cNvPr>
              <p:cNvSpPr/>
              <p:nvPr/>
            </p:nvSpPr>
            <p:spPr bwMode="auto">
              <a:xfrm>
                <a:off x="517287" y="1383797"/>
                <a:ext cx="1114332" cy="752450"/>
              </a:xfrm>
              <a:prstGeom prst="rect">
                <a:avLst/>
              </a:prstGeom>
              <a:solidFill>
                <a:schemeClr val="bg2">
                  <a:lumMod val="20000"/>
                  <a:lumOff val="80000"/>
                </a:schemeClr>
              </a:solidFill>
              <a:ln w="12700" cap="flat" cmpd="sng" algn="ctr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anchor="ctr" anchorCtr="1"/>
              <a:lstStyle>
                <a:lvl1pPr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charset="0"/>
                  <a:ea typeface="ＭＳ Ｐゴシック" charset="-128"/>
                  <a:cs typeface="+mn-cs"/>
                </a:endParaRPr>
              </a:p>
            </p:txBody>
          </p:sp>
          <p:sp>
            <p:nvSpPr>
              <p:cNvPr id="127479" name="Rectangle 2174">
                <a:extLst>
                  <a:ext uri="{FF2B5EF4-FFF2-40B4-BE49-F238E27FC236}">
                    <a16:creationId xmlns:a16="http://schemas.microsoft.com/office/drawing/2014/main" id="{7C347C76-5810-D843-8046-BCD4AC01C1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5801" y="1433925"/>
                <a:ext cx="698111" cy="137160"/>
              </a:xfrm>
              <a:prstGeom prst="rect">
                <a:avLst/>
              </a:prstGeom>
              <a:solidFill>
                <a:srgbClr val="DA581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480" name="Rectangle 2175">
                <a:extLst>
                  <a:ext uri="{FF2B5EF4-FFF2-40B4-BE49-F238E27FC236}">
                    <a16:creationId xmlns:a16="http://schemas.microsoft.com/office/drawing/2014/main" id="{6C001DA1-2D80-3748-B6C4-BCC83C72BB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050" y="1950358"/>
                <a:ext cx="1015612" cy="137160"/>
              </a:xfrm>
              <a:prstGeom prst="rect">
                <a:avLst/>
              </a:prstGeom>
              <a:solidFill>
                <a:srgbClr val="AEC3F5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481" name="Rectangle 2176">
                <a:extLst>
                  <a:ext uri="{FF2B5EF4-FFF2-40B4-BE49-F238E27FC236}">
                    <a16:creationId xmlns:a16="http://schemas.microsoft.com/office/drawing/2014/main" id="{5FA2FA31-AFFA-E945-AD10-266BC184FB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6747" y="1609166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482" name="Rectangle 2177">
                <a:extLst>
                  <a:ext uri="{FF2B5EF4-FFF2-40B4-BE49-F238E27FC236}">
                    <a16:creationId xmlns:a16="http://schemas.microsoft.com/office/drawing/2014/main" id="{FFADFA4C-AEE0-EA45-87E4-EBE369D209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1782" y="1645957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483" name="Rectangle 2178">
                <a:extLst>
                  <a:ext uri="{FF2B5EF4-FFF2-40B4-BE49-F238E27FC236}">
                    <a16:creationId xmlns:a16="http://schemas.microsoft.com/office/drawing/2014/main" id="{C6E7868D-28C0-B64C-A67F-222368C271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3857" y="1645957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484" name="Rectangle 2179">
                <a:extLst>
                  <a:ext uri="{FF2B5EF4-FFF2-40B4-BE49-F238E27FC236}">
                    <a16:creationId xmlns:a16="http://schemas.microsoft.com/office/drawing/2014/main" id="{6C576525-CE9C-A74F-9A64-A5D342933D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30272" y="1609166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485" name="Rectangle 2180">
                <a:extLst>
                  <a:ext uri="{FF2B5EF4-FFF2-40B4-BE49-F238E27FC236}">
                    <a16:creationId xmlns:a16="http://schemas.microsoft.com/office/drawing/2014/main" id="{33B1FA0E-54F6-DE41-8304-E965CA09D4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65307" y="1645957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486" name="Rectangle 2181">
                <a:extLst>
                  <a:ext uri="{FF2B5EF4-FFF2-40B4-BE49-F238E27FC236}">
                    <a16:creationId xmlns:a16="http://schemas.microsoft.com/office/drawing/2014/main" id="{A345BBC5-8FE9-5A46-B7AF-E232FE43CA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7382" y="1645957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487" name="Rectangle 2182">
                <a:extLst>
                  <a:ext uri="{FF2B5EF4-FFF2-40B4-BE49-F238E27FC236}">
                    <a16:creationId xmlns:a16="http://schemas.microsoft.com/office/drawing/2014/main" id="{514D32E8-0609-3843-8F99-D115021B04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93797" y="1609166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488" name="Rectangle 2183">
                <a:extLst>
                  <a:ext uri="{FF2B5EF4-FFF2-40B4-BE49-F238E27FC236}">
                    <a16:creationId xmlns:a16="http://schemas.microsoft.com/office/drawing/2014/main" id="{02453EAD-46F3-E540-9B3D-36E9AB203F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28832" y="1645957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489" name="Rectangle 2184">
                <a:extLst>
                  <a:ext uri="{FF2B5EF4-FFF2-40B4-BE49-F238E27FC236}">
                    <a16:creationId xmlns:a16="http://schemas.microsoft.com/office/drawing/2014/main" id="{C2E2986A-EE81-7D46-9E45-9039E50E9D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20907" y="1645957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490" name="Rectangle 2185">
                <a:extLst>
                  <a:ext uri="{FF2B5EF4-FFF2-40B4-BE49-F238E27FC236}">
                    <a16:creationId xmlns:a16="http://schemas.microsoft.com/office/drawing/2014/main" id="{3835D88E-F9F3-904C-AFB0-86FF26ECF8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57322" y="1609166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491" name="Rectangle 2186">
                <a:extLst>
                  <a:ext uri="{FF2B5EF4-FFF2-40B4-BE49-F238E27FC236}">
                    <a16:creationId xmlns:a16="http://schemas.microsoft.com/office/drawing/2014/main" id="{85C9EDD1-B390-F643-921C-23A09B8DA0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2357" y="1645957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492" name="Rectangle 2187">
                <a:extLst>
                  <a:ext uri="{FF2B5EF4-FFF2-40B4-BE49-F238E27FC236}">
                    <a16:creationId xmlns:a16="http://schemas.microsoft.com/office/drawing/2014/main" id="{721042D5-3E28-8A42-BA38-BD818B0086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4432" y="1645957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493" name="Rectangle 2188">
                <a:extLst>
                  <a:ext uri="{FF2B5EF4-FFF2-40B4-BE49-F238E27FC236}">
                    <a16:creationId xmlns:a16="http://schemas.microsoft.com/office/drawing/2014/main" id="{9A7AB4A3-697D-A942-9AD1-AF6E0EC850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6747" y="1777441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494" name="Rectangle 2189">
                <a:extLst>
                  <a:ext uri="{FF2B5EF4-FFF2-40B4-BE49-F238E27FC236}">
                    <a16:creationId xmlns:a16="http://schemas.microsoft.com/office/drawing/2014/main" id="{858A5E4A-4BC1-EB46-A07E-63D022865C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1782" y="1814232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495" name="Rectangle 2190">
                <a:extLst>
                  <a:ext uri="{FF2B5EF4-FFF2-40B4-BE49-F238E27FC236}">
                    <a16:creationId xmlns:a16="http://schemas.microsoft.com/office/drawing/2014/main" id="{6D88C4D2-0CA5-EC4D-85D0-55CC24E6AF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3857" y="1814232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496" name="Rectangle 2191">
                <a:extLst>
                  <a:ext uri="{FF2B5EF4-FFF2-40B4-BE49-F238E27FC236}">
                    <a16:creationId xmlns:a16="http://schemas.microsoft.com/office/drawing/2014/main" id="{09776078-2BD0-EF41-9E1B-276E4742EC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30272" y="1777441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497" name="Rectangle 2192">
                <a:extLst>
                  <a:ext uri="{FF2B5EF4-FFF2-40B4-BE49-F238E27FC236}">
                    <a16:creationId xmlns:a16="http://schemas.microsoft.com/office/drawing/2014/main" id="{9E27934A-5C2F-C84E-896D-1A63DF087E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65307" y="1814232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498" name="Rectangle 2193">
                <a:extLst>
                  <a:ext uri="{FF2B5EF4-FFF2-40B4-BE49-F238E27FC236}">
                    <a16:creationId xmlns:a16="http://schemas.microsoft.com/office/drawing/2014/main" id="{00F27377-7717-7347-AD6D-725629FC6A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7382" y="1814232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499" name="Rectangle 2194">
                <a:extLst>
                  <a:ext uri="{FF2B5EF4-FFF2-40B4-BE49-F238E27FC236}">
                    <a16:creationId xmlns:a16="http://schemas.microsoft.com/office/drawing/2014/main" id="{A098A121-200F-E249-A24A-A6EC31E4FC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93797" y="1777441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500" name="Rectangle 2195">
                <a:extLst>
                  <a:ext uri="{FF2B5EF4-FFF2-40B4-BE49-F238E27FC236}">
                    <a16:creationId xmlns:a16="http://schemas.microsoft.com/office/drawing/2014/main" id="{D00C8A34-E096-8E49-A232-B4110A13F3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28832" y="1814232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501" name="Rectangle 2196">
                <a:extLst>
                  <a:ext uri="{FF2B5EF4-FFF2-40B4-BE49-F238E27FC236}">
                    <a16:creationId xmlns:a16="http://schemas.microsoft.com/office/drawing/2014/main" id="{8E37E602-6AD2-2E47-BA17-A522F77952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20907" y="1814232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502" name="Rectangle 2197">
                <a:extLst>
                  <a:ext uri="{FF2B5EF4-FFF2-40B4-BE49-F238E27FC236}">
                    <a16:creationId xmlns:a16="http://schemas.microsoft.com/office/drawing/2014/main" id="{CED98E6D-A26D-F245-A3CB-141895B50B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57322" y="1777441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503" name="Rectangle 2198">
                <a:extLst>
                  <a:ext uri="{FF2B5EF4-FFF2-40B4-BE49-F238E27FC236}">
                    <a16:creationId xmlns:a16="http://schemas.microsoft.com/office/drawing/2014/main" id="{6779456C-D91D-014F-B3A4-7CC2D15BAD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2357" y="1814232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504" name="Rectangle 2199">
                <a:extLst>
                  <a:ext uri="{FF2B5EF4-FFF2-40B4-BE49-F238E27FC236}">
                    <a16:creationId xmlns:a16="http://schemas.microsoft.com/office/drawing/2014/main" id="{AE74B155-B35A-7347-80D3-9F40F59202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4432" y="1814232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grpSp>
          <p:nvGrpSpPr>
            <p:cNvPr id="127422" name="Group 1429">
              <a:extLst>
                <a:ext uri="{FF2B5EF4-FFF2-40B4-BE49-F238E27FC236}">
                  <a16:creationId xmlns:a16="http://schemas.microsoft.com/office/drawing/2014/main" id="{CF0456A0-A3D4-4041-91EE-523509ED2F5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162245" y="1394996"/>
              <a:ext cx="1114185" cy="751417"/>
              <a:chOff x="517764" y="1384300"/>
              <a:chExt cx="1114185" cy="751417"/>
            </a:xfrm>
          </p:grpSpPr>
          <p:sp>
            <p:nvSpPr>
              <p:cNvPr id="2147" name="Rectangle 2146">
                <a:extLst>
                  <a:ext uri="{FF2B5EF4-FFF2-40B4-BE49-F238E27FC236}">
                    <a16:creationId xmlns:a16="http://schemas.microsoft.com/office/drawing/2014/main" id="{9343BEBD-4C4E-4D4C-BD78-5A9F41E72E06}"/>
                  </a:ext>
                </a:extLst>
              </p:cNvPr>
              <p:cNvSpPr/>
              <p:nvPr/>
            </p:nvSpPr>
            <p:spPr bwMode="auto">
              <a:xfrm>
                <a:off x="517189" y="1384799"/>
                <a:ext cx="1114332" cy="750863"/>
              </a:xfrm>
              <a:prstGeom prst="rect">
                <a:avLst/>
              </a:prstGeom>
              <a:solidFill>
                <a:schemeClr val="bg2">
                  <a:lumMod val="20000"/>
                  <a:lumOff val="80000"/>
                </a:schemeClr>
              </a:solidFill>
              <a:ln w="12700" cap="flat" cmpd="sng" algn="ctr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anchor="ctr" anchorCtr="1"/>
              <a:lstStyle>
                <a:lvl1pPr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charset="0"/>
                  <a:ea typeface="ＭＳ Ｐゴシック" charset="-128"/>
                  <a:cs typeface="+mn-cs"/>
                </a:endParaRPr>
              </a:p>
            </p:txBody>
          </p:sp>
          <p:sp>
            <p:nvSpPr>
              <p:cNvPr id="127452" name="Rectangle 2147">
                <a:extLst>
                  <a:ext uri="{FF2B5EF4-FFF2-40B4-BE49-F238E27FC236}">
                    <a16:creationId xmlns:a16="http://schemas.microsoft.com/office/drawing/2014/main" id="{5DD36A14-7D33-414C-B2D3-D71A364D7B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5801" y="1433925"/>
                <a:ext cx="698111" cy="137160"/>
              </a:xfrm>
              <a:prstGeom prst="rect">
                <a:avLst/>
              </a:prstGeom>
              <a:solidFill>
                <a:srgbClr val="DA581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453" name="Rectangle 2148">
                <a:extLst>
                  <a:ext uri="{FF2B5EF4-FFF2-40B4-BE49-F238E27FC236}">
                    <a16:creationId xmlns:a16="http://schemas.microsoft.com/office/drawing/2014/main" id="{ED01F7F1-3300-3A43-B88D-F6056B99A4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050" y="1950358"/>
                <a:ext cx="1015612" cy="137160"/>
              </a:xfrm>
              <a:prstGeom prst="rect">
                <a:avLst/>
              </a:prstGeom>
              <a:solidFill>
                <a:srgbClr val="AEC3F5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454" name="Rectangle 2149">
                <a:extLst>
                  <a:ext uri="{FF2B5EF4-FFF2-40B4-BE49-F238E27FC236}">
                    <a16:creationId xmlns:a16="http://schemas.microsoft.com/office/drawing/2014/main" id="{9F3B1E53-C243-2046-ABB7-5DA4EB00E4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6747" y="1609166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455" name="Rectangle 2150">
                <a:extLst>
                  <a:ext uri="{FF2B5EF4-FFF2-40B4-BE49-F238E27FC236}">
                    <a16:creationId xmlns:a16="http://schemas.microsoft.com/office/drawing/2014/main" id="{B393DAA3-6DD7-3A4B-A948-1C5094764D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1782" y="1645957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456" name="Rectangle 2151">
                <a:extLst>
                  <a:ext uri="{FF2B5EF4-FFF2-40B4-BE49-F238E27FC236}">
                    <a16:creationId xmlns:a16="http://schemas.microsoft.com/office/drawing/2014/main" id="{9BFC1312-5F43-AB42-AF25-D71855BC39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3857" y="1645957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457" name="Rectangle 2152">
                <a:extLst>
                  <a:ext uri="{FF2B5EF4-FFF2-40B4-BE49-F238E27FC236}">
                    <a16:creationId xmlns:a16="http://schemas.microsoft.com/office/drawing/2014/main" id="{0B14146C-2E3A-7C42-9CDB-C1C1675092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30272" y="1609166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458" name="Rectangle 2153">
                <a:extLst>
                  <a:ext uri="{FF2B5EF4-FFF2-40B4-BE49-F238E27FC236}">
                    <a16:creationId xmlns:a16="http://schemas.microsoft.com/office/drawing/2014/main" id="{46E06AC9-066F-F846-A548-6BD80DECC5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65307" y="1645957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459" name="Rectangle 2154">
                <a:extLst>
                  <a:ext uri="{FF2B5EF4-FFF2-40B4-BE49-F238E27FC236}">
                    <a16:creationId xmlns:a16="http://schemas.microsoft.com/office/drawing/2014/main" id="{3DE0F519-B670-9D4A-88F2-0450AB37F9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7382" y="1645957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460" name="Rectangle 2155">
                <a:extLst>
                  <a:ext uri="{FF2B5EF4-FFF2-40B4-BE49-F238E27FC236}">
                    <a16:creationId xmlns:a16="http://schemas.microsoft.com/office/drawing/2014/main" id="{B1B02998-73D7-1846-B27A-B925F0F109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93797" y="1609166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461" name="Rectangle 2156">
                <a:extLst>
                  <a:ext uri="{FF2B5EF4-FFF2-40B4-BE49-F238E27FC236}">
                    <a16:creationId xmlns:a16="http://schemas.microsoft.com/office/drawing/2014/main" id="{95E4713F-A8F5-C54A-9CB2-AD493B80A3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28832" y="1645957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462" name="Rectangle 2157">
                <a:extLst>
                  <a:ext uri="{FF2B5EF4-FFF2-40B4-BE49-F238E27FC236}">
                    <a16:creationId xmlns:a16="http://schemas.microsoft.com/office/drawing/2014/main" id="{6D8BDF89-9156-CF41-97D2-AB1EA1886A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20907" y="1645957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463" name="Rectangle 2158">
                <a:extLst>
                  <a:ext uri="{FF2B5EF4-FFF2-40B4-BE49-F238E27FC236}">
                    <a16:creationId xmlns:a16="http://schemas.microsoft.com/office/drawing/2014/main" id="{5A2CFE9A-0B8E-EE45-8044-8C4DA8EE4C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57322" y="1609166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464" name="Rectangle 2159">
                <a:extLst>
                  <a:ext uri="{FF2B5EF4-FFF2-40B4-BE49-F238E27FC236}">
                    <a16:creationId xmlns:a16="http://schemas.microsoft.com/office/drawing/2014/main" id="{BA37AF69-4599-D044-94C1-810628D506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2357" y="1645957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465" name="Rectangle 2160">
                <a:extLst>
                  <a:ext uri="{FF2B5EF4-FFF2-40B4-BE49-F238E27FC236}">
                    <a16:creationId xmlns:a16="http://schemas.microsoft.com/office/drawing/2014/main" id="{05CD492B-F7C4-8E4B-82AB-ADE7F4BB7A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4432" y="1645957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466" name="Rectangle 2161">
                <a:extLst>
                  <a:ext uri="{FF2B5EF4-FFF2-40B4-BE49-F238E27FC236}">
                    <a16:creationId xmlns:a16="http://schemas.microsoft.com/office/drawing/2014/main" id="{289F35F8-E271-6542-9D53-204907DBA0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6747" y="1777441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467" name="Rectangle 2162">
                <a:extLst>
                  <a:ext uri="{FF2B5EF4-FFF2-40B4-BE49-F238E27FC236}">
                    <a16:creationId xmlns:a16="http://schemas.microsoft.com/office/drawing/2014/main" id="{09338538-84D1-AC4D-B024-AD39411048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1782" y="1814232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468" name="Rectangle 2163">
                <a:extLst>
                  <a:ext uri="{FF2B5EF4-FFF2-40B4-BE49-F238E27FC236}">
                    <a16:creationId xmlns:a16="http://schemas.microsoft.com/office/drawing/2014/main" id="{063725F0-EFAE-3D4B-BD75-75D3A24894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3857" y="1814232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469" name="Rectangle 2164">
                <a:extLst>
                  <a:ext uri="{FF2B5EF4-FFF2-40B4-BE49-F238E27FC236}">
                    <a16:creationId xmlns:a16="http://schemas.microsoft.com/office/drawing/2014/main" id="{6FCF5870-1267-E84B-AE48-80AE47330E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30272" y="1777441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470" name="Rectangle 2165">
                <a:extLst>
                  <a:ext uri="{FF2B5EF4-FFF2-40B4-BE49-F238E27FC236}">
                    <a16:creationId xmlns:a16="http://schemas.microsoft.com/office/drawing/2014/main" id="{56157953-0A65-0E40-A275-CB6215012D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65307" y="1814232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471" name="Rectangle 2166">
                <a:extLst>
                  <a:ext uri="{FF2B5EF4-FFF2-40B4-BE49-F238E27FC236}">
                    <a16:creationId xmlns:a16="http://schemas.microsoft.com/office/drawing/2014/main" id="{DC95AEDD-A586-D540-8FC4-36397A8B37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7382" y="1814232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472" name="Rectangle 2167">
                <a:extLst>
                  <a:ext uri="{FF2B5EF4-FFF2-40B4-BE49-F238E27FC236}">
                    <a16:creationId xmlns:a16="http://schemas.microsoft.com/office/drawing/2014/main" id="{D0AA0431-9BF3-454B-B6D8-556CDFB4FB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93797" y="1777441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473" name="Rectangle 2168">
                <a:extLst>
                  <a:ext uri="{FF2B5EF4-FFF2-40B4-BE49-F238E27FC236}">
                    <a16:creationId xmlns:a16="http://schemas.microsoft.com/office/drawing/2014/main" id="{20C254AB-5ECF-EF4B-8AA8-5C5DD5DA6D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28832" y="1814232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474" name="Rectangle 2169">
                <a:extLst>
                  <a:ext uri="{FF2B5EF4-FFF2-40B4-BE49-F238E27FC236}">
                    <a16:creationId xmlns:a16="http://schemas.microsoft.com/office/drawing/2014/main" id="{D1B16EA6-0DD5-E24F-9E26-8630408D67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20907" y="1814232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475" name="Rectangle 2170">
                <a:extLst>
                  <a:ext uri="{FF2B5EF4-FFF2-40B4-BE49-F238E27FC236}">
                    <a16:creationId xmlns:a16="http://schemas.microsoft.com/office/drawing/2014/main" id="{918D2C05-87A9-3043-8097-D610288FB0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57322" y="1777441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476" name="Rectangle 2171">
                <a:extLst>
                  <a:ext uri="{FF2B5EF4-FFF2-40B4-BE49-F238E27FC236}">
                    <a16:creationId xmlns:a16="http://schemas.microsoft.com/office/drawing/2014/main" id="{E4DB1138-3BB8-B147-9275-E7B19EA5BD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2357" y="1814232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477" name="Rectangle 2172">
                <a:extLst>
                  <a:ext uri="{FF2B5EF4-FFF2-40B4-BE49-F238E27FC236}">
                    <a16:creationId xmlns:a16="http://schemas.microsoft.com/office/drawing/2014/main" id="{61821480-E6D3-504D-8D87-EF2D127946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4432" y="1814232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grpSp>
          <p:nvGrpSpPr>
            <p:cNvPr id="127423" name="Group 1457">
              <a:extLst>
                <a:ext uri="{FF2B5EF4-FFF2-40B4-BE49-F238E27FC236}">
                  <a16:creationId xmlns:a16="http://schemas.microsoft.com/office/drawing/2014/main" id="{A49677CD-235B-844F-A584-0B8BD5AD550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325297" y="1394996"/>
              <a:ext cx="1114185" cy="751417"/>
              <a:chOff x="517764" y="1384300"/>
              <a:chExt cx="1114185" cy="751417"/>
            </a:xfrm>
          </p:grpSpPr>
          <p:sp>
            <p:nvSpPr>
              <p:cNvPr id="2120" name="Rectangle 2119">
                <a:extLst>
                  <a:ext uri="{FF2B5EF4-FFF2-40B4-BE49-F238E27FC236}">
                    <a16:creationId xmlns:a16="http://schemas.microsoft.com/office/drawing/2014/main" id="{0E1F9D1A-6AA4-454C-8242-1F1072AD6E29}"/>
                  </a:ext>
                </a:extLst>
              </p:cNvPr>
              <p:cNvSpPr/>
              <p:nvPr/>
            </p:nvSpPr>
            <p:spPr bwMode="auto">
              <a:xfrm>
                <a:off x="517679" y="1384799"/>
                <a:ext cx="1114332" cy="750863"/>
              </a:xfrm>
              <a:prstGeom prst="rect">
                <a:avLst/>
              </a:prstGeom>
              <a:solidFill>
                <a:schemeClr val="bg2">
                  <a:lumMod val="20000"/>
                  <a:lumOff val="80000"/>
                </a:schemeClr>
              </a:solidFill>
              <a:ln w="12700" cap="flat" cmpd="sng" algn="ctr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anchor="ctr" anchorCtr="1"/>
              <a:lstStyle>
                <a:lvl1pPr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charset="0"/>
                  <a:ea typeface="ＭＳ Ｐゴシック" charset="-128"/>
                  <a:cs typeface="+mn-cs"/>
                </a:endParaRPr>
              </a:p>
            </p:txBody>
          </p:sp>
          <p:sp>
            <p:nvSpPr>
              <p:cNvPr id="127425" name="Rectangle 2120">
                <a:extLst>
                  <a:ext uri="{FF2B5EF4-FFF2-40B4-BE49-F238E27FC236}">
                    <a16:creationId xmlns:a16="http://schemas.microsoft.com/office/drawing/2014/main" id="{6736FB38-D20D-E641-9842-7EA978CD61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5801" y="1433925"/>
                <a:ext cx="698111" cy="137160"/>
              </a:xfrm>
              <a:prstGeom prst="rect">
                <a:avLst/>
              </a:prstGeom>
              <a:solidFill>
                <a:srgbClr val="DA581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426" name="Rectangle 2121">
                <a:extLst>
                  <a:ext uri="{FF2B5EF4-FFF2-40B4-BE49-F238E27FC236}">
                    <a16:creationId xmlns:a16="http://schemas.microsoft.com/office/drawing/2014/main" id="{A5BF7F9D-DE13-5F45-BD62-AF058C68C4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050" y="1950358"/>
                <a:ext cx="1015612" cy="137160"/>
              </a:xfrm>
              <a:prstGeom prst="rect">
                <a:avLst/>
              </a:prstGeom>
              <a:solidFill>
                <a:srgbClr val="AEC3F5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427" name="Rectangle 2122">
                <a:extLst>
                  <a:ext uri="{FF2B5EF4-FFF2-40B4-BE49-F238E27FC236}">
                    <a16:creationId xmlns:a16="http://schemas.microsoft.com/office/drawing/2014/main" id="{9B343353-76CB-E849-9557-0628000968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6747" y="1609166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428" name="Rectangle 2123">
                <a:extLst>
                  <a:ext uri="{FF2B5EF4-FFF2-40B4-BE49-F238E27FC236}">
                    <a16:creationId xmlns:a16="http://schemas.microsoft.com/office/drawing/2014/main" id="{E2740DAC-3F15-4941-AB3F-5FF35D2223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1782" y="1645957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429" name="Rectangle 2124">
                <a:extLst>
                  <a:ext uri="{FF2B5EF4-FFF2-40B4-BE49-F238E27FC236}">
                    <a16:creationId xmlns:a16="http://schemas.microsoft.com/office/drawing/2014/main" id="{6873398D-0033-9241-8524-B65CC77601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3857" y="1645957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430" name="Rectangle 2125">
                <a:extLst>
                  <a:ext uri="{FF2B5EF4-FFF2-40B4-BE49-F238E27FC236}">
                    <a16:creationId xmlns:a16="http://schemas.microsoft.com/office/drawing/2014/main" id="{B67BBFAC-572D-1445-B22F-2F68DF4343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30272" y="1609166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431" name="Rectangle 2126">
                <a:extLst>
                  <a:ext uri="{FF2B5EF4-FFF2-40B4-BE49-F238E27FC236}">
                    <a16:creationId xmlns:a16="http://schemas.microsoft.com/office/drawing/2014/main" id="{56990C18-8D0A-DE47-B233-2C73303C48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65307" y="1645957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432" name="Rectangle 2127">
                <a:extLst>
                  <a:ext uri="{FF2B5EF4-FFF2-40B4-BE49-F238E27FC236}">
                    <a16:creationId xmlns:a16="http://schemas.microsoft.com/office/drawing/2014/main" id="{6F665B3D-14F5-4E41-AD7F-AC46752937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7382" y="1645957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433" name="Rectangle 2128">
                <a:extLst>
                  <a:ext uri="{FF2B5EF4-FFF2-40B4-BE49-F238E27FC236}">
                    <a16:creationId xmlns:a16="http://schemas.microsoft.com/office/drawing/2014/main" id="{DDCC05DE-588C-5C47-A6B3-44E4DFDF4A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93797" y="1609166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434" name="Rectangle 2129">
                <a:extLst>
                  <a:ext uri="{FF2B5EF4-FFF2-40B4-BE49-F238E27FC236}">
                    <a16:creationId xmlns:a16="http://schemas.microsoft.com/office/drawing/2014/main" id="{FE268B63-360B-E54F-8DE7-55B965D21B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28832" y="1645957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435" name="Rectangle 2130">
                <a:extLst>
                  <a:ext uri="{FF2B5EF4-FFF2-40B4-BE49-F238E27FC236}">
                    <a16:creationId xmlns:a16="http://schemas.microsoft.com/office/drawing/2014/main" id="{830E426B-3CDE-744F-A1EB-4A7828A829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20907" y="1645957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436" name="Rectangle 2131">
                <a:extLst>
                  <a:ext uri="{FF2B5EF4-FFF2-40B4-BE49-F238E27FC236}">
                    <a16:creationId xmlns:a16="http://schemas.microsoft.com/office/drawing/2014/main" id="{48EC06E2-59F1-A841-97FA-5A88209BBB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57322" y="1609166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437" name="Rectangle 2132">
                <a:extLst>
                  <a:ext uri="{FF2B5EF4-FFF2-40B4-BE49-F238E27FC236}">
                    <a16:creationId xmlns:a16="http://schemas.microsoft.com/office/drawing/2014/main" id="{5CD2E6F5-0499-9B42-8AAF-8019392AC4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2357" y="1645957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438" name="Rectangle 2133">
                <a:extLst>
                  <a:ext uri="{FF2B5EF4-FFF2-40B4-BE49-F238E27FC236}">
                    <a16:creationId xmlns:a16="http://schemas.microsoft.com/office/drawing/2014/main" id="{533C8703-712C-854C-B190-808C111ECF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4432" y="1645957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439" name="Rectangle 2134">
                <a:extLst>
                  <a:ext uri="{FF2B5EF4-FFF2-40B4-BE49-F238E27FC236}">
                    <a16:creationId xmlns:a16="http://schemas.microsoft.com/office/drawing/2014/main" id="{BB9C95B0-509A-7040-8396-F6C7CE904F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6747" y="1777441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440" name="Rectangle 2135">
                <a:extLst>
                  <a:ext uri="{FF2B5EF4-FFF2-40B4-BE49-F238E27FC236}">
                    <a16:creationId xmlns:a16="http://schemas.microsoft.com/office/drawing/2014/main" id="{A6B306C6-E4FE-9C45-B358-5DE7486E85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1782" y="1814232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441" name="Rectangle 2136">
                <a:extLst>
                  <a:ext uri="{FF2B5EF4-FFF2-40B4-BE49-F238E27FC236}">
                    <a16:creationId xmlns:a16="http://schemas.microsoft.com/office/drawing/2014/main" id="{1AABD766-5BC3-BD49-BB6A-38935A06BA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3857" y="1814232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442" name="Rectangle 2137">
                <a:extLst>
                  <a:ext uri="{FF2B5EF4-FFF2-40B4-BE49-F238E27FC236}">
                    <a16:creationId xmlns:a16="http://schemas.microsoft.com/office/drawing/2014/main" id="{F0630212-1051-DA4A-A2EE-3389F71E2A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30272" y="1777441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443" name="Rectangle 2138">
                <a:extLst>
                  <a:ext uri="{FF2B5EF4-FFF2-40B4-BE49-F238E27FC236}">
                    <a16:creationId xmlns:a16="http://schemas.microsoft.com/office/drawing/2014/main" id="{54DECA8B-674B-C243-A80E-7F3E58A485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65307" y="1814232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444" name="Rectangle 2139">
                <a:extLst>
                  <a:ext uri="{FF2B5EF4-FFF2-40B4-BE49-F238E27FC236}">
                    <a16:creationId xmlns:a16="http://schemas.microsoft.com/office/drawing/2014/main" id="{73BA0D0F-E0D9-D04E-B787-E6D179355F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7382" y="1814232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445" name="Rectangle 2140">
                <a:extLst>
                  <a:ext uri="{FF2B5EF4-FFF2-40B4-BE49-F238E27FC236}">
                    <a16:creationId xmlns:a16="http://schemas.microsoft.com/office/drawing/2014/main" id="{16C6A906-4C92-7243-9541-C4FDD64E2D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93797" y="1777441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446" name="Rectangle 2141">
                <a:extLst>
                  <a:ext uri="{FF2B5EF4-FFF2-40B4-BE49-F238E27FC236}">
                    <a16:creationId xmlns:a16="http://schemas.microsoft.com/office/drawing/2014/main" id="{75208329-C829-A34F-AF17-E7B73DF9D9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28832" y="1814232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447" name="Rectangle 2142">
                <a:extLst>
                  <a:ext uri="{FF2B5EF4-FFF2-40B4-BE49-F238E27FC236}">
                    <a16:creationId xmlns:a16="http://schemas.microsoft.com/office/drawing/2014/main" id="{A39FB375-7966-A04D-ACFA-72FF5EAE49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20907" y="1814232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448" name="Rectangle 2143">
                <a:extLst>
                  <a:ext uri="{FF2B5EF4-FFF2-40B4-BE49-F238E27FC236}">
                    <a16:creationId xmlns:a16="http://schemas.microsoft.com/office/drawing/2014/main" id="{9C1D3CF5-C666-5040-902A-A987EC01D5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57322" y="1777441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449" name="Rectangle 2144">
                <a:extLst>
                  <a:ext uri="{FF2B5EF4-FFF2-40B4-BE49-F238E27FC236}">
                    <a16:creationId xmlns:a16="http://schemas.microsoft.com/office/drawing/2014/main" id="{257C0495-0D58-834D-A65F-1C5B18BBDF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2357" y="1814232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450" name="Rectangle 2145">
                <a:extLst>
                  <a:ext uri="{FF2B5EF4-FFF2-40B4-BE49-F238E27FC236}">
                    <a16:creationId xmlns:a16="http://schemas.microsoft.com/office/drawing/2014/main" id="{34005365-6A51-D04C-8CD3-4BD1C214E4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4432" y="1814232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</p:grpSp>
      <p:grpSp>
        <p:nvGrpSpPr>
          <p:cNvPr id="127017" name="Group 2202">
            <a:extLst>
              <a:ext uri="{FF2B5EF4-FFF2-40B4-BE49-F238E27FC236}">
                <a16:creationId xmlns:a16="http://schemas.microsoft.com/office/drawing/2014/main" id="{FCD98371-79B0-4940-B86C-D214876472EA}"/>
              </a:ext>
            </a:extLst>
          </p:cNvPr>
          <p:cNvGrpSpPr>
            <a:grpSpLocks/>
          </p:cNvGrpSpPr>
          <p:nvPr/>
        </p:nvGrpSpPr>
        <p:grpSpPr bwMode="auto">
          <a:xfrm>
            <a:off x="4733925" y="4841875"/>
            <a:ext cx="3954463" cy="877888"/>
            <a:chOff x="4545730" y="1328822"/>
            <a:chExt cx="3954134" cy="877859"/>
          </a:xfrm>
        </p:grpSpPr>
        <p:sp>
          <p:nvSpPr>
            <p:cNvPr id="2204" name="Rectangle 2203">
              <a:extLst>
                <a:ext uri="{FF2B5EF4-FFF2-40B4-BE49-F238E27FC236}">
                  <a16:creationId xmlns:a16="http://schemas.microsoft.com/office/drawing/2014/main" id="{73F3A306-D4AC-5A4A-B052-80737399455B}"/>
                </a:ext>
              </a:extLst>
            </p:cNvPr>
            <p:cNvSpPr/>
            <p:nvPr/>
          </p:nvSpPr>
          <p:spPr bwMode="auto">
            <a:xfrm>
              <a:off x="4560017" y="1328822"/>
              <a:ext cx="3939847" cy="877859"/>
            </a:xfrm>
            <a:prstGeom prst="rect">
              <a:avLst/>
            </a:prstGeom>
            <a:noFill/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ctr" anchorCtr="1"/>
            <a:lstStyle>
              <a:lvl1pPr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rebuchet MS" charset="0"/>
                <a:ea typeface="ＭＳ Ｐゴシック" charset="-128"/>
                <a:cs typeface="+mn-cs"/>
              </a:endParaRPr>
            </a:p>
          </p:txBody>
        </p:sp>
        <p:grpSp>
          <p:nvGrpSpPr>
            <p:cNvPr id="127332" name="Group 1486">
              <a:extLst>
                <a:ext uri="{FF2B5EF4-FFF2-40B4-BE49-F238E27FC236}">
                  <a16:creationId xmlns:a16="http://schemas.microsoft.com/office/drawing/2014/main" id="{D0F851D3-E611-624E-9539-1DA8AB3E329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45730" y="1393547"/>
              <a:ext cx="463081" cy="747517"/>
              <a:chOff x="3940698" y="1394549"/>
              <a:chExt cx="463081" cy="747517"/>
            </a:xfrm>
          </p:grpSpPr>
          <p:sp>
            <p:nvSpPr>
              <p:cNvPr id="127417" name="Rectangle 2289">
                <a:extLst>
                  <a:ext uri="{FF2B5EF4-FFF2-40B4-BE49-F238E27FC236}">
                    <a16:creationId xmlns:a16="http://schemas.microsoft.com/office/drawing/2014/main" id="{77C0C0A9-C91F-D54F-9A6E-65928D7429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04141" y="1394549"/>
                <a:ext cx="336195" cy="747517"/>
              </a:xfrm>
              <a:prstGeom prst="rect">
                <a:avLst/>
              </a:prstGeom>
              <a:solidFill>
                <a:srgbClr val="8B9CC3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418" name="TextBox 2290">
                <a:extLst>
                  <a:ext uri="{FF2B5EF4-FFF2-40B4-BE49-F238E27FC236}">
                    <a16:creationId xmlns:a16="http://schemas.microsoft.com/office/drawing/2014/main" id="{A9D1104B-27A7-924E-9DEE-50A8A644181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940698" y="1622113"/>
                <a:ext cx="463081" cy="2923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3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Myriad Pro Black"/>
                    <a:ea typeface="ＭＳ Ｐゴシック" panose="020B0600070205080204" pitchFamily="34" charset="-128"/>
                    <a:cs typeface="+mn-cs"/>
                  </a:rPr>
                  <a:t>Tex</a:t>
                </a:r>
              </a:p>
            </p:txBody>
          </p:sp>
        </p:grpSp>
        <p:grpSp>
          <p:nvGrpSpPr>
            <p:cNvPr id="127333" name="Group 1428">
              <a:extLst>
                <a:ext uri="{FF2B5EF4-FFF2-40B4-BE49-F238E27FC236}">
                  <a16:creationId xmlns:a16="http://schemas.microsoft.com/office/drawing/2014/main" id="{46599FD1-94D1-C647-A5FF-530EF1247DE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993845" y="1389648"/>
              <a:ext cx="1114185" cy="751417"/>
              <a:chOff x="517764" y="1384300"/>
              <a:chExt cx="1114185" cy="751417"/>
            </a:xfrm>
          </p:grpSpPr>
          <p:sp>
            <p:nvSpPr>
              <p:cNvPr id="2263" name="Rectangle 2262">
                <a:extLst>
                  <a:ext uri="{FF2B5EF4-FFF2-40B4-BE49-F238E27FC236}">
                    <a16:creationId xmlns:a16="http://schemas.microsoft.com/office/drawing/2014/main" id="{9C578EC3-1CE1-FA42-89FE-826DEA3FA090}"/>
                  </a:ext>
                </a:extLst>
              </p:cNvPr>
              <p:cNvSpPr/>
              <p:nvPr/>
            </p:nvSpPr>
            <p:spPr bwMode="auto">
              <a:xfrm>
                <a:off x="517287" y="1383797"/>
                <a:ext cx="1114332" cy="752450"/>
              </a:xfrm>
              <a:prstGeom prst="rect">
                <a:avLst/>
              </a:prstGeom>
              <a:solidFill>
                <a:schemeClr val="bg2">
                  <a:lumMod val="20000"/>
                  <a:lumOff val="80000"/>
                </a:schemeClr>
              </a:solidFill>
              <a:ln w="12700" cap="flat" cmpd="sng" algn="ctr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anchor="ctr" anchorCtr="1"/>
              <a:lstStyle>
                <a:lvl1pPr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charset="0"/>
                  <a:ea typeface="ＭＳ Ｐゴシック" charset="-128"/>
                  <a:cs typeface="+mn-cs"/>
                </a:endParaRPr>
              </a:p>
            </p:txBody>
          </p:sp>
          <p:sp>
            <p:nvSpPr>
              <p:cNvPr id="127391" name="Rectangle 2263">
                <a:extLst>
                  <a:ext uri="{FF2B5EF4-FFF2-40B4-BE49-F238E27FC236}">
                    <a16:creationId xmlns:a16="http://schemas.microsoft.com/office/drawing/2014/main" id="{A593BC95-5BCB-A04A-985E-8FFEFED819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5801" y="1433925"/>
                <a:ext cx="698111" cy="137160"/>
              </a:xfrm>
              <a:prstGeom prst="rect">
                <a:avLst/>
              </a:prstGeom>
              <a:solidFill>
                <a:srgbClr val="DA581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392" name="Rectangle 2264">
                <a:extLst>
                  <a:ext uri="{FF2B5EF4-FFF2-40B4-BE49-F238E27FC236}">
                    <a16:creationId xmlns:a16="http://schemas.microsoft.com/office/drawing/2014/main" id="{20DB4D4E-9B24-C548-ABB4-3357775E4B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050" y="1950358"/>
                <a:ext cx="1015612" cy="137160"/>
              </a:xfrm>
              <a:prstGeom prst="rect">
                <a:avLst/>
              </a:prstGeom>
              <a:solidFill>
                <a:srgbClr val="AEC3F5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393" name="Rectangle 2265">
                <a:extLst>
                  <a:ext uri="{FF2B5EF4-FFF2-40B4-BE49-F238E27FC236}">
                    <a16:creationId xmlns:a16="http://schemas.microsoft.com/office/drawing/2014/main" id="{DEA34861-B05A-984B-AEF2-8F17DC8FD0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6747" y="1609166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394" name="Rectangle 2266">
                <a:extLst>
                  <a:ext uri="{FF2B5EF4-FFF2-40B4-BE49-F238E27FC236}">
                    <a16:creationId xmlns:a16="http://schemas.microsoft.com/office/drawing/2014/main" id="{BB9953B9-FC52-944B-AD4B-A73B795002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1782" y="1645957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395" name="Rectangle 2267">
                <a:extLst>
                  <a:ext uri="{FF2B5EF4-FFF2-40B4-BE49-F238E27FC236}">
                    <a16:creationId xmlns:a16="http://schemas.microsoft.com/office/drawing/2014/main" id="{9CA6129A-370E-5B40-9AF9-7713CD1BFD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3857" y="1645957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396" name="Rectangle 2268">
                <a:extLst>
                  <a:ext uri="{FF2B5EF4-FFF2-40B4-BE49-F238E27FC236}">
                    <a16:creationId xmlns:a16="http://schemas.microsoft.com/office/drawing/2014/main" id="{DF23E2AF-DA26-6245-BDF9-AE54FD1C15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30272" y="1609166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397" name="Rectangle 2269">
                <a:extLst>
                  <a:ext uri="{FF2B5EF4-FFF2-40B4-BE49-F238E27FC236}">
                    <a16:creationId xmlns:a16="http://schemas.microsoft.com/office/drawing/2014/main" id="{85FDA46F-7677-2741-BEC1-B437541A5F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65307" y="1645957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398" name="Rectangle 2270">
                <a:extLst>
                  <a:ext uri="{FF2B5EF4-FFF2-40B4-BE49-F238E27FC236}">
                    <a16:creationId xmlns:a16="http://schemas.microsoft.com/office/drawing/2014/main" id="{E6BF52F0-E21D-0245-A279-65E261DE06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7382" y="1645957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399" name="Rectangle 2271">
                <a:extLst>
                  <a:ext uri="{FF2B5EF4-FFF2-40B4-BE49-F238E27FC236}">
                    <a16:creationId xmlns:a16="http://schemas.microsoft.com/office/drawing/2014/main" id="{69F4753D-0558-4F45-93A4-8C4AE6FF4A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93797" y="1609166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400" name="Rectangle 2272">
                <a:extLst>
                  <a:ext uri="{FF2B5EF4-FFF2-40B4-BE49-F238E27FC236}">
                    <a16:creationId xmlns:a16="http://schemas.microsoft.com/office/drawing/2014/main" id="{5A650621-9C0C-1D45-85C2-3809080196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28832" y="1645957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401" name="Rectangle 2273">
                <a:extLst>
                  <a:ext uri="{FF2B5EF4-FFF2-40B4-BE49-F238E27FC236}">
                    <a16:creationId xmlns:a16="http://schemas.microsoft.com/office/drawing/2014/main" id="{786C7FF9-58DE-EE4E-B3F6-9542956B8F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20907" y="1645957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402" name="Rectangle 2274">
                <a:extLst>
                  <a:ext uri="{FF2B5EF4-FFF2-40B4-BE49-F238E27FC236}">
                    <a16:creationId xmlns:a16="http://schemas.microsoft.com/office/drawing/2014/main" id="{BE6FE7A9-9C65-F84F-B166-7BEE61D1AE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57322" y="1609166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403" name="Rectangle 2275">
                <a:extLst>
                  <a:ext uri="{FF2B5EF4-FFF2-40B4-BE49-F238E27FC236}">
                    <a16:creationId xmlns:a16="http://schemas.microsoft.com/office/drawing/2014/main" id="{925E9B15-2754-E84A-A2CA-56FF74A0F2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2357" y="1645957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404" name="Rectangle 2276">
                <a:extLst>
                  <a:ext uri="{FF2B5EF4-FFF2-40B4-BE49-F238E27FC236}">
                    <a16:creationId xmlns:a16="http://schemas.microsoft.com/office/drawing/2014/main" id="{F32EC6AE-71A7-C749-BA7E-A5CF216B8A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4432" y="1645957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405" name="Rectangle 2277">
                <a:extLst>
                  <a:ext uri="{FF2B5EF4-FFF2-40B4-BE49-F238E27FC236}">
                    <a16:creationId xmlns:a16="http://schemas.microsoft.com/office/drawing/2014/main" id="{E9F5B545-0D43-9D41-B48A-A206972500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6747" y="1777441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406" name="Rectangle 2278">
                <a:extLst>
                  <a:ext uri="{FF2B5EF4-FFF2-40B4-BE49-F238E27FC236}">
                    <a16:creationId xmlns:a16="http://schemas.microsoft.com/office/drawing/2014/main" id="{54045144-69B3-2A4A-82F8-106DB3C542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1782" y="1814232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407" name="Rectangle 2279">
                <a:extLst>
                  <a:ext uri="{FF2B5EF4-FFF2-40B4-BE49-F238E27FC236}">
                    <a16:creationId xmlns:a16="http://schemas.microsoft.com/office/drawing/2014/main" id="{BF5297F2-F40D-574D-B49F-2FA0FA5D8F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3857" y="1814232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408" name="Rectangle 2280">
                <a:extLst>
                  <a:ext uri="{FF2B5EF4-FFF2-40B4-BE49-F238E27FC236}">
                    <a16:creationId xmlns:a16="http://schemas.microsoft.com/office/drawing/2014/main" id="{037FFD2C-8234-3647-840E-D1B39C0229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30272" y="1777441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409" name="Rectangle 2281">
                <a:extLst>
                  <a:ext uri="{FF2B5EF4-FFF2-40B4-BE49-F238E27FC236}">
                    <a16:creationId xmlns:a16="http://schemas.microsoft.com/office/drawing/2014/main" id="{31351237-57EE-8B4B-B183-82C8BE7DC4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65307" y="1814232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410" name="Rectangle 2282">
                <a:extLst>
                  <a:ext uri="{FF2B5EF4-FFF2-40B4-BE49-F238E27FC236}">
                    <a16:creationId xmlns:a16="http://schemas.microsoft.com/office/drawing/2014/main" id="{6D5F598D-D39E-7C40-B6EA-ECC9C5C352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7382" y="1814232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411" name="Rectangle 2283">
                <a:extLst>
                  <a:ext uri="{FF2B5EF4-FFF2-40B4-BE49-F238E27FC236}">
                    <a16:creationId xmlns:a16="http://schemas.microsoft.com/office/drawing/2014/main" id="{21D40BF2-EDAA-1443-9237-4533F1E050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93797" y="1777441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412" name="Rectangle 2284">
                <a:extLst>
                  <a:ext uri="{FF2B5EF4-FFF2-40B4-BE49-F238E27FC236}">
                    <a16:creationId xmlns:a16="http://schemas.microsoft.com/office/drawing/2014/main" id="{C4B51432-38A4-FD4A-AE90-1B552C5989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28832" y="1814232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413" name="Rectangle 2285">
                <a:extLst>
                  <a:ext uri="{FF2B5EF4-FFF2-40B4-BE49-F238E27FC236}">
                    <a16:creationId xmlns:a16="http://schemas.microsoft.com/office/drawing/2014/main" id="{3602992F-4703-B64C-8A42-F3896097DA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20907" y="1814232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414" name="Rectangle 2286">
                <a:extLst>
                  <a:ext uri="{FF2B5EF4-FFF2-40B4-BE49-F238E27FC236}">
                    <a16:creationId xmlns:a16="http://schemas.microsoft.com/office/drawing/2014/main" id="{70EF378D-4F46-C446-917A-B7E08708C7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57322" y="1777441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415" name="Rectangle 2287">
                <a:extLst>
                  <a:ext uri="{FF2B5EF4-FFF2-40B4-BE49-F238E27FC236}">
                    <a16:creationId xmlns:a16="http://schemas.microsoft.com/office/drawing/2014/main" id="{B02DCF1A-39A2-D348-B843-F8776139B1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2357" y="1814232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416" name="Rectangle 2288">
                <a:extLst>
                  <a:ext uri="{FF2B5EF4-FFF2-40B4-BE49-F238E27FC236}">
                    <a16:creationId xmlns:a16="http://schemas.microsoft.com/office/drawing/2014/main" id="{918607BA-B48B-A54D-BCAF-A0C44BBA18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4432" y="1814232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grpSp>
          <p:nvGrpSpPr>
            <p:cNvPr id="127334" name="Group 1429">
              <a:extLst>
                <a:ext uri="{FF2B5EF4-FFF2-40B4-BE49-F238E27FC236}">
                  <a16:creationId xmlns:a16="http://schemas.microsoft.com/office/drawing/2014/main" id="{15FBCC43-D2D6-5345-8B41-F3C48F887BB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162245" y="1394996"/>
              <a:ext cx="1114185" cy="751417"/>
              <a:chOff x="517764" y="1384300"/>
              <a:chExt cx="1114185" cy="751417"/>
            </a:xfrm>
          </p:grpSpPr>
          <p:sp>
            <p:nvSpPr>
              <p:cNvPr id="2236" name="Rectangle 2235">
                <a:extLst>
                  <a:ext uri="{FF2B5EF4-FFF2-40B4-BE49-F238E27FC236}">
                    <a16:creationId xmlns:a16="http://schemas.microsoft.com/office/drawing/2014/main" id="{0CD183D6-9ECF-3845-880D-C298253A2F48}"/>
                  </a:ext>
                </a:extLst>
              </p:cNvPr>
              <p:cNvSpPr/>
              <p:nvPr/>
            </p:nvSpPr>
            <p:spPr bwMode="auto">
              <a:xfrm>
                <a:off x="517189" y="1384799"/>
                <a:ext cx="1114332" cy="750863"/>
              </a:xfrm>
              <a:prstGeom prst="rect">
                <a:avLst/>
              </a:prstGeom>
              <a:solidFill>
                <a:schemeClr val="bg2">
                  <a:lumMod val="20000"/>
                  <a:lumOff val="80000"/>
                </a:schemeClr>
              </a:solidFill>
              <a:ln w="12700" cap="flat" cmpd="sng" algn="ctr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anchor="ctr" anchorCtr="1"/>
              <a:lstStyle>
                <a:lvl1pPr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charset="0"/>
                  <a:ea typeface="ＭＳ Ｐゴシック" charset="-128"/>
                  <a:cs typeface="+mn-cs"/>
                </a:endParaRPr>
              </a:p>
            </p:txBody>
          </p:sp>
          <p:sp>
            <p:nvSpPr>
              <p:cNvPr id="127364" name="Rectangle 2236">
                <a:extLst>
                  <a:ext uri="{FF2B5EF4-FFF2-40B4-BE49-F238E27FC236}">
                    <a16:creationId xmlns:a16="http://schemas.microsoft.com/office/drawing/2014/main" id="{1FCAE460-1F82-1846-A7A5-1B428B7E36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5801" y="1433925"/>
                <a:ext cx="698111" cy="137160"/>
              </a:xfrm>
              <a:prstGeom prst="rect">
                <a:avLst/>
              </a:prstGeom>
              <a:solidFill>
                <a:srgbClr val="DA581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365" name="Rectangle 2237">
                <a:extLst>
                  <a:ext uri="{FF2B5EF4-FFF2-40B4-BE49-F238E27FC236}">
                    <a16:creationId xmlns:a16="http://schemas.microsoft.com/office/drawing/2014/main" id="{3C5B3562-01AD-1040-B771-5274A2D28D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050" y="1950358"/>
                <a:ext cx="1015612" cy="137160"/>
              </a:xfrm>
              <a:prstGeom prst="rect">
                <a:avLst/>
              </a:prstGeom>
              <a:solidFill>
                <a:srgbClr val="AEC3F5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366" name="Rectangle 2238">
                <a:extLst>
                  <a:ext uri="{FF2B5EF4-FFF2-40B4-BE49-F238E27FC236}">
                    <a16:creationId xmlns:a16="http://schemas.microsoft.com/office/drawing/2014/main" id="{2C11F4F7-229A-274B-86F5-291D079202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6747" y="1609166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367" name="Rectangle 2239">
                <a:extLst>
                  <a:ext uri="{FF2B5EF4-FFF2-40B4-BE49-F238E27FC236}">
                    <a16:creationId xmlns:a16="http://schemas.microsoft.com/office/drawing/2014/main" id="{B4D16877-0311-6A4A-9587-189B78A3F7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1782" y="1645957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368" name="Rectangle 2240">
                <a:extLst>
                  <a:ext uri="{FF2B5EF4-FFF2-40B4-BE49-F238E27FC236}">
                    <a16:creationId xmlns:a16="http://schemas.microsoft.com/office/drawing/2014/main" id="{FF628734-1E3F-EB44-ADB4-BC19CE1788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3857" y="1645957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369" name="Rectangle 2241">
                <a:extLst>
                  <a:ext uri="{FF2B5EF4-FFF2-40B4-BE49-F238E27FC236}">
                    <a16:creationId xmlns:a16="http://schemas.microsoft.com/office/drawing/2014/main" id="{4F5E07A1-C69C-8A4E-9F15-886FCA7625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30272" y="1609166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370" name="Rectangle 2242">
                <a:extLst>
                  <a:ext uri="{FF2B5EF4-FFF2-40B4-BE49-F238E27FC236}">
                    <a16:creationId xmlns:a16="http://schemas.microsoft.com/office/drawing/2014/main" id="{FFB522EB-1397-574E-B603-FCEEA99F4C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65307" y="1645957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371" name="Rectangle 2243">
                <a:extLst>
                  <a:ext uri="{FF2B5EF4-FFF2-40B4-BE49-F238E27FC236}">
                    <a16:creationId xmlns:a16="http://schemas.microsoft.com/office/drawing/2014/main" id="{71C207B6-0B4A-A346-B977-E0804DE961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7382" y="1645957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372" name="Rectangle 2244">
                <a:extLst>
                  <a:ext uri="{FF2B5EF4-FFF2-40B4-BE49-F238E27FC236}">
                    <a16:creationId xmlns:a16="http://schemas.microsoft.com/office/drawing/2014/main" id="{1B16D049-75E3-844C-9C3E-07495CA8C6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93797" y="1609166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373" name="Rectangle 2245">
                <a:extLst>
                  <a:ext uri="{FF2B5EF4-FFF2-40B4-BE49-F238E27FC236}">
                    <a16:creationId xmlns:a16="http://schemas.microsoft.com/office/drawing/2014/main" id="{F853F33B-42C2-0443-A683-209D235F52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28832" y="1645957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374" name="Rectangle 2246">
                <a:extLst>
                  <a:ext uri="{FF2B5EF4-FFF2-40B4-BE49-F238E27FC236}">
                    <a16:creationId xmlns:a16="http://schemas.microsoft.com/office/drawing/2014/main" id="{1968336A-281D-C747-95E6-E5D8260004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20907" y="1645957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375" name="Rectangle 2247">
                <a:extLst>
                  <a:ext uri="{FF2B5EF4-FFF2-40B4-BE49-F238E27FC236}">
                    <a16:creationId xmlns:a16="http://schemas.microsoft.com/office/drawing/2014/main" id="{95D244A8-9DF6-D746-BC05-60AB20B514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57322" y="1609166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376" name="Rectangle 2248">
                <a:extLst>
                  <a:ext uri="{FF2B5EF4-FFF2-40B4-BE49-F238E27FC236}">
                    <a16:creationId xmlns:a16="http://schemas.microsoft.com/office/drawing/2014/main" id="{995BF2BA-A6ED-2246-85BA-EB66A4A96D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2357" y="1645957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377" name="Rectangle 2249">
                <a:extLst>
                  <a:ext uri="{FF2B5EF4-FFF2-40B4-BE49-F238E27FC236}">
                    <a16:creationId xmlns:a16="http://schemas.microsoft.com/office/drawing/2014/main" id="{6EC52802-6AEE-2340-8A3A-D88EA91F83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4432" y="1645957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378" name="Rectangle 2250">
                <a:extLst>
                  <a:ext uri="{FF2B5EF4-FFF2-40B4-BE49-F238E27FC236}">
                    <a16:creationId xmlns:a16="http://schemas.microsoft.com/office/drawing/2014/main" id="{261CBB67-D3E7-6C4D-98B7-1A2DBA4065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6747" y="1777441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379" name="Rectangle 2251">
                <a:extLst>
                  <a:ext uri="{FF2B5EF4-FFF2-40B4-BE49-F238E27FC236}">
                    <a16:creationId xmlns:a16="http://schemas.microsoft.com/office/drawing/2014/main" id="{28ED371C-FF92-AE40-BAA0-6F05D7DE05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1782" y="1814232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380" name="Rectangle 2252">
                <a:extLst>
                  <a:ext uri="{FF2B5EF4-FFF2-40B4-BE49-F238E27FC236}">
                    <a16:creationId xmlns:a16="http://schemas.microsoft.com/office/drawing/2014/main" id="{9670A41F-0227-D94B-9512-FEA3F654C6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3857" y="1814232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381" name="Rectangle 2253">
                <a:extLst>
                  <a:ext uri="{FF2B5EF4-FFF2-40B4-BE49-F238E27FC236}">
                    <a16:creationId xmlns:a16="http://schemas.microsoft.com/office/drawing/2014/main" id="{47E57CF0-9EE4-F541-B56F-1A6904F212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30272" y="1777441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382" name="Rectangle 2254">
                <a:extLst>
                  <a:ext uri="{FF2B5EF4-FFF2-40B4-BE49-F238E27FC236}">
                    <a16:creationId xmlns:a16="http://schemas.microsoft.com/office/drawing/2014/main" id="{8AB47C33-7132-BC4A-92D4-34CFB2B8E8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65307" y="1814232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383" name="Rectangle 2255">
                <a:extLst>
                  <a:ext uri="{FF2B5EF4-FFF2-40B4-BE49-F238E27FC236}">
                    <a16:creationId xmlns:a16="http://schemas.microsoft.com/office/drawing/2014/main" id="{FBB024AB-5CC6-B043-8D03-C5F87F10C0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7382" y="1814232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384" name="Rectangle 2256">
                <a:extLst>
                  <a:ext uri="{FF2B5EF4-FFF2-40B4-BE49-F238E27FC236}">
                    <a16:creationId xmlns:a16="http://schemas.microsoft.com/office/drawing/2014/main" id="{1843627C-3C9A-5940-A58D-7F1E8CA653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93797" y="1777441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385" name="Rectangle 2257">
                <a:extLst>
                  <a:ext uri="{FF2B5EF4-FFF2-40B4-BE49-F238E27FC236}">
                    <a16:creationId xmlns:a16="http://schemas.microsoft.com/office/drawing/2014/main" id="{C0270D81-0BF3-3B40-A91B-5B2944BCB5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28832" y="1814232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386" name="Rectangle 2258">
                <a:extLst>
                  <a:ext uri="{FF2B5EF4-FFF2-40B4-BE49-F238E27FC236}">
                    <a16:creationId xmlns:a16="http://schemas.microsoft.com/office/drawing/2014/main" id="{7A5E87E0-1363-004F-B824-53597EF2CD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20907" y="1814232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387" name="Rectangle 2259">
                <a:extLst>
                  <a:ext uri="{FF2B5EF4-FFF2-40B4-BE49-F238E27FC236}">
                    <a16:creationId xmlns:a16="http://schemas.microsoft.com/office/drawing/2014/main" id="{62CED83F-CB1B-3142-B06E-4087045692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57322" y="1777441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388" name="Rectangle 2260">
                <a:extLst>
                  <a:ext uri="{FF2B5EF4-FFF2-40B4-BE49-F238E27FC236}">
                    <a16:creationId xmlns:a16="http://schemas.microsoft.com/office/drawing/2014/main" id="{3213F7B1-C834-E245-8830-92CDA8958B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2357" y="1814232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389" name="Rectangle 2261">
                <a:extLst>
                  <a:ext uri="{FF2B5EF4-FFF2-40B4-BE49-F238E27FC236}">
                    <a16:creationId xmlns:a16="http://schemas.microsoft.com/office/drawing/2014/main" id="{63EB516C-E66A-0141-A303-B85078AEC8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4432" y="1814232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grpSp>
          <p:nvGrpSpPr>
            <p:cNvPr id="127335" name="Group 1457">
              <a:extLst>
                <a:ext uri="{FF2B5EF4-FFF2-40B4-BE49-F238E27FC236}">
                  <a16:creationId xmlns:a16="http://schemas.microsoft.com/office/drawing/2014/main" id="{A981A0DD-1A34-F846-9DFD-5121B8D08D0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325297" y="1394996"/>
              <a:ext cx="1114185" cy="751417"/>
              <a:chOff x="517764" y="1384300"/>
              <a:chExt cx="1114185" cy="751417"/>
            </a:xfrm>
          </p:grpSpPr>
          <p:sp>
            <p:nvSpPr>
              <p:cNvPr id="2209" name="Rectangle 2208">
                <a:extLst>
                  <a:ext uri="{FF2B5EF4-FFF2-40B4-BE49-F238E27FC236}">
                    <a16:creationId xmlns:a16="http://schemas.microsoft.com/office/drawing/2014/main" id="{3E715440-9E09-E140-A87A-D127AF6A6339}"/>
                  </a:ext>
                </a:extLst>
              </p:cNvPr>
              <p:cNvSpPr/>
              <p:nvPr/>
            </p:nvSpPr>
            <p:spPr bwMode="auto">
              <a:xfrm>
                <a:off x="517679" y="1384799"/>
                <a:ext cx="1114332" cy="750863"/>
              </a:xfrm>
              <a:prstGeom prst="rect">
                <a:avLst/>
              </a:prstGeom>
              <a:solidFill>
                <a:schemeClr val="bg2">
                  <a:lumMod val="20000"/>
                  <a:lumOff val="80000"/>
                </a:schemeClr>
              </a:solidFill>
              <a:ln w="12700" cap="flat" cmpd="sng" algn="ctr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anchor="ctr" anchorCtr="1"/>
              <a:lstStyle>
                <a:lvl1pPr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charset="0"/>
                  <a:ea typeface="ＭＳ Ｐゴシック" charset="-128"/>
                  <a:cs typeface="+mn-cs"/>
                </a:endParaRPr>
              </a:p>
            </p:txBody>
          </p:sp>
          <p:sp>
            <p:nvSpPr>
              <p:cNvPr id="127337" name="Rectangle 2209">
                <a:extLst>
                  <a:ext uri="{FF2B5EF4-FFF2-40B4-BE49-F238E27FC236}">
                    <a16:creationId xmlns:a16="http://schemas.microsoft.com/office/drawing/2014/main" id="{3CD8C83F-32A3-A041-B341-DA8CD42249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5801" y="1433925"/>
                <a:ext cx="698111" cy="137160"/>
              </a:xfrm>
              <a:prstGeom prst="rect">
                <a:avLst/>
              </a:prstGeom>
              <a:solidFill>
                <a:srgbClr val="DA581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338" name="Rectangle 2210">
                <a:extLst>
                  <a:ext uri="{FF2B5EF4-FFF2-40B4-BE49-F238E27FC236}">
                    <a16:creationId xmlns:a16="http://schemas.microsoft.com/office/drawing/2014/main" id="{3153A453-AF2A-4048-897D-AB8DA21A6E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050" y="1950358"/>
                <a:ext cx="1015612" cy="137160"/>
              </a:xfrm>
              <a:prstGeom prst="rect">
                <a:avLst/>
              </a:prstGeom>
              <a:solidFill>
                <a:srgbClr val="AEC3F5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339" name="Rectangle 2211">
                <a:extLst>
                  <a:ext uri="{FF2B5EF4-FFF2-40B4-BE49-F238E27FC236}">
                    <a16:creationId xmlns:a16="http://schemas.microsoft.com/office/drawing/2014/main" id="{D435175E-F77B-E34F-A39A-A19CB4965C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6747" y="1609166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340" name="Rectangle 2212">
                <a:extLst>
                  <a:ext uri="{FF2B5EF4-FFF2-40B4-BE49-F238E27FC236}">
                    <a16:creationId xmlns:a16="http://schemas.microsoft.com/office/drawing/2014/main" id="{B873CBB3-73DB-3347-A7E2-78C618F8AF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1782" y="1645957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341" name="Rectangle 2213">
                <a:extLst>
                  <a:ext uri="{FF2B5EF4-FFF2-40B4-BE49-F238E27FC236}">
                    <a16:creationId xmlns:a16="http://schemas.microsoft.com/office/drawing/2014/main" id="{FA1EA2C6-2BD1-254D-B427-96F36B3C1A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3857" y="1645957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342" name="Rectangle 2214">
                <a:extLst>
                  <a:ext uri="{FF2B5EF4-FFF2-40B4-BE49-F238E27FC236}">
                    <a16:creationId xmlns:a16="http://schemas.microsoft.com/office/drawing/2014/main" id="{78080CDE-D920-C745-AE16-BB27D13EB5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30272" y="1609166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343" name="Rectangle 2215">
                <a:extLst>
                  <a:ext uri="{FF2B5EF4-FFF2-40B4-BE49-F238E27FC236}">
                    <a16:creationId xmlns:a16="http://schemas.microsoft.com/office/drawing/2014/main" id="{B279DD5A-B8B1-C448-8C4F-1B61276619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65307" y="1645957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344" name="Rectangle 2216">
                <a:extLst>
                  <a:ext uri="{FF2B5EF4-FFF2-40B4-BE49-F238E27FC236}">
                    <a16:creationId xmlns:a16="http://schemas.microsoft.com/office/drawing/2014/main" id="{D477D508-24D9-A94F-AA99-83E104F242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7382" y="1645957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345" name="Rectangle 2217">
                <a:extLst>
                  <a:ext uri="{FF2B5EF4-FFF2-40B4-BE49-F238E27FC236}">
                    <a16:creationId xmlns:a16="http://schemas.microsoft.com/office/drawing/2014/main" id="{F784B4B9-C88E-6C4F-AFA1-26DAFB82B5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93797" y="1609166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346" name="Rectangle 2218">
                <a:extLst>
                  <a:ext uri="{FF2B5EF4-FFF2-40B4-BE49-F238E27FC236}">
                    <a16:creationId xmlns:a16="http://schemas.microsoft.com/office/drawing/2014/main" id="{ACFC5262-9A89-6E49-AEFD-5C7A77200B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28832" y="1645957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347" name="Rectangle 2219">
                <a:extLst>
                  <a:ext uri="{FF2B5EF4-FFF2-40B4-BE49-F238E27FC236}">
                    <a16:creationId xmlns:a16="http://schemas.microsoft.com/office/drawing/2014/main" id="{D83B1F87-F948-4446-A04C-2A1F4172A1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20907" y="1645957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348" name="Rectangle 2220">
                <a:extLst>
                  <a:ext uri="{FF2B5EF4-FFF2-40B4-BE49-F238E27FC236}">
                    <a16:creationId xmlns:a16="http://schemas.microsoft.com/office/drawing/2014/main" id="{B38BE8CC-41F2-554B-98BC-4DB2878FFA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57322" y="1609166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349" name="Rectangle 2221">
                <a:extLst>
                  <a:ext uri="{FF2B5EF4-FFF2-40B4-BE49-F238E27FC236}">
                    <a16:creationId xmlns:a16="http://schemas.microsoft.com/office/drawing/2014/main" id="{4CDD33FB-E849-D142-8B7B-369D9636F8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2357" y="1645957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350" name="Rectangle 2222">
                <a:extLst>
                  <a:ext uri="{FF2B5EF4-FFF2-40B4-BE49-F238E27FC236}">
                    <a16:creationId xmlns:a16="http://schemas.microsoft.com/office/drawing/2014/main" id="{83FF043C-6026-3249-801B-AC7100F41B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4432" y="1645957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351" name="Rectangle 2223">
                <a:extLst>
                  <a:ext uri="{FF2B5EF4-FFF2-40B4-BE49-F238E27FC236}">
                    <a16:creationId xmlns:a16="http://schemas.microsoft.com/office/drawing/2014/main" id="{00D38D62-A334-9D48-A21F-83110AB282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6747" y="1777441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352" name="Rectangle 2224">
                <a:extLst>
                  <a:ext uri="{FF2B5EF4-FFF2-40B4-BE49-F238E27FC236}">
                    <a16:creationId xmlns:a16="http://schemas.microsoft.com/office/drawing/2014/main" id="{3403D0D5-D7E2-2B42-B6E8-64DEE531E0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1782" y="1814232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353" name="Rectangle 2225">
                <a:extLst>
                  <a:ext uri="{FF2B5EF4-FFF2-40B4-BE49-F238E27FC236}">
                    <a16:creationId xmlns:a16="http://schemas.microsoft.com/office/drawing/2014/main" id="{E898527C-EA95-1B40-9E69-F9D981A816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3857" y="1814232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354" name="Rectangle 2226">
                <a:extLst>
                  <a:ext uri="{FF2B5EF4-FFF2-40B4-BE49-F238E27FC236}">
                    <a16:creationId xmlns:a16="http://schemas.microsoft.com/office/drawing/2014/main" id="{A3B47477-4D56-6346-A4E2-666442B6D6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30272" y="1777441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355" name="Rectangle 2227">
                <a:extLst>
                  <a:ext uri="{FF2B5EF4-FFF2-40B4-BE49-F238E27FC236}">
                    <a16:creationId xmlns:a16="http://schemas.microsoft.com/office/drawing/2014/main" id="{B6083F00-2F2B-F840-AE81-00AD5CE4D8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65307" y="1814232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356" name="Rectangle 2228">
                <a:extLst>
                  <a:ext uri="{FF2B5EF4-FFF2-40B4-BE49-F238E27FC236}">
                    <a16:creationId xmlns:a16="http://schemas.microsoft.com/office/drawing/2014/main" id="{3358BDFD-2DB8-144B-8875-58A683FD71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7382" y="1814232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357" name="Rectangle 2229">
                <a:extLst>
                  <a:ext uri="{FF2B5EF4-FFF2-40B4-BE49-F238E27FC236}">
                    <a16:creationId xmlns:a16="http://schemas.microsoft.com/office/drawing/2014/main" id="{7B9B3BCB-F3E3-9343-B979-84AE9FB301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93797" y="1777441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358" name="Rectangle 2230">
                <a:extLst>
                  <a:ext uri="{FF2B5EF4-FFF2-40B4-BE49-F238E27FC236}">
                    <a16:creationId xmlns:a16="http://schemas.microsoft.com/office/drawing/2014/main" id="{F5160510-555D-0046-A8DC-53D35D01D0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28832" y="1814232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359" name="Rectangle 2231">
                <a:extLst>
                  <a:ext uri="{FF2B5EF4-FFF2-40B4-BE49-F238E27FC236}">
                    <a16:creationId xmlns:a16="http://schemas.microsoft.com/office/drawing/2014/main" id="{D2BA5672-673D-DE4A-8555-D55F287DD4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20907" y="1814232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360" name="Rectangle 2232">
                <a:extLst>
                  <a:ext uri="{FF2B5EF4-FFF2-40B4-BE49-F238E27FC236}">
                    <a16:creationId xmlns:a16="http://schemas.microsoft.com/office/drawing/2014/main" id="{DA91243B-E91E-BE4F-8831-1A67820229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57322" y="1777441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361" name="Rectangle 2233">
                <a:extLst>
                  <a:ext uri="{FF2B5EF4-FFF2-40B4-BE49-F238E27FC236}">
                    <a16:creationId xmlns:a16="http://schemas.microsoft.com/office/drawing/2014/main" id="{568DA370-DA30-B341-8D8B-4FD548CCDA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2357" y="1814232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362" name="Rectangle 2234">
                <a:extLst>
                  <a:ext uri="{FF2B5EF4-FFF2-40B4-BE49-F238E27FC236}">
                    <a16:creationId xmlns:a16="http://schemas.microsoft.com/office/drawing/2014/main" id="{086F8393-6816-E74D-9A31-C6C0AD9FCF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4432" y="1814232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</p:grpSp>
      <p:sp>
        <p:nvSpPr>
          <p:cNvPr id="2293" name="Rectangle 2292">
            <a:extLst>
              <a:ext uri="{FF2B5EF4-FFF2-40B4-BE49-F238E27FC236}">
                <a16:creationId xmlns:a16="http://schemas.microsoft.com/office/drawing/2014/main" id="{1715F4C8-8FEB-0843-9878-6D0B369C7868}"/>
              </a:ext>
            </a:extLst>
          </p:cNvPr>
          <p:cNvSpPr/>
          <p:nvPr/>
        </p:nvSpPr>
        <p:spPr bwMode="auto">
          <a:xfrm>
            <a:off x="274638" y="1230313"/>
            <a:ext cx="8594725" cy="5233987"/>
          </a:xfrm>
          <a:prstGeom prst="rect">
            <a:avLst/>
          </a:prstGeom>
          <a:noFill/>
          <a:ln w="12700" cap="flat" cmpd="sng" algn="ctr">
            <a:solidFill>
              <a:schemeClr val="bg2">
                <a:lumMod val="60000"/>
                <a:lumOff val="40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anchor="ctr" anchorCtr="1"/>
          <a:lstStyle>
            <a:lvl1pPr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rebuchet MS" charset="0"/>
              <a:ea typeface="ＭＳ Ｐゴシック" charset="-128"/>
              <a:cs typeface="+mn-cs"/>
            </a:endParaRPr>
          </a:p>
        </p:txBody>
      </p:sp>
      <p:grpSp>
        <p:nvGrpSpPr>
          <p:cNvPr id="127019" name="Group 924">
            <a:extLst>
              <a:ext uri="{FF2B5EF4-FFF2-40B4-BE49-F238E27FC236}">
                <a16:creationId xmlns:a16="http://schemas.microsoft.com/office/drawing/2014/main" id="{B173DA80-C54A-C84E-B71C-09AE79F719AF}"/>
              </a:ext>
            </a:extLst>
          </p:cNvPr>
          <p:cNvGrpSpPr>
            <a:grpSpLocks/>
          </p:cNvGrpSpPr>
          <p:nvPr/>
        </p:nvGrpSpPr>
        <p:grpSpPr bwMode="auto">
          <a:xfrm>
            <a:off x="657225" y="1838325"/>
            <a:ext cx="825500" cy="276225"/>
            <a:chOff x="656433" y="1838325"/>
            <a:chExt cx="826293" cy="276999"/>
          </a:xfrm>
        </p:grpSpPr>
        <p:cxnSp>
          <p:nvCxnSpPr>
            <p:cNvPr id="127322" name="Straight Connector 899">
              <a:extLst>
                <a:ext uri="{FF2B5EF4-FFF2-40B4-BE49-F238E27FC236}">
                  <a16:creationId xmlns:a16="http://schemas.microsoft.com/office/drawing/2014/main" id="{84D2721A-CD6B-0149-B64A-0946145A1E2E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rot="5400000">
              <a:off x="594520" y="2019304"/>
              <a:ext cx="124619" cy="793"/>
            </a:xfrm>
            <a:prstGeom prst="line">
              <a:avLst/>
            </a:prstGeom>
            <a:noFill/>
            <a:ln w="12700">
              <a:solidFill>
                <a:srgbClr val="717F9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27323" name="Straight Connector 906">
              <a:extLst>
                <a:ext uri="{FF2B5EF4-FFF2-40B4-BE49-F238E27FC236}">
                  <a16:creationId xmlns:a16="http://schemas.microsoft.com/office/drawing/2014/main" id="{2E3C5BCC-5749-314E-824B-A397891FA5BC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rot="5400000">
              <a:off x="690828" y="2019304"/>
              <a:ext cx="124619" cy="793"/>
            </a:xfrm>
            <a:prstGeom prst="line">
              <a:avLst/>
            </a:prstGeom>
            <a:noFill/>
            <a:ln w="12700">
              <a:solidFill>
                <a:srgbClr val="717F9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27324" name="Straight Connector 907">
              <a:extLst>
                <a:ext uri="{FF2B5EF4-FFF2-40B4-BE49-F238E27FC236}">
                  <a16:creationId xmlns:a16="http://schemas.microsoft.com/office/drawing/2014/main" id="{0F42763E-F8ED-B142-BFB5-C636DCB05ACD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rot="5400000">
              <a:off x="787136" y="2019304"/>
              <a:ext cx="124619" cy="793"/>
            </a:xfrm>
            <a:prstGeom prst="line">
              <a:avLst/>
            </a:prstGeom>
            <a:noFill/>
            <a:ln w="12700">
              <a:solidFill>
                <a:srgbClr val="717F9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27325" name="Straight Connector 908">
              <a:extLst>
                <a:ext uri="{FF2B5EF4-FFF2-40B4-BE49-F238E27FC236}">
                  <a16:creationId xmlns:a16="http://schemas.microsoft.com/office/drawing/2014/main" id="{CE0F8DCE-A59F-634E-A544-A4CFAAC840C6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rot="5400000">
              <a:off x="1229520" y="2019304"/>
              <a:ext cx="124619" cy="793"/>
            </a:xfrm>
            <a:prstGeom prst="line">
              <a:avLst/>
            </a:prstGeom>
            <a:noFill/>
            <a:ln w="12700">
              <a:solidFill>
                <a:srgbClr val="717F9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27326" name="Straight Connector 909">
              <a:extLst>
                <a:ext uri="{FF2B5EF4-FFF2-40B4-BE49-F238E27FC236}">
                  <a16:creationId xmlns:a16="http://schemas.microsoft.com/office/drawing/2014/main" id="{F7F4FF40-EA50-5A45-98EC-A3CE55A66765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rot="5400000">
              <a:off x="1324770" y="2019304"/>
              <a:ext cx="124619" cy="793"/>
            </a:xfrm>
            <a:prstGeom prst="line">
              <a:avLst/>
            </a:prstGeom>
            <a:noFill/>
            <a:ln w="12700">
              <a:solidFill>
                <a:srgbClr val="717F9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27327" name="Straight Connector 910">
              <a:extLst>
                <a:ext uri="{FF2B5EF4-FFF2-40B4-BE49-F238E27FC236}">
                  <a16:creationId xmlns:a16="http://schemas.microsoft.com/office/drawing/2014/main" id="{C6D44E71-F111-0347-AE3B-349C7CFD8278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rot="5400000">
              <a:off x="1420020" y="2019304"/>
              <a:ext cx="124619" cy="793"/>
            </a:xfrm>
            <a:prstGeom prst="line">
              <a:avLst/>
            </a:prstGeom>
            <a:noFill/>
            <a:ln w="12700">
              <a:solidFill>
                <a:srgbClr val="717F9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27328" name="Straight Connector 911">
              <a:extLst>
                <a:ext uri="{FF2B5EF4-FFF2-40B4-BE49-F238E27FC236}">
                  <a16:creationId xmlns:a16="http://schemas.microsoft.com/office/drawing/2014/main" id="{1F3DB8C7-9D26-D44D-9238-F9831842DB2E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rot="5400000">
              <a:off x="883445" y="2019304"/>
              <a:ext cx="124619" cy="793"/>
            </a:xfrm>
            <a:prstGeom prst="line">
              <a:avLst/>
            </a:prstGeom>
            <a:noFill/>
            <a:ln w="12700">
              <a:solidFill>
                <a:srgbClr val="717F9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27329" name="Straight Connector 912">
              <a:extLst>
                <a:ext uri="{FF2B5EF4-FFF2-40B4-BE49-F238E27FC236}">
                  <a16:creationId xmlns:a16="http://schemas.microsoft.com/office/drawing/2014/main" id="{3244224C-56CB-8940-93A4-074CB05AC39E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rot="5400000">
              <a:off x="1134270" y="2019304"/>
              <a:ext cx="124619" cy="793"/>
            </a:xfrm>
            <a:prstGeom prst="line">
              <a:avLst/>
            </a:prstGeom>
            <a:noFill/>
            <a:ln w="12700">
              <a:solidFill>
                <a:srgbClr val="717F9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27330" name="TextBox 913">
              <a:extLst>
                <a:ext uri="{FF2B5EF4-FFF2-40B4-BE49-F238E27FC236}">
                  <a16:creationId xmlns:a16="http://schemas.microsoft.com/office/drawing/2014/main" id="{17F8210D-4DC9-3B43-8092-D14B43368B0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17575" y="1838325"/>
              <a:ext cx="297678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4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60000"/>
                <a:buFont typeface="Wingdings" pitchFamily="2" charset="2"/>
                <a:buChar char="q"/>
                <a:defRPr sz="22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0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" pitchFamily="2" charset="2"/>
                <a:buChar char="q"/>
                <a:defRPr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717F9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</p:grpSp>
      <p:grpSp>
        <p:nvGrpSpPr>
          <p:cNvPr id="127020" name="Group 925">
            <a:extLst>
              <a:ext uri="{FF2B5EF4-FFF2-40B4-BE49-F238E27FC236}">
                <a16:creationId xmlns:a16="http://schemas.microsoft.com/office/drawing/2014/main" id="{C311A57A-4EF5-A148-B3AB-54C4B8FCBA10}"/>
              </a:ext>
            </a:extLst>
          </p:cNvPr>
          <p:cNvGrpSpPr>
            <a:grpSpLocks/>
          </p:cNvGrpSpPr>
          <p:nvPr/>
        </p:nvGrpSpPr>
        <p:grpSpPr bwMode="auto">
          <a:xfrm>
            <a:off x="1828800" y="1843088"/>
            <a:ext cx="827088" cy="276225"/>
            <a:chOff x="656433" y="1838325"/>
            <a:chExt cx="826293" cy="276999"/>
          </a:xfrm>
        </p:grpSpPr>
        <p:cxnSp>
          <p:nvCxnSpPr>
            <p:cNvPr id="127313" name="Straight Connector 926">
              <a:extLst>
                <a:ext uri="{FF2B5EF4-FFF2-40B4-BE49-F238E27FC236}">
                  <a16:creationId xmlns:a16="http://schemas.microsoft.com/office/drawing/2014/main" id="{46CD8142-1E76-804B-B835-321E8E9F268E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rot="5400000">
              <a:off x="594520" y="2019304"/>
              <a:ext cx="124619" cy="793"/>
            </a:xfrm>
            <a:prstGeom prst="line">
              <a:avLst/>
            </a:prstGeom>
            <a:noFill/>
            <a:ln w="12700">
              <a:solidFill>
                <a:srgbClr val="717F9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27314" name="Straight Connector 927">
              <a:extLst>
                <a:ext uri="{FF2B5EF4-FFF2-40B4-BE49-F238E27FC236}">
                  <a16:creationId xmlns:a16="http://schemas.microsoft.com/office/drawing/2014/main" id="{65FDFE92-878C-5545-89E9-E623D597C3A8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rot="5400000">
              <a:off x="690828" y="2019304"/>
              <a:ext cx="124619" cy="793"/>
            </a:xfrm>
            <a:prstGeom prst="line">
              <a:avLst/>
            </a:prstGeom>
            <a:noFill/>
            <a:ln w="12700">
              <a:solidFill>
                <a:srgbClr val="717F9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27315" name="Straight Connector 928">
              <a:extLst>
                <a:ext uri="{FF2B5EF4-FFF2-40B4-BE49-F238E27FC236}">
                  <a16:creationId xmlns:a16="http://schemas.microsoft.com/office/drawing/2014/main" id="{24ECB6CB-7AF0-2B41-9AFE-24F250544664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rot="5400000">
              <a:off x="787136" y="2019304"/>
              <a:ext cx="124619" cy="793"/>
            </a:xfrm>
            <a:prstGeom prst="line">
              <a:avLst/>
            </a:prstGeom>
            <a:noFill/>
            <a:ln w="12700">
              <a:solidFill>
                <a:srgbClr val="717F9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27316" name="Straight Connector 929">
              <a:extLst>
                <a:ext uri="{FF2B5EF4-FFF2-40B4-BE49-F238E27FC236}">
                  <a16:creationId xmlns:a16="http://schemas.microsoft.com/office/drawing/2014/main" id="{05AE5BB7-56C6-0F4C-8A91-4698EEC90ADE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rot="5400000">
              <a:off x="1229520" y="2019304"/>
              <a:ext cx="124619" cy="793"/>
            </a:xfrm>
            <a:prstGeom prst="line">
              <a:avLst/>
            </a:prstGeom>
            <a:noFill/>
            <a:ln w="12700">
              <a:solidFill>
                <a:srgbClr val="717F9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27317" name="Straight Connector 930">
              <a:extLst>
                <a:ext uri="{FF2B5EF4-FFF2-40B4-BE49-F238E27FC236}">
                  <a16:creationId xmlns:a16="http://schemas.microsoft.com/office/drawing/2014/main" id="{A81CBC27-C72C-C347-B3A6-673A0E8F1D04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rot="5400000">
              <a:off x="1324770" y="2019304"/>
              <a:ext cx="124619" cy="793"/>
            </a:xfrm>
            <a:prstGeom prst="line">
              <a:avLst/>
            </a:prstGeom>
            <a:noFill/>
            <a:ln w="12700">
              <a:solidFill>
                <a:srgbClr val="717F9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27318" name="Straight Connector 931">
              <a:extLst>
                <a:ext uri="{FF2B5EF4-FFF2-40B4-BE49-F238E27FC236}">
                  <a16:creationId xmlns:a16="http://schemas.microsoft.com/office/drawing/2014/main" id="{B003CA1C-846F-7A46-9A3A-3AB428CA1582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rot="5400000">
              <a:off x="1420020" y="2019304"/>
              <a:ext cx="124619" cy="793"/>
            </a:xfrm>
            <a:prstGeom prst="line">
              <a:avLst/>
            </a:prstGeom>
            <a:noFill/>
            <a:ln w="12700">
              <a:solidFill>
                <a:srgbClr val="717F9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27319" name="Straight Connector 932">
              <a:extLst>
                <a:ext uri="{FF2B5EF4-FFF2-40B4-BE49-F238E27FC236}">
                  <a16:creationId xmlns:a16="http://schemas.microsoft.com/office/drawing/2014/main" id="{13355AAF-216B-E941-B7FB-E4EBB79AF8E9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rot="5400000">
              <a:off x="883445" y="2019304"/>
              <a:ext cx="124619" cy="793"/>
            </a:xfrm>
            <a:prstGeom prst="line">
              <a:avLst/>
            </a:prstGeom>
            <a:noFill/>
            <a:ln w="12700">
              <a:solidFill>
                <a:srgbClr val="717F9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27320" name="Straight Connector 933">
              <a:extLst>
                <a:ext uri="{FF2B5EF4-FFF2-40B4-BE49-F238E27FC236}">
                  <a16:creationId xmlns:a16="http://schemas.microsoft.com/office/drawing/2014/main" id="{91B1EEB3-F8AC-834D-ACEF-35CED7086CCF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rot="5400000">
              <a:off x="1134270" y="2019304"/>
              <a:ext cx="124619" cy="793"/>
            </a:xfrm>
            <a:prstGeom prst="line">
              <a:avLst/>
            </a:prstGeom>
            <a:noFill/>
            <a:ln w="12700">
              <a:solidFill>
                <a:srgbClr val="717F9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27321" name="TextBox 934">
              <a:extLst>
                <a:ext uri="{FF2B5EF4-FFF2-40B4-BE49-F238E27FC236}">
                  <a16:creationId xmlns:a16="http://schemas.microsoft.com/office/drawing/2014/main" id="{9CC48280-FEA8-A340-924E-779973E263B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17575" y="1838325"/>
              <a:ext cx="297678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4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60000"/>
                <a:buFont typeface="Wingdings" pitchFamily="2" charset="2"/>
                <a:buChar char="q"/>
                <a:defRPr sz="22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0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" pitchFamily="2" charset="2"/>
                <a:buChar char="q"/>
                <a:defRPr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717F9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</p:grpSp>
      <p:grpSp>
        <p:nvGrpSpPr>
          <p:cNvPr id="127021" name="Group 935">
            <a:extLst>
              <a:ext uri="{FF2B5EF4-FFF2-40B4-BE49-F238E27FC236}">
                <a16:creationId xmlns:a16="http://schemas.microsoft.com/office/drawing/2014/main" id="{A5FA68D0-B32D-9D4B-A519-79C60C7237B3}"/>
              </a:ext>
            </a:extLst>
          </p:cNvPr>
          <p:cNvGrpSpPr>
            <a:grpSpLocks/>
          </p:cNvGrpSpPr>
          <p:nvPr/>
        </p:nvGrpSpPr>
        <p:grpSpPr bwMode="auto">
          <a:xfrm>
            <a:off x="2989263" y="1843088"/>
            <a:ext cx="825500" cy="276225"/>
            <a:chOff x="656433" y="1838325"/>
            <a:chExt cx="826293" cy="276999"/>
          </a:xfrm>
        </p:grpSpPr>
        <p:cxnSp>
          <p:nvCxnSpPr>
            <p:cNvPr id="127304" name="Straight Connector 936">
              <a:extLst>
                <a:ext uri="{FF2B5EF4-FFF2-40B4-BE49-F238E27FC236}">
                  <a16:creationId xmlns:a16="http://schemas.microsoft.com/office/drawing/2014/main" id="{B227E021-5BED-714D-A49C-847D507FCA99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rot="5400000">
              <a:off x="594520" y="2019304"/>
              <a:ext cx="124619" cy="793"/>
            </a:xfrm>
            <a:prstGeom prst="line">
              <a:avLst/>
            </a:prstGeom>
            <a:noFill/>
            <a:ln w="12700">
              <a:solidFill>
                <a:srgbClr val="717F9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27305" name="Straight Connector 937">
              <a:extLst>
                <a:ext uri="{FF2B5EF4-FFF2-40B4-BE49-F238E27FC236}">
                  <a16:creationId xmlns:a16="http://schemas.microsoft.com/office/drawing/2014/main" id="{B222719C-57D4-C047-A1F6-9C3C0AC47890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rot="5400000">
              <a:off x="690828" y="2019304"/>
              <a:ext cx="124619" cy="793"/>
            </a:xfrm>
            <a:prstGeom prst="line">
              <a:avLst/>
            </a:prstGeom>
            <a:noFill/>
            <a:ln w="12700">
              <a:solidFill>
                <a:srgbClr val="717F9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27306" name="Straight Connector 938">
              <a:extLst>
                <a:ext uri="{FF2B5EF4-FFF2-40B4-BE49-F238E27FC236}">
                  <a16:creationId xmlns:a16="http://schemas.microsoft.com/office/drawing/2014/main" id="{214782F8-7611-6545-BADA-93BFAAE9DE27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rot="5400000">
              <a:off x="787136" y="2019304"/>
              <a:ext cx="124619" cy="793"/>
            </a:xfrm>
            <a:prstGeom prst="line">
              <a:avLst/>
            </a:prstGeom>
            <a:noFill/>
            <a:ln w="12700">
              <a:solidFill>
                <a:srgbClr val="717F9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27307" name="Straight Connector 939">
              <a:extLst>
                <a:ext uri="{FF2B5EF4-FFF2-40B4-BE49-F238E27FC236}">
                  <a16:creationId xmlns:a16="http://schemas.microsoft.com/office/drawing/2014/main" id="{94E9A51E-02C6-6941-8F80-BF88F8550F71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rot="5400000">
              <a:off x="1229520" y="2019304"/>
              <a:ext cx="124619" cy="793"/>
            </a:xfrm>
            <a:prstGeom prst="line">
              <a:avLst/>
            </a:prstGeom>
            <a:noFill/>
            <a:ln w="12700">
              <a:solidFill>
                <a:srgbClr val="717F9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27308" name="Straight Connector 940">
              <a:extLst>
                <a:ext uri="{FF2B5EF4-FFF2-40B4-BE49-F238E27FC236}">
                  <a16:creationId xmlns:a16="http://schemas.microsoft.com/office/drawing/2014/main" id="{4C03EDE2-6F8E-6644-95CA-4427ABE557D8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rot="5400000">
              <a:off x="1324770" y="2019304"/>
              <a:ext cx="124619" cy="793"/>
            </a:xfrm>
            <a:prstGeom prst="line">
              <a:avLst/>
            </a:prstGeom>
            <a:noFill/>
            <a:ln w="12700">
              <a:solidFill>
                <a:srgbClr val="717F9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27309" name="Straight Connector 941">
              <a:extLst>
                <a:ext uri="{FF2B5EF4-FFF2-40B4-BE49-F238E27FC236}">
                  <a16:creationId xmlns:a16="http://schemas.microsoft.com/office/drawing/2014/main" id="{5E9E54DB-A90A-474C-85E8-1D44689505EF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rot="5400000">
              <a:off x="1420020" y="2019304"/>
              <a:ext cx="124619" cy="793"/>
            </a:xfrm>
            <a:prstGeom prst="line">
              <a:avLst/>
            </a:prstGeom>
            <a:noFill/>
            <a:ln w="12700">
              <a:solidFill>
                <a:srgbClr val="717F9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27310" name="Straight Connector 942">
              <a:extLst>
                <a:ext uri="{FF2B5EF4-FFF2-40B4-BE49-F238E27FC236}">
                  <a16:creationId xmlns:a16="http://schemas.microsoft.com/office/drawing/2014/main" id="{2B51EDB5-81D0-A745-AE27-236F7AAD3729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rot="5400000">
              <a:off x="883445" y="2019304"/>
              <a:ext cx="124619" cy="793"/>
            </a:xfrm>
            <a:prstGeom prst="line">
              <a:avLst/>
            </a:prstGeom>
            <a:noFill/>
            <a:ln w="12700">
              <a:solidFill>
                <a:srgbClr val="717F9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27311" name="Straight Connector 943">
              <a:extLst>
                <a:ext uri="{FF2B5EF4-FFF2-40B4-BE49-F238E27FC236}">
                  <a16:creationId xmlns:a16="http://schemas.microsoft.com/office/drawing/2014/main" id="{F4474984-BDE4-C64E-B3E5-F72350BAB4E7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rot="5400000">
              <a:off x="1134270" y="2019304"/>
              <a:ext cx="124619" cy="793"/>
            </a:xfrm>
            <a:prstGeom prst="line">
              <a:avLst/>
            </a:prstGeom>
            <a:noFill/>
            <a:ln w="12700">
              <a:solidFill>
                <a:srgbClr val="717F9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27312" name="TextBox 944">
              <a:extLst>
                <a:ext uri="{FF2B5EF4-FFF2-40B4-BE49-F238E27FC236}">
                  <a16:creationId xmlns:a16="http://schemas.microsoft.com/office/drawing/2014/main" id="{19DB510D-3126-2E44-9A92-5EB9FA818EA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17575" y="1838325"/>
              <a:ext cx="297678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4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60000"/>
                <a:buFont typeface="Wingdings" pitchFamily="2" charset="2"/>
                <a:buChar char="q"/>
                <a:defRPr sz="22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0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" pitchFamily="2" charset="2"/>
                <a:buChar char="q"/>
                <a:defRPr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717F9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</p:grpSp>
      <p:grpSp>
        <p:nvGrpSpPr>
          <p:cNvPr id="127022" name="Group 985">
            <a:extLst>
              <a:ext uri="{FF2B5EF4-FFF2-40B4-BE49-F238E27FC236}">
                <a16:creationId xmlns:a16="http://schemas.microsoft.com/office/drawing/2014/main" id="{A96368FE-D132-424B-9F25-AB1687E148EC}"/>
              </a:ext>
            </a:extLst>
          </p:cNvPr>
          <p:cNvGrpSpPr>
            <a:grpSpLocks/>
          </p:cNvGrpSpPr>
          <p:nvPr/>
        </p:nvGrpSpPr>
        <p:grpSpPr bwMode="auto">
          <a:xfrm>
            <a:off x="657225" y="2706688"/>
            <a:ext cx="3157538" cy="284162"/>
            <a:chOff x="656433" y="2706158"/>
            <a:chExt cx="3158860" cy="285466"/>
          </a:xfrm>
        </p:grpSpPr>
        <p:grpSp>
          <p:nvGrpSpPr>
            <p:cNvPr id="127274" name="Group 945">
              <a:extLst>
                <a:ext uri="{FF2B5EF4-FFF2-40B4-BE49-F238E27FC236}">
                  <a16:creationId xmlns:a16="http://schemas.microsoft.com/office/drawing/2014/main" id="{642E7AA2-CA2A-644D-BEF6-04FB52A4C76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89000" y="2714624"/>
              <a:ext cx="826293" cy="276999"/>
              <a:chOff x="656433" y="1838325"/>
              <a:chExt cx="826293" cy="276999"/>
            </a:xfrm>
          </p:grpSpPr>
          <p:cxnSp>
            <p:nvCxnSpPr>
              <p:cNvPr id="127295" name="Straight Connector 946">
                <a:extLst>
                  <a:ext uri="{FF2B5EF4-FFF2-40B4-BE49-F238E27FC236}">
                    <a16:creationId xmlns:a16="http://schemas.microsoft.com/office/drawing/2014/main" id="{E0812847-621F-A74D-A693-DA890502350C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594520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296" name="Straight Connector 947">
                <a:extLst>
                  <a:ext uri="{FF2B5EF4-FFF2-40B4-BE49-F238E27FC236}">
                    <a16:creationId xmlns:a16="http://schemas.microsoft.com/office/drawing/2014/main" id="{C4908D6B-E765-E74A-891E-65E89E493383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690828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297" name="Straight Connector 948">
                <a:extLst>
                  <a:ext uri="{FF2B5EF4-FFF2-40B4-BE49-F238E27FC236}">
                    <a16:creationId xmlns:a16="http://schemas.microsoft.com/office/drawing/2014/main" id="{EAA2154A-C73A-FC4B-A5BC-2C3D13F53551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787136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298" name="Straight Connector 949">
                <a:extLst>
                  <a:ext uri="{FF2B5EF4-FFF2-40B4-BE49-F238E27FC236}">
                    <a16:creationId xmlns:a16="http://schemas.microsoft.com/office/drawing/2014/main" id="{A8099950-4F4B-674B-9251-D77AAD659D3E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1229520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299" name="Straight Connector 950">
                <a:extLst>
                  <a:ext uri="{FF2B5EF4-FFF2-40B4-BE49-F238E27FC236}">
                    <a16:creationId xmlns:a16="http://schemas.microsoft.com/office/drawing/2014/main" id="{DF221CDB-2EC3-A04A-8953-8A66ADBD4903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1324770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300" name="Straight Connector 951">
                <a:extLst>
                  <a:ext uri="{FF2B5EF4-FFF2-40B4-BE49-F238E27FC236}">
                    <a16:creationId xmlns:a16="http://schemas.microsoft.com/office/drawing/2014/main" id="{097E7A54-B7C8-3446-A652-C31ED58FC1C8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1420020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301" name="Straight Connector 952">
                <a:extLst>
                  <a:ext uri="{FF2B5EF4-FFF2-40B4-BE49-F238E27FC236}">
                    <a16:creationId xmlns:a16="http://schemas.microsoft.com/office/drawing/2014/main" id="{68533D53-ADD9-154A-B90C-065963381D92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883445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302" name="Straight Connector 953">
                <a:extLst>
                  <a:ext uri="{FF2B5EF4-FFF2-40B4-BE49-F238E27FC236}">
                    <a16:creationId xmlns:a16="http://schemas.microsoft.com/office/drawing/2014/main" id="{C85C8136-742C-5940-B3F3-385760FA2C10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1134270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sp>
            <p:nvSpPr>
              <p:cNvPr id="127303" name="TextBox 954">
                <a:extLst>
                  <a:ext uri="{FF2B5EF4-FFF2-40B4-BE49-F238E27FC236}">
                    <a16:creationId xmlns:a16="http://schemas.microsoft.com/office/drawing/2014/main" id="{0F723B43-0663-DB4C-947B-3EAECDD5EC7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917575" y="1838325"/>
                <a:ext cx="297678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200" b="0" i="0" u="none" strike="noStrike" kern="1200" cap="none" spc="0" normalizeH="0" baseline="0" noProof="0">
                    <a:ln>
                      <a:noFill/>
                    </a:ln>
                    <a:solidFill>
                      <a:srgbClr val="717F9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…</a:t>
                </a:r>
              </a:p>
            </p:txBody>
          </p:sp>
        </p:grpSp>
        <p:grpSp>
          <p:nvGrpSpPr>
            <p:cNvPr id="127275" name="Group 955">
              <a:extLst>
                <a:ext uri="{FF2B5EF4-FFF2-40B4-BE49-F238E27FC236}">
                  <a16:creationId xmlns:a16="http://schemas.microsoft.com/office/drawing/2014/main" id="{3F1DC8B0-6A1D-F343-87E0-979BFA82477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829066" y="2714625"/>
              <a:ext cx="826293" cy="276999"/>
              <a:chOff x="656433" y="1838325"/>
              <a:chExt cx="826293" cy="276999"/>
            </a:xfrm>
          </p:grpSpPr>
          <p:cxnSp>
            <p:nvCxnSpPr>
              <p:cNvPr id="127286" name="Straight Connector 956">
                <a:extLst>
                  <a:ext uri="{FF2B5EF4-FFF2-40B4-BE49-F238E27FC236}">
                    <a16:creationId xmlns:a16="http://schemas.microsoft.com/office/drawing/2014/main" id="{C1021278-6B4F-1F4F-A8C8-9EC2C93F5731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594520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287" name="Straight Connector 957">
                <a:extLst>
                  <a:ext uri="{FF2B5EF4-FFF2-40B4-BE49-F238E27FC236}">
                    <a16:creationId xmlns:a16="http://schemas.microsoft.com/office/drawing/2014/main" id="{BCC11791-98AD-764E-BC61-15665FF0CD6B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690828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288" name="Straight Connector 958">
                <a:extLst>
                  <a:ext uri="{FF2B5EF4-FFF2-40B4-BE49-F238E27FC236}">
                    <a16:creationId xmlns:a16="http://schemas.microsoft.com/office/drawing/2014/main" id="{AD62EF4F-CCB1-0C45-8E97-87C6936B16B2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787136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289" name="Straight Connector 959">
                <a:extLst>
                  <a:ext uri="{FF2B5EF4-FFF2-40B4-BE49-F238E27FC236}">
                    <a16:creationId xmlns:a16="http://schemas.microsoft.com/office/drawing/2014/main" id="{CD449F79-C1D9-5D4B-85FE-F90BDEE716F6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1229520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290" name="Straight Connector 960">
                <a:extLst>
                  <a:ext uri="{FF2B5EF4-FFF2-40B4-BE49-F238E27FC236}">
                    <a16:creationId xmlns:a16="http://schemas.microsoft.com/office/drawing/2014/main" id="{A3099D3C-E2D9-FC45-BDFA-BD35A2D8B433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1324770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291" name="Straight Connector 961">
                <a:extLst>
                  <a:ext uri="{FF2B5EF4-FFF2-40B4-BE49-F238E27FC236}">
                    <a16:creationId xmlns:a16="http://schemas.microsoft.com/office/drawing/2014/main" id="{0475B86A-F521-1543-BBD7-404BD5E7C4B1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1420020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292" name="Straight Connector 962">
                <a:extLst>
                  <a:ext uri="{FF2B5EF4-FFF2-40B4-BE49-F238E27FC236}">
                    <a16:creationId xmlns:a16="http://schemas.microsoft.com/office/drawing/2014/main" id="{3E269717-ADF7-B445-9665-BF77D249C19B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883445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293" name="Straight Connector 963">
                <a:extLst>
                  <a:ext uri="{FF2B5EF4-FFF2-40B4-BE49-F238E27FC236}">
                    <a16:creationId xmlns:a16="http://schemas.microsoft.com/office/drawing/2014/main" id="{537FDBA8-AB88-C144-8C97-8CC6EDB83C1A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1134270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sp>
            <p:nvSpPr>
              <p:cNvPr id="127294" name="TextBox 964">
                <a:extLst>
                  <a:ext uri="{FF2B5EF4-FFF2-40B4-BE49-F238E27FC236}">
                    <a16:creationId xmlns:a16="http://schemas.microsoft.com/office/drawing/2014/main" id="{C0BE7C99-A518-B24C-986A-6C29A12DA10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917575" y="1838325"/>
                <a:ext cx="297678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200" b="0" i="0" u="none" strike="noStrike" kern="1200" cap="none" spc="0" normalizeH="0" baseline="0" noProof="0">
                    <a:ln>
                      <a:noFill/>
                    </a:ln>
                    <a:solidFill>
                      <a:srgbClr val="717F9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…</a:t>
                </a:r>
              </a:p>
            </p:txBody>
          </p:sp>
        </p:grpSp>
        <p:grpSp>
          <p:nvGrpSpPr>
            <p:cNvPr id="127276" name="Group 965">
              <a:extLst>
                <a:ext uri="{FF2B5EF4-FFF2-40B4-BE49-F238E27FC236}">
                  <a16:creationId xmlns:a16="http://schemas.microsoft.com/office/drawing/2014/main" id="{0CEB3768-1AFC-BC4B-8903-A14594D3989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56433" y="2706158"/>
              <a:ext cx="826293" cy="276999"/>
              <a:chOff x="656433" y="1838325"/>
              <a:chExt cx="826293" cy="276999"/>
            </a:xfrm>
          </p:grpSpPr>
          <p:cxnSp>
            <p:nvCxnSpPr>
              <p:cNvPr id="127277" name="Straight Connector 966">
                <a:extLst>
                  <a:ext uri="{FF2B5EF4-FFF2-40B4-BE49-F238E27FC236}">
                    <a16:creationId xmlns:a16="http://schemas.microsoft.com/office/drawing/2014/main" id="{0235A022-DEB5-B84C-BE59-B3579A6E3B96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594520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278" name="Straight Connector 967">
                <a:extLst>
                  <a:ext uri="{FF2B5EF4-FFF2-40B4-BE49-F238E27FC236}">
                    <a16:creationId xmlns:a16="http://schemas.microsoft.com/office/drawing/2014/main" id="{0CEC5508-3F66-0B4B-A525-5A0AFC56BDB5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690828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279" name="Straight Connector 968">
                <a:extLst>
                  <a:ext uri="{FF2B5EF4-FFF2-40B4-BE49-F238E27FC236}">
                    <a16:creationId xmlns:a16="http://schemas.microsoft.com/office/drawing/2014/main" id="{C09F1BBB-A07A-654E-90F3-C074321FDFD5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787136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280" name="Straight Connector 969">
                <a:extLst>
                  <a:ext uri="{FF2B5EF4-FFF2-40B4-BE49-F238E27FC236}">
                    <a16:creationId xmlns:a16="http://schemas.microsoft.com/office/drawing/2014/main" id="{26A7AD94-7855-EC40-8F5A-F2D8DBBF7026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1229520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281" name="Straight Connector 970">
                <a:extLst>
                  <a:ext uri="{FF2B5EF4-FFF2-40B4-BE49-F238E27FC236}">
                    <a16:creationId xmlns:a16="http://schemas.microsoft.com/office/drawing/2014/main" id="{67FE7D15-9FC2-884D-8381-C286DACDB953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1324770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282" name="Straight Connector 971">
                <a:extLst>
                  <a:ext uri="{FF2B5EF4-FFF2-40B4-BE49-F238E27FC236}">
                    <a16:creationId xmlns:a16="http://schemas.microsoft.com/office/drawing/2014/main" id="{F92B1943-77CE-D74F-8C6B-5CC6DF97F631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1420020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283" name="Straight Connector 972">
                <a:extLst>
                  <a:ext uri="{FF2B5EF4-FFF2-40B4-BE49-F238E27FC236}">
                    <a16:creationId xmlns:a16="http://schemas.microsoft.com/office/drawing/2014/main" id="{B53AA2AA-4857-8A4F-8505-7903DB7A68C7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883445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284" name="Straight Connector 973">
                <a:extLst>
                  <a:ext uri="{FF2B5EF4-FFF2-40B4-BE49-F238E27FC236}">
                    <a16:creationId xmlns:a16="http://schemas.microsoft.com/office/drawing/2014/main" id="{FD698737-844C-A841-AA10-ADEF4DB89656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1134270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sp>
            <p:nvSpPr>
              <p:cNvPr id="127285" name="TextBox 974">
                <a:extLst>
                  <a:ext uri="{FF2B5EF4-FFF2-40B4-BE49-F238E27FC236}">
                    <a16:creationId xmlns:a16="http://schemas.microsoft.com/office/drawing/2014/main" id="{74F1E993-49CD-1C4F-B617-20C97B08973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917575" y="1838325"/>
                <a:ext cx="297678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200" b="0" i="0" u="none" strike="noStrike" kern="1200" cap="none" spc="0" normalizeH="0" baseline="0" noProof="0">
                    <a:ln>
                      <a:noFill/>
                    </a:ln>
                    <a:solidFill>
                      <a:srgbClr val="717F9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…</a:t>
                </a:r>
              </a:p>
            </p:txBody>
          </p:sp>
        </p:grpSp>
      </p:grpSp>
      <p:grpSp>
        <p:nvGrpSpPr>
          <p:cNvPr id="127023" name="Group 986">
            <a:extLst>
              <a:ext uri="{FF2B5EF4-FFF2-40B4-BE49-F238E27FC236}">
                <a16:creationId xmlns:a16="http://schemas.microsoft.com/office/drawing/2014/main" id="{BB73297A-E744-5047-9BA9-98F790AB6890}"/>
              </a:ext>
            </a:extLst>
          </p:cNvPr>
          <p:cNvGrpSpPr>
            <a:grpSpLocks/>
          </p:cNvGrpSpPr>
          <p:nvPr/>
        </p:nvGrpSpPr>
        <p:grpSpPr bwMode="auto">
          <a:xfrm>
            <a:off x="657225" y="3582988"/>
            <a:ext cx="3157538" cy="284162"/>
            <a:chOff x="656433" y="2706158"/>
            <a:chExt cx="3158860" cy="285466"/>
          </a:xfrm>
        </p:grpSpPr>
        <p:grpSp>
          <p:nvGrpSpPr>
            <p:cNvPr id="127244" name="Group 945">
              <a:extLst>
                <a:ext uri="{FF2B5EF4-FFF2-40B4-BE49-F238E27FC236}">
                  <a16:creationId xmlns:a16="http://schemas.microsoft.com/office/drawing/2014/main" id="{5E7BF9E8-BDD6-DA4D-87E4-8D13AC60B30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89000" y="2714624"/>
              <a:ext cx="826293" cy="276999"/>
              <a:chOff x="656433" y="1838325"/>
              <a:chExt cx="826293" cy="276999"/>
            </a:xfrm>
          </p:grpSpPr>
          <p:cxnSp>
            <p:nvCxnSpPr>
              <p:cNvPr id="127265" name="Straight Connector 1008">
                <a:extLst>
                  <a:ext uri="{FF2B5EF4-FFF2-40B4-BE49-F238E27FC236}">
                    <a16:creationId xmlns:a16="http://schemas.microsoft.com/office/drawing/2014/main" id="{898A9720-1225-7742-B0B9-29500C045387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594520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266" name="Straight Connector 1009">
                <a:extLst>
                  <a:ext uri="{FF2B5EF4-FFF2-40B4-BE49-F238E27FC236}">
                    <a16:creationId xmlns:a16="http://schemas.microsoft.com/office/drawing/2014/main" id="{6CA2A938-682F-5D48-830F-AEAE7029FEC1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690828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267" name="Straight Connector 1010">
                <a:extLst>
                  <a:ext uri="{FF2B5EF4-FFF2-40B4-BE49-F238E27FC236}">
                    <a16:creationId xmlns:a16="http://schemas.microsoft.com/office/drawing/2014/main" id="{F4E8298C-A2ED-B342-B6F2-F6EB3B92BFA0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787136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268" name="Straight Connector 1011">
                <a:extLst>
                  <a:ext uri="{FF2B5EF4-FFF2-40B4-BE49-F238E27FC236}">
                    <a16:creationId xmlns:a16="http://schemas.microsoft.com/office/drawing/2014/main" id="{8EF28F66-7301-494B-A148-43C0DC92F961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1229520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269" name="Straight Connector 1012">
                <a:extLst>
                  <a:ext uri="{FF2B5EF4-FFF2-40B4-BE49-F238E27FC236}">
                    <a16:creationId xmlns:a16="http://schemas.microsoft.com/office/drawing/2014/main" id="{A7EA8E3F-7D20-A347-AC7C-78C01397F89A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1324770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270" name="Straight Connector 1013">
                <a:extLst>
                  <a:ext uri="{FF2B5EF4-FFF2-40B4-BE49-F238E27FC236}">
                    <a16:creationId xmlns:a16="http://schemas.microsoft.com/office/drawing/2014/main" id="{BC83ED94-AA6B-FA4B-BE36-87E23B43A182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1420020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271" name="Straight Connector 1014">
                <a:extLst>
                  <a:ext uri="{FF2B5EF4-FFF2-40B4-BE49-F238E27FC236}">
                    <a16:creationId xmlns:a16="http://schemas.microsoft.com/office/drawing/2014/main" id="{88C9E745-9FE7-6F46-9F17-CF853CE86409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883445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272" name="Straight Connector 1015">
                <a:extLst>
                  <a:ext uri="{FF2B5EF4-FFF2-40B4-BE49-F238E27FC236}">
                    <a16:creationId xmlns:a16="http://schemas.microsoft.com/office/drawing/2014/main" id="{0A511194-D3E5-3646-BB02-C67D9113B824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1134270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sp>
            <p:nvSpPr>
              <p:cNvPr id="127273" name="TextBox 1016">
                <a:extLst>
                  <a:ext uri="{FF2B5EF4-FFF2-40B4-BE49-F238E27FC236}">
                    <a16:creationId xmlns:a16="http://schemas.microsoft.com/office/drawing/2014/main" id="{BE28BD04-DBAC-D647-B5C5-55B3D1BDB32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917575" y="1838325"/>
                <a:ext cx="297678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200" b="0" i="0" u="none" strike="noStrike" kern="1200" cap="none" spc="0" normalizeH="0" baseline="0" noProof="0">
                    <a:ln>
                      <a:noFill/>
                    </a:ln>
                    <a:solidFill>
                      <a:srgbClr val="717F9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…</a:t>
                </a:r>
              </a:p>
            </p:txBody>
          </p:sp>
        </p:grpSp>
        <p:grpSp>
          <p:nvGrpSpPr>
            <p:cNvPr id="127245" name="Group 955">
              <a:extLst>
                <a:ext uri="{FF2B5EF4-FFF2-40B4-BE49-F238E27FC236}">
                  <a16:creationId xmlns:a16="http://schemas.microsoft.com/office/drawing/2014/main" id="{279680F4-695B-6F4C-AA1F-A59B0CDB2E6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829066" y="2714625"/>
              <a:ext cx="826293" cy="276999"/>
              <a:chOff x="656433" y="1838325"/>
              <a:chExt cx="826293" cy="276999"/>
            </a:xfrm>
          </p:grpSpPr>
          <p:cxnSp>
            <p:nvCxnSpPr>
              <p:cNvPr id="127256" name="Straight Connector 999">
                <a:extLst>
                  <a:ext uri="{FF2B5EF4-FFF2-40B4-BE49-F238E27FC236}">
                    <a16:creationId xmlns:a16="http://schemas.microsoft.com/office/drawing/2014/main" id="{450E1A36-C66F-164E-8DC1-CC8E72E45EEB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594520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257" name="Straight Connector 1000">
                <a:extLst>
                  <a:ext uri="{FF2B5EF4-FFF2-40B4-BE49-F238E27FC236}">
                    <a16:creationId xmlns:a16="http://schemas.microsoft.com/office/drawing/2014/main" id="{4C31ECB0-36B2-3046-B234-D05E968BA92E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690828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258" name="Straight Connector 1001">
                <a:extLst>
                  <a:ext uri="{FF2B5EF4-FFF2-40B4-BE49-F238E27FC236}">
                    <a16:creationId xmlns:a16="http://schemas.microsoft.com/office/drawing/2014/main" id="{51EC5FEA-2963-2441-AA24-DB4BD7F8468A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787136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259" name="Straight Connector 1002">
                <a:extLst>
                  <a:ext uri="{FF2B5EF4-FFF2-40B4-BE49-F238E27FC236}">
                    <a16:creationId xmlns:a16="http://schemas.microsoft.com/office/drawing/2014/main" id="{3B921336-CAE0-BA44-A9AE-BDADCEE43511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1229520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260" name="Straight Connector 1003">
                <a:extLst>
                  <a:ext uri="{FF2B5EF4-FFF2-40B4-BE49-F238E27FC236}">
                    <a16:creationId xmlns:a16="http://schemas.microsoft.com/office/drawing/2014/main" id="{F7FC1439-2C64-A040-BCC8-015D3282FBE1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1324770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261" name="Straight Connector 1004">
                <a:extLst>
                  <a:ext uri="{FF2B5EF4-FFF2-40B4-BE49-F238E27FC236}">
                    <a16:creationId xmlns:a16="http://schemas.microsoft.com/office/drawing/2014/main" id="{4C65DA63-B5A4-DA41-BBC9-5F3440B54D1C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1420020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262" name="Straight Connector 1005">
                <a:extLst>
                  <a:ext uri="{FF2B5EF4-FFF2-40B4-BE49-F238E27FC236}">
                    <a16:creationId xmlns:a16="http://schemas.microsoft.com/office/drawing/2014/main" id="{CF34F665-E992-EF43-BFF0-8D599BB7DAEA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883445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263" name="Straight Connector 1006">
                <a:extLst>
                  <a:ext uri="{FF2B5EF4-FFF2-40B4-BE49-F238E27FC236}">
                    <a16:creationId xmlns:a16="http://schemas.microsoft.com/office/drawing/2014/main" id="{999149BD-6E56-AB46-9D2C-48E3574CB67A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1134270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sp>
            <p:nvSpPr>
              <p:cNvPr id="127264" name="TextBox 1007">
                <a:extLst>
                  <a:ext uri="{FF2B5EF4-FFF2-40B4-BE49-F238E27FC236}">
                    <a16:creationId xmlns:a16="http://schemas.microsoft.com/office/drawing/2014/main" id="{7EF4DEC9-1791-D54D-BDDC-0E63B899ECD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917575" y="1838325"/>
                <a:ext cx="297678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200" b="0" i="0" u="none" strike="noStrike" kern="1200" cap="none" spc="0" normalizeH="0" baseline="0" noProof="0">
                    <a:ln>
                      <a:noFill/>
                    </a:ln>
                    <a:solidFill>
                      <a:srgbClr val="717F9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…</a:t>
                </a:r>
              </a:p>
            </p:txBody>
          </p:sp>
        </p:grpSp>
        <p:grpSp>
          <p:nvGrpSpPr>
            <p:cNvPr id="127246" name="Group 965">
              <a:extLst>
                <a:ext uri="{FF2B5EF4-FFF2-40B4-BE49-F238E27FC236}">
                  <a16:creationId xmlns:a16="http://schemas.microsoft.com/office/drawing/2014/main" id="{701403FC-BACB-094A-90B3-033E57FEA2F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56433" y="2706158"/>
              <a:ext cx="826293" cy="276999"/>
              <a:chOff x="656433" y="1838325"/>
              <a:chExt cx="826293" cy="276999"/>
            </a:xfrm>
          </p:grpSpPr>
          <p:cxnSp>
            <p:nvCxnSpPr>
              <p:cNvPr id="127247" name="Straight Connector 990">
                <a:extLst>
                  <a:ext uri="{FF2B5EF4-FFF2-40B4-BE49-F238E27FC236}">
                    <a16:creationId xmlns:a16="http://schemas.microsoft.com/office/drawing/2014/main" id="{322A80B5-0821-F94D-A647-EE3B9715913B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594520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248" name="Straight Connector 991">
                <a:extLst>
                  <a:ext uri="{FF2B5EF4-FFF2-40B4-BE49-F238E27FC236}">
                    <a16:creationId xmlns:a16="http://schemas.microsoft.com/office/drawing/2014/main" id="{099D7503-560B-DC4D-9E45-56C9A8E608A3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690828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249" name="Straight Connector 992">
                <a:extLst>
                  <a:ext uri="{FF2B5EF4-FFF2-40B4-BE49-F238E27FC236}">
                    <a16:creationId xmlns:a16="http://schemas.microsoft.com/office/drawing/2014/main" id="{24B40DDB-0B09-094A-9551-76B5B4569AF9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787136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250" name="Straight Connector 993">
                <a:extLst>
                  <a:ext uri="{FF2B5EF4-FFF2-40B4-BE49-F238E27FC236}">
                    <a16:creationId xmlns:a16="http://schemas.microsoft.com/office/drawing/2014/main" id="{408563F7-E3A3-5B4B-8FF2-65F9C298EEE1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1229520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251" name="Straight Connector 994">
                <a:extLst>
                  <a:ext uri="{FF2B5EF4-FFF2-40B4-BE49-F238E27FC236}">
                    <a16:creationId xmlns:a16="http://schemas.microsoft.com/office/drawing/2014/main" id="{A1E6B93C-0B5E-DD4F-B09E-3F4FACD7918B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1324770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252" name="Straight Connector 995">
                <a:extLst>
                  <a:ext uri="{FF2B5EF4-FFF2-40B4-BE49-F238E27FC236}">
                    <a16:creationId xmlns:a16="http://schemas.microsoft.com/office/drawing/2014/main" id="{6475F151-8895-634E-AAED-DC4B672E0718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1420020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253" name="Straight Connector 996">
                <a:extLst>
                  <a:ext uri="{FF2B5EF4-FFF2-40B4-BE49-F238E27FC236}">
                    <a16:creationId xmlns:a16="http://schemas.microsoft.com/office/drawing/2014/main" id="{7C7D0436-255D-D44A-9C35-7E4C476B2C57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883445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254" name="Straight Connector 997">
                <a:extLst>
                  <a:ext uri="{FF2B5EF4-FFF2-40B4-BE49-F238E27FC236}">
                    <a16:creationId xmlns:a16="http://schemas.microsoft.com/office/drawing/2014/main" id="{6F6A187D-85DB-DB46-8A03-615ED2720537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1134270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sp>
            <p:nvSpPr>
              <p:cNvPr id="127255" name="TextBox 998">
                <a:extLst>
                  <a:ext uri="{FF2B5EF4-FFF2-40B4-BE49-F238E27FC236}">
                    <a16:creationId xmlns:a16="http://schemas.microsoft.com/office/drawing/2014/main" id="{EE33592A-17C0-9147-9510-09E5A97A7DA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917575" y="1838325"/>
                <a:ext cx="297678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200" b="0" i="0" u="none" strike="noStrike" kern="1200" cap="none" spc="0" normalizeH="0" baseline="0" noProof="0">
                    <a:ln>
                      <a:noFill/>
                    </a:ln>
                    <a:solidFill>
                      <a:srgbClr val="717F9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…</a:t>
                </a:r>
              </a:p>
            </p:txBody>
          </p:sp>
        </p:grpSp>
      </p:grpSp>
      <p:grpSp>
        <p:nvGrpSpPr>
          <p:cNvPr id="127024" name="Group 1017">
            <a:extLst>
              <a:ext uri="{FF2B5EF4-FFF2-40B4-BE49-F238E27FC236}">
                <a16:creationId xmlns:a16="http://schemas.microsoft.com/office/drawing/2014/main" id="{D6C062F1-B7A9-824F-BF8E-B79174E342C7}"/>
              </a:ext>
            </a:extLst>
          </p:cNvPr>
          <p:cNvGrpSpPr>
            <a:grpSpLocks/>
          </p:cNvGrpSpPr>
          <p:nvPr/>
        </p:nvGrpSpPr>
        <p:grpSpPr bwMode="auto">
          <a:xfrm>
            <a:off x="657225" y="4452938"/>
            <a:ext cx="3157538" cy="284162"/>
            <a:chOff x="656433" y="2706158"/>
            <a:chExt cx="3158860" cy="285466"/>
          </a:xfrm>
        </p:grpSpPr>
        <p:grpSp>
          <p:nvGrpSpPr>
            <p:cNvPr id="127214" name="Group 945">
              <a:extLst>
                <a:ext uri="{FF2B5EF4-FFF2-40B4-BE49-F238E27FC236}">
                  <a16:creationId xmlns:a16="http://schemas.microsoft.com/office/drawing/2014/main" id="{CCB54467-0946-4F4B-B35F-F34DD7C1300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89000" y="2714624"/>
              <a:ext cx="826293" cy="276999"/>
              <a:chOff x="656433" y="1838325"/>
              <a:chExt cx="826293" cy="276999"/>
            </a:xfrm>
          </p:grpSpPr>
          <p:cxnSp>
            <p:nvCxnSpPr>
              <p:cNvPr id="127235" name="Straight Connector 1039">
                <a:extLst>
                  <a:ext uri="{FF2B5EF4-FFF2-40B4-BE49-F238E27FC236}">
                    <a16:creationId xmlns:a16="http://schemas.microsoft.com/office/drawing/2014/main" id="{AA0DDE8B-731C-8543-984E-0238DCC2B6F4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594520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236" name="Straight Connector 1040">
                <a:extLst>
                  <a:ext uri="{FF2B5EF4-FFF2-40B4-BE49-F238E27FC236}">
                    <a16:creationId xmlns:a16="http://schemas.microsoft.com/office/drawing/2014/main" id="{182E076A-CE01-934B-8CA9-0BB26E0E5B5F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690828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237" name="Straight Connector 1041">
                <a:extLst>
                  <a:ext uri="{FF2B5EF4-FFF2-40B4-BE49-F238E27FC236}">
                    <a16:creationId xmlns:a16="http://schemas.microsoft.com/office/drawing/2014/main" id="{AA3EE890-0828-2443-97DC-009B35B5A16A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787136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238" name="Straight Connector 1042">
                <a:extLst>
                  <a:ext uri="{FF2B5EF4-FFF2-40B4-BE49-F238E27FC236}">
                    <a16:creationId xmlns:a16="http://schemas.microsoft.com/office/drawing/2014/main" id="{1845F200-98D2-F14E-AB07-815DA565508A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1229520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239" name="Straight Connector 1043">
                <a:extLst>
                  <a:ext uri="{FF2B5EF4-FFF2-40B4-BE49-F238E27FC236}">
                    <a16:creationId xmlns:a16="http://schemas.microsoft.com/office/drawing/2014/main" id="{60C3E03C-0621-B74E-A6A1-3F21E21E348C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1324770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240" name="Straight Connector 1044">
                <a:extLst>
                  <a:ext uri="{FF2B5EF4-FFF2-40B4-BE49-F238E27FC236}">
                    <a16:creationId xmlns:a16="http://schemas.microsoft.com/office/drawing/2014/main" id="{AC5BC777-9B2C-B84C-9FDD-2873EF9039E8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1420020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241" name="Straight Connector 1045">
                <a:extLst>
                  <a:ext uri="{FF2B5EF4-FFF2-40B4-BE49-F238E27FC236}">
                    <a16:creationId xmlns:a16="http://schemas.microsoft.com/office/drawing/2014/main" id="{E223581E-C5B1-3845-BC22-CAF63881738A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883445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242" name="Straight Connector 1046">
                <a:extLst>
                  <a:ext uri="{FF2B5EF4-FFF2-40B4-BE49-F238E27FC236}">
                    <a16:creationId xmlns:a16="http://schemas.microsoft.com/office/drawing/2014/main" id="{5513415F-D97C-084E-A5C6-ED1D90EC5E53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1134270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sp>
            <p:nvSpPr>
              <p:cNvPr id="127243" name="TextBox 1047">
                <a:extLst>
                  <a:ext uri="{FF2B5EF4-FFF2-40B4-BE49-F238E27FC236}">
                    <a16:creationId xmlns:a16="http://schemas.microsoft.com/office/drawing/2014/main" id="{741C2175-3E9C-6043-AA36-851CED267FE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917575" y="1838325"/>
                <a:ext cx="297678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200" b="0" i="0" u="none" strike="noStrike" kern="1200" cap="none" spc="0" normalizeH="0" baseline="0" noProof="0">
                    <a:ln>
                      <a:noFill/>
                    </a:ln>
                    <a:solidFill>
                      <a:srgbClr val="717F9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…</a:t>
                </a:r>
              </a:p>
            </p:txBody>
          </p:sp>
        </p:grpSp>
        <p:grpSp>
          <p:nvGrpSpPr>
            <p:cNvPr id="127215" name="Group 955">
              <a:extLst>
                <a:ext uri="{FF2B5EF4-FFF2-40B4-BE49-F238E27FC236}">
                  <a16:creationId xmlns:a16="http://schemas.microsoft.com/office/drawing/2014/main" id="{FB8B5A75-91BA-0B42-AF6F-E9833F52CB7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829066" y="2714625"/>
              <a:ext cx="826293" cy="276999"/>
              <a:chOff x="656433" y="1838325"/>
              <a:chExt cx="826293" cy="276999"/>
            </a:xfrm>
          </p:grpSpPr>
          <p:cxnSp>
            <p:nvCxnSpPr>
              <p:cNvPr id="127226" name="Straight Connector 1030">
                <a:extLst>
                  <a:ext uri="{FF2B5EF4-FFF2-40B4-BE49-F238E27FC236}">
                    <a16:creationId xmlns:a16="http://schemas.microsoft.com/office/drawing/2014/main" id="{DB95B130-F153-0A40-B81C-98CB2AA9AA27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594520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227" name="Straight Connector 1031">
                <a:extLst>
                  <a:ext uri="{FF2B5EF4-FFF2-40B4-BE49-F238E27FC236}">
                    <a16:creationId xmlns:a16="http://schemas.microsoft.com/office/drawing/2014/main" id="{4B3C967B-2647-A34A-8B3E-C0890208891C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690828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228" name="Straight Connector 1032">
                <a:extLst>
                  <a:ext uri="{FF2B5EF4-FFF2-40B4-BE49-F238E27FC236}">
                    <a16:creationId xmlns:a16="http://schemas.microsoft.com/office/drawing/2014/main" id="{FD055827-7E87-E94F-B93F-E8CFB0DD958B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787136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229" name="Straight Connector 1033">
                <a:extLst>
                  <a:ext uri="{FF2B5EF4-FFF2-40B4-BE49-F238E27FC236}">
                    <a16:creationId xmlns:a16="http://schemas.microsoft.com/office/drawing/2014/main" id="{86934869-AB5C-A549-B7EA-6D6B48FCB6B2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1229520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230" name="Straight Connector 1034">
                <a:extLst>
                  <a:ext uri="{FF2B5EF4-FFF2-40B4-BE49-F238E27FC236}">
                    <a16:creationId xmlns:a16="http://schemas.microsoft.com/office/drawing/2014/main" id="{3ABA1150-8C8B-1D40-A9AE-63173EFEDA1C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1324770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231" name="Straight Connector 1035">
                <a:extLst>
                  <a:ext uri="{FF2B5EF4-FFF2-40B4-BE49-F238E27FC236}">
                    <a16:creationId xmlns:a16="http://schemas.microsoft.com/office/drawing/2014/main" id="{A8B1802B-88D5-934E-AD8E-BF6448A10DAE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1420020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232" name="Straight Connector 1036">
                <a:extLst>
                  <a:ext uri="{FF2B5EF4-FFF2-40B4-BE49-F238E27FC236}">
                    <a16:creationId xmlns:a16="http://schemas.microsoft.com/office/drawing/2014/main" id="{344F5BE2-0AC0-704F-AF70-9962650C134A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883445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233" name="Straight Connector 1037">
                <a:extLst>
                  <a:ext uri="{FF2B5EF4-FFF2-40B4-BE49-F238E27FC236}">
                    <a16:creationId xmlns:a16="http://schemas.microsoft.com/office/drawing/2014/main" id="{0F1FACF4-F19F-2B42-9044-21A6CE709056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1134270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sp>
            <p:nvSpPr>
              <p:cNvPr id="127234" name="TextBox 1038">
                <a:extLst>
                  <a:ext uri="{FF2B5EF4-FFF2-40B4-BE49-F238E27FC236}">
                    <a16:creationId xmlns:a16="http://schemas.microsoft.com/office/drawing/2014/main" id="{3D8250F2-ADE7-A642-A513-C7A764FE983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917575" y="1838325"/>
                <a:ext cx="297678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200" b="0" i="0" u="none" strike="noStrike" kern="1200" cap="none" spc="0" normalizeH="0" baseline="0" noProof="0">
                    <a:ln>
                      <a:noFill/>
                    </a:ln>
                    <a:solidFill>
                      <a:srgbClr val="717F9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…</a:t>
                </a:r>
              </a:p>
            </p:txBody>
          </p:sp>
        </p:grpSp>
        <p:grpSp>
          <p:nvGrpSpPr>
            <p:cNvPr id="127216" name="Group 965">
              <a:extLst>
                <a:ext uri="{FF2B5EF4-FFF2-40B4-BE49-F238E27FC236}">
                  <a16:creationId xmlns:a16="http://schemas.microsoft.com/office/drawing/2014/main" id="{658173FF-970C-D64B-A535-65747D87A42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56433" y="2706158"/>
              <a:ext cx="826293" cy="276999"/>
              <a:chOff x="656433" y="1838325"/>
              <a:chExt cx="826293" cy="276999"/>
            </a:xfrm>
          </p:grpSpPr>
          <p:cxnSp>
            <p:nvCxnSpPr>
              <p:cNvPr id="127217" name="Straight Connector 1021">
                <a:extLst>
                  <a:ext uri="{FF2B5EF4-FFF2-40B4-BE49-F238E27FC236}">
                    <a16:creationId xmlns:a16="http://schemas.microsoft.com/office/drawing/2014/main" id="{E3BCFDC4-CA30-6441-9E4D-639A82E30F01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594520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218" name="Straight Connector 1022">
                <a:extLst>
                  <a:ext uri="{FF2B5EF4-FFF2-40B4-BE49-F238E27FC236}">
                    <a16:creationId xmlns:a16="http://schemas.microsoft.com/office/drawing/2014/main" id="{03BF4BE0-B840-0840-A576-510BADDE6B5E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690828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219" name="Straight Connector 1023">
                <a:extLst>
                  <a:ext uri="{FF2B5EF4-FFF2-40B4-BE49-F238E27FC236}">
                    <a16:creationId xmlns:a16="http://schemas.microsoft.com/office/drawing/2014/main" id="{2B67F30C-FCA3-C049-9702-4A83023A4A53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787136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220" name="Straight Connector 1024">
                <a:extLst>
                  <a:ext uri="{FF2B5EF4-FFF2-40B4-BE49-F238E27FC236}">
                    <a16:creationId xmlns:a16="http://schemas.microsoft.com/office/drawing/2014/main" id="{3FB4BC4C-9C7C-3948-92D8-A10813F28D46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1229520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221" name="Straight Connector 1025">
                <a:extLst>
                  <a:ext uri="{FF2B5EF4-FFF2-40B4-BE49-F238E27FC236}">
                    <a16:creationId xmlns:a16="http://schemas.microsoft.com/office/drawing/2014/main" id="{B64FC1F5-99D6-E64C-858E-EC341052592D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1324770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222" name="Straight Connector 1026">
                <a:extLst>
                  <a:ext uri="{FF2B5EF4-FFF2-40B4-BE49-F238E27FC236}">
                    <a16:creationId xmlns:a16="http://schemas.microsoft.com/office/drawing/2014/main" id="{49220499-9EAA-CC4A-9DAD-5EAF4D481956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1420020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223" name="Straight Connector 1027">
                <a:extLst>
                  <a:ext uri="{FF2B5EF4-FFF2-40B4-BE49-F238E27FC236}">
                    <a16:creationId xmlns:a16="http://schemas.microsoft.com/office/drawing/2014/main" id="{672B9303-B7A7-D745-A045-EADDB58B2DA4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883445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224" name="Straight Connector 1028">
                <a:extLst>
                  <a:ext uri="{FF2B5EF4-FFF2-40B4-BE49-F238E27FC236}">
                    <a16:creationId xmlns:a16="http://schemas.microsoft.com/office/drawing/2014/main" id="{726CB0AC-36AD-EA41-AB23-05F9B38B7B20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1134270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sp>
            <p:nvSpPr>
              <p:cNvPr id="127225" name="TextBox 1029">
                <a:extLst>
                  <a:ext uri="{FF2B5EF4-FFF2-40B4-BE49-F238E27FC236}">
                    <a16:creationId xmlns:a16="http://schemas.microsoft.com/office/drawing/2014/main" id="{58CA5E37-D404-4240-86E5-52D243B3425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917575" y="1838325"/>
                <a:ext cx="297678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200" b="0" i="0" u="none" strike="noStrike" kern="1200" cap="none" spc="0" normalizeH="0" baseline="0" noProof="0">
                    <a:ln>
                      <a:noFill/>
                    </a:ln>
                    <a:solidFill>
                      <a:srgbClr val="717F9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…</a:t>
                </a:r>
              </a:p>
            </p:txBody>
          </p:sp>
        </p:grpSp>
      </p:grpSp>
      <p:grpSp>
        <p:nvGrpSpPr>
          <p:cNvPr id="127025" name="Group 1048">
            <a:extLst>
              <a:ext uri="{FF2B5EF4-FFF2-40B4-BE49-F238E27FC236}">
                <a16:creationId xmlns:a16="http://schemas.microsoft.com/office/drawing/2014/main" id="{EE486295-5646-6640-9821-03B517B8A66E}"/>
              </a:ext>
            </a:extLst>
          </p:cNvPr>
          <p:cNvGrpSpPr>
            <a:grpSpLocks/>
          </p:cNvGrpSpPr>
          <p:nvPr/>
        </p:nvGrpSpPr>
        <p:grpSpPr bwMode="auto">
          <a:xfrm>
            <a:off x="657225" y="5322888"/>
            <a:ext cx="3157538" cy="284162"/>
            <a:chOff x="656433" y="2706158"/>
            <a:chExt cx="3158860" cy="285466"/>
          </a:xfrm>
        </p:grpSpPr>
        <p:grpSp>
          <p:nvGrpSpPr>
            <p:cNvPr id="127184" name="Group 945">
              <a:extLst>
                <a:ext uri="{FF2B5EF4-FFF2-40B4-BE49-F238E27FC236}">
                  <a16:creationId xmlns:a16="http://schemas.microsoft.com/office/drawing/2014/main" id="{6D01C3F5-F47E-B842-9629-2ECD021921C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89000" y="2714624"/>
              <a:ext cx="826293" cy="276999"/>
              <a:chOff x="656433" y="1838325"/>
              <a:chExt cx="826293" cy="276999"/>
            </a:xfrm>
          </p:grpSpPr>
          <p:cxnSp>
            <p:nvCxnSpPr>
              <p:cNvPr id="127205" name="Straight Connector 1070">
                <a:extLst>
                  <a:ext uri="{FF2B5EF4-FFF2-40B4-BE49-F238E27FC236}">
                    <a16:creationId xmlns:a16="http://schemas.microsoft.com/office/drawing/2014/main" id="{727548B8-75C2-A748-B1BD-3346038B4F5F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594520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206" name="Straight Connector 1071">
                <a:extLst>
                  <a:ext uri="{FF2B5EF4-FFF2-40B4-BE49-F238E27FC236}">
                    <a16:creationId xmlns:a16="http://schemas.microsoft.com/office/drawing/2014/main" id="{34F33032-A38C-4B44-9B34-28C8E05934A7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690828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207" name="Straight Connector 1072">
                <a:extLst>
                  <a:ext uri="{FF2B5EF4-FFF2-40B4-BE49-F238E27FC236}">
                    <a16:creationId xmlns:a16="http://schemas.microsoft.com/office/drawing/2014/main" id="{56DC1EE7-F068-DF41-A0E7-F345F1871A13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787136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208" name="Straight Connector 1073">
                <a:extLst>
                  <a:ext uri="{FF2B5EF4-FFF2-40B4-BE49-F238E27FC236}">
                    <a16:creationId xmlns:a16="http://schemas.microsoft.com/office/drawing/2014/main" id="{CF572FF2-03E6-A043-9303-0D668C088626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1229520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209" name="Straight Connector 1074">
                <a:extLst>
                  <a:ext uri="{FF2B5EF4-FFF2-40B4-BE49-F238E27FC236}">
                    <a16:creationId xmlns:a16="http://schemas.microsoft.com/office/drawing/2014/main" id="{7FA68812-2531-FA47-9160-DA0AAD33E772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1324770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210" name="Straight Connector 1075">
                <a:extLst>
                  <a:ext uri="{FF2B5EF4-FFF2-40B4-BE49-F238E27FC236}">
                    <a16:creationId xmlns:a16="http://schemas.microsoft.com/office/drawing/2014/main" id="{D4AF058D-42AE-4C4E-8BD0-6BEF44211271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1420020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211" name="Straight Connector 1076">
                <a:extLst>
                  <a:ext uri="{FF2B5EF4-FFF2-40B4-BE49-F238E27FC236}">
                    <a16:creationId xmlns:a16="http://schemas.microsoft.com/office/drawing/2014/main" id="{13D860AA-EC1B-1C4B-ABDE-425AA33DCD5B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883445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212" name="Straight Connector 1077">
                <a:extLst>
                  <a:ext uri="{FF2B5EF4-FFF2-40B4-BE49-F238E27FC236}">
                    <a16:creationId xmlns:a16="http://schemas.microsoft.com/office/drawing/2014/main" id="{9BAF5C66-5C55-0644-8A94-53B31B4F4DE7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1134270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sp>
            <p:nvSpPr>
              <p:cNvPr id="127213" name="TextBox 1078">
                <a:extLst>
                  <a:ext uri="{FF2B5EF4-FFF2-40B4-BE49-F238E27FC236}">
                    <a16:creationId xmlns:a16="http://schemas.microsoft.com/office/drawing/2014/main" id="{5DC31464-961A-8A4B-A923-8DE497DFBDA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917575" y="1838325"/>
                <a:ext cx="297678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200" b="0" i="0" u="none" strike="noStrike" kern="1200" cap="none" spc="0" normalizeH="0" baseline="0" noProof="0">
                    <a:ln>
                      <a:noFill/>
                    </a:ln>
                    <a:solidFill>
                      <a:srgbClr val="717F9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…</a:t>
                </a:r>
              </a:p>
            </p:txBody>
          </p:sp>
        </p:grpSp>
        <p:grpSp>
          <p:nvGrpSpPr>
            <p:cNvPr id="127185" name="Group 955">
              <a:extLst>
                <a:ext uri="{FF2B5EF4-FFF2-40B4-BE49-F238E27FC236}">
                  <a16:creationId xmlns:a16="http://schemas.microsoft.com/office/drawing/2014/main" id="{E2613105-EEB4-A346-B516-B81D6929503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829066" y="2714625"/>
              <a:ext cx="826293" cy="276999"/>
              <a:chOff x="656433" y="1838325"/>
              <a:chExt cx="826293" cy="276999"/>
            </a:xfrm>
          </p:grpSpPr>
          <p:cxnSp>
            <p:nvCxnSpPr>
              <p:cNvPr id="127196" name="Straight Connector 1061">
                <a:extLst>
                  <a:ext uri="{FF2B5EF4-FFF2-40B4-BE49-F238E27FC236}">
                    <a16:creationId xmlns:a16="http://schemas.microsoft.com/office/drawing/2014/main" id="{499B1271-75B4-5146-AB1F-0940D1160144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594520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197" name="Straight Connector 1062">
                <a:extLst>
                  <a:ext uri="{FF2B5EF4-FFF2-40B4-BE49-F238E27FC236}">
                    <a16:creationId xmlns:a16="http://schemas.microsoft.com/office/drawing/2014/main" id="{8A5AE72C-8435-AB4B-BE39-BD0745B849CD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690828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198" name="Straight Connector 1063">
                <a:extLst>
                  <a:ext uri="{FF2B5EF4-FFF2-40B4-BE49-F238E27FC236}">
                    <a16:creationId xmlns:a16="http://schemas.microsoft.com/office/drawing/2014/main" id="{9F49D91F-5116-A14A-A479-B598D7EB73B6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787136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199" name="Straight Connector 1064">
                <a:extLst>
                  <a:ext uri="{FF2B5EF4-FFF2-40B4-BE49-F238E27FC236}">
                    <a16:creationId xmlns:a16="http://schemas.microsoft.com/office/drawing/2014/main" id="{7F2E21C7-88CC-AF47-B441-E9DCADE83875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1229520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200" name="Straight Connector 1065">
                <a:extLst>
                  <a:ext uri="{FF2B5EF4-FFF2-40B4-BE49-F238E27FC236}">
                    <a16:creationId xmlns:a16="http://schemas.microsoft.com/office/drawing/2014/main" id="{663A4978-A61E-0847-A9C8-1E6C965DF4B8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1324770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201" name="Straight Connector 1066">
                <a:extLst>
                  <a:ext uri="{FF2B5EF4-FFF2-40B4-BE49-F238E27FC236}">
                    <a16:creationId xmlns:a16="http://schemas.microsoft.com/office/drawing/2014/main" id="{2F13195F-18DC-3644-833A-2C778BC618CD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1420020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202" name="Straight Connector 1067">
                <a:extLst>
                  <a:ext uri="{FF2B5EF4-FFF2-40B4-BE49-F238E27FC236}">
                    <a16:creationId xmlns:a16="http://schemas.microsoft.com/office/drawing/2014/main" id="{38BF5288-957F-114E-8FAF-B9BDE345BC92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883445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203" name="Straight Connector 1068">
                <a:extLst>
                  <a:ext uri="{FF2B5EF4-FFF2-40B4-BE49-F238E27FC236}">
                    <a16:creationId xmlns:a16="http://schemas.microsoft.com/office/drawing/2014/main" id="{31C38493-3D6D-E14F-86AD-BAEB9F6C143A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1134270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sp>
            <p:nvSpPr>
              <p:cNvPr id="127204" name="TextBox 1069">
                <a:extLst>
                  <a:ext uri="{FF2B5EF4-FFF2-40B4-BE49-F238E27FC236}">
                    <a16:creationId xmlns:a16="http://schemas.microsoft.com/office/drawing/2014/main" id="{86C7F4FC-88CD-074C-9D41-C27A9DA6AA4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917575" y="1838325"/>
                <a:ext cx="297678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200" b="0" i="0" u="none" strike="noStrike" kern="1200" cap="none" spc="0" normalizeH="0" baseline="0" noProof="0">
                    <a:ln>
                      <a:noFill/>
                    </a:ln>
                    <a:solidFill>
                      <a:srgbClr val="717F9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…</a:t>
                </a:r>
              </a:p>
            </p:txBody>
          </p:sp>
        </p:grpSp>
        <p:grpSp>
          <p:nvGrpSpPr>
            <p:cNvPr id="127186" name="Group 965">
              <a:extLst>
                <a:ext uri="{FF2B5EF4-FFF2-40B4-BE49-F238E27FC236}">
                  <a16:creationId xmlns:a16="http://schemas.microsoft.com/office/drawing/2014/main" id="{B1CE9D48-D31F-5443-A7E7-7F60F885C69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56433" y="2706158"/>
              <a:ext cx="826293" cy="276999"/>
              <a:chOff x="656433" y="1838325"/>
              <a:chExt cx="826293" cy="276999"/>
            </a:xfrm>
          </p:grpSpPr>
          <p:cxnSp>
            <p:nvCxnSpPr>
              <p:cNvPr id="127187" name="Straight Connector 1052">
                <a:extLst>
                  <a:ext uri="{FF2B5EF4-FFF2-40B4-BE49-F238E27FC236}">
                    <a16:creationId xmlns:a16="http://schemas.microsoft.com/office/drawing/2014/main" id="{A930C769-B075-E24F-9A89-152F63BF759C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594520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188" name="Straight Connector 1053">
                <a:extLst>
                  <a:ext uri="{FF2B5EF4-FFF2-40B4-BE49-F238E27FC236}">
                    <a16:creationId xmlns:a16="http://schemas.microsoft.com/office/drawing/2014/main" id="{11A514D3-FCBB-674E-9098-A43BDA441479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690828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189" name="Straight Connector 1054">
                <a:extLst>
                  <a:ext uri="{FF2B5EF4-FFF2-40B4-BE49-F238E27FC236}">
                    <a16:creationId xmlns:a16="http://schemas.microsoft.com/office/drawing/2014/main" id="{2A240664-5CEB-034C-AE65-752EC17D1E17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787136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190" name="Straight Connector 1055">
                <a:extLst>
                  <a:ext uri="{FF2B5EF4-FFF2-40B4-BE49-F238E27FC236}">
                    <a16:creationId xmlns:a16="http://schemas.microsoft.com/office/drawing/2014/main" id="{9F4D3DB6-CF2E-A345-A241-B2918E85DE85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1229520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191" name="Straight Connector 1056">
                <a:extLst>
                  <a:ext uri="{FF2B5EF4-FFF2-40B4-BE49-F238E27FC236}">
                    <a16:creationId xmlns:a16="http://schemas.microsoft.com/office/drawing/2014/main" id="{1F01D04E-2EC4-B94A-85B2-F17BE1BB83D3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1324770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192" name="Straight Connector 1057">
                <a:extLst>
                  <a:ext uri="{FF2B5EF4-FFF2-40B4-BE49-F238E27FC236}">
                    <a16:creationId xmlns:a16="http://schemas.microsoft.com/office/drawing/2014/main" id="{25556825-634E-BE48-9E67-186C30D5DC5A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1420020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193" name="Straight Connector 1058">
                <a:extLst>
                  <a:ext uri="{FF2B5EF4-FFF2-40B4-BE49-F238E27FC236}">
                    <a16:creationId xmlns:a16="http://schemas.microsoft.com/office/drawing/2014/main" id="{E086D7F3-B4CE-EB40-82C8-5BD45A984EBB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883445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194" name="Straight Connector 1059">
                <a:extLst>
                  <a:ext uri="{FF2B5EF4-FFF2-40B4-BE49-F238E27FC236}">
                    <a16:creationId xmlns:a16="http://schemas.microsoft.com/office/drawing/2014/main" id="{C4839C1E-DD69-7C4C-82B5-29F154A34AA6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1134270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sp>
            <p:nvSpPr>
              <p:cNvPr id="127195" name="TextBox 1060">
                <a:extLst>
                  <a:ext uri="{FF2B5EF4-FFF2-40B4-BE49-F238E27FC236}">
                    <a16:creationId xmlns:a16="http://schemas.microsoft.com/office/drawing/2014/main" id="{FFBF2A44-65D0-B444-B4AD-05C0E044E7B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917575" y="1838325"/>
                <a:ext cx="297678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200" b="0" i="0" u="none" strike="noStrike" kern="1200" cap="none" spc="0" normalizeH="0" baseline="0" noProof="0">
                    <a:ln>
                      <a:noFill/>
                    </a:ln>
                    <a:solidFill>
                      <a:srgbClr val="717F9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…</a:t>
                </a:r>
              </a:p>
            </p:txBody>
          </p:sp>
        </p:grpSp>
      </p:grpSp>
      <p:grpSp>
        <p:nvGrpSpPr>
          <p:cNvPr id="127026" name="Group 1079">
            <a:extLst>
              <a:ext uri="{FF2B5EF4-FFF2-40B4-BE49-F238E27FC236}">
                <a16:creationId xmlns:a16="http://schemas.microsoft.com/office/drawing/2014/main" id="{FD637780-A1D4-D340-832E-DE47408BEA31}"/>
              </a:ext>
            </a:extLst>
          </p:cNvPr>
          <p:cNvGrpSpPr>
            <a:grpSpLocks/>
          </p:cNvGrpSpPr>
          <p:nvPr/>
        </p:nvGrpSpPr>
        <p:grpSpPr bwMode="auto">
          <a:xfrm>
            <a:off x="5330825" y="1836738"/>
            <a:ext cx="3157538" cy="284162"/>
            <a:chOff x="656433" y="2706158"/>
            <a:chExt cx="3158860" cy="285466"/>
          </a:xfrm>
        </p:grpSpPr>
        <p:grpSp>
          <p:nvGrpSpPr>
            <p:cNvPr id="127154" name="Group 945">
              <a:extLst>
                <a:ext uri="{FF2B5EF4-FFF2-40B4-BE49-F238E27FC236}">
                  <a16:creationId xmlns:a16="http://schemas.microsoft.com/office/drawing/2014/main" id="{5D1CA993-D04B-EF4F-AA99-F3644DEF493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89000" y="2714624"/>
              <a:ext cx="826293" cy="276999"/>
              <a:chOff x="656433" y="1838325"/>
              <a:chExt cx="826293" cy="276999"/>
            </a:xfrm>
          </p:grpSpPr>
          <p:cxnSp>
            <p:nvCxnSpPr>
              <p:cNvPr id="127175" name="Straight Connector 1101">
                <a:extLst>
                  <a:ext uri="{FF2B5EF4-FFF2-40B4-BE49-F238E27FC236}">
                    <a16:creationId xmlns:a16="http://schemas.microsoft.com/office/drawing/2014/main" id="{DF46503F-18C8-4B48-A1CF-34E129A21454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594520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176" name="Straight Connector 1102">
                <a:extLst>
                  <a:ext uri="{FF2B5EF4-FFF2-40B4-BE49-F238E27FC236}">
                    <a16:creationId xmlns:a16="http://schemas.microsoft.com/office/drawing/2014/main" id="{BC358C47-A106-5B4D-A165-04866D763D65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690828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177" name="Straight Connector 1103">
                <a:extLst>
                  <a:ext uri="{FF2B5EF4-FFF2-40B4-BE49-F238E27FC236}">
                    <a16:creationId xmlns:a16="http://schemas.microsoft.com/office/drawing/2014/main" id="{5F729DF2-E10C-B948-9AAC-3EF1570832CD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787136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178" name="Straight Connector 1104">
                <a:extLst>
                  <a:ext uri="{FF2B5EF4-FFF2-40B4-BE49-F238E27FC236}">
                    <a16:creationId xmlns:a16="http://schemas.microsoft.com/office/drawing/2014/main" id="{1FAF55CF-1B53-D441-85BC-70E4CA3F26EA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1229520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179" name="Straight Connector 1105">
                <a:extLst>
                  <a:ext uri="{FF2B5EF4-FFF2-40B4-BE49-F238E27FC236}">
                    <a16:creationId xmlns:a16="http://schemas.microsoft.com/office/drawing/2014/main" id="{46BF65BB-0597-5344-9DEA-FADD6673E0EF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1324770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180" name="Straight Connector 1106">
                <a:extLst>
                  <a:ext uri="{FF2B5EF4-FFF2-40B4-BE49-F238E27FC236}">
                    <a16:creationId xmlns:a16="http://schemas.microsoft.com/office/drawing/2014/main" id="{36711E41-380A-7845-AF3C-ADCDF6391642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1420020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181" name="Straight Connector 1107">
                <a:extLst>
                  <a:ext uri="{FF2B5EF4-FFF2-40B4-BE49-F238E27FC236}">
                    <a16:creationId xmlns:a16="http://schemas.microsoft.com/office/drawing/2014/main" id="{76AA242D-8510-D449-9C1B-9D2917CEE871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883445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182" name="Straight Connector 1108">
                <a:extLst>
                  <a:ext uri="{FF2B5EF4-FFF2-40B4-BE49-F238E27FC236}">
                    <a16:creationId xmlns:a16="http://schemas.microsoft.com/office/drawing/2014/main" id="{FEEA2239-5D77-3B40-B34B-46678F3D84D9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1134270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sp>
            <p:nvSpPr>
              <p:cNvPr id="127183" name="TextBox 1109">
                <a:extLst>
                  <a:ext uri="{FF2B5EF4-FFF2-40B4-BE49-F238E27FC236}">
                    <a16:creationId xmlns:a16="http://schemas.microsoft.com/office/drawing/2014/main" id="{0FED7043-8E53-6340-98B2-D2CFFFE29F9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917575" y="1838325"/>
                <a:ext cx="297678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200" b="0" i="0" u="none" strike="noStrike" kern="1200" cap="none" spc="0" normalizeH="0" baseline="0" noProof="0">
                    <a:ln>
                      <a:noFill/>
                    </a:ln>
                    <a:solidFill>
                      <a:srgbClr val="717F9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…</a:t>
                </a:r>
              </a:p>
            </p:txBody>
          </p:sp>
        </p:grpSp>
        <p:grpSp>
          <p:nvGrpSpPr>
            <p:cNvPr id="127155" name="Group 955">
              <a:extLst>
                <a:ext uri="{FF2B5EF4-FFF2-40B4-BE49-F238E27FC236}">
                  <a16:creationId xmlns:a16="http://schemas.microsoft.com/office/drawing/2014/main" id="{BCA08873-98C4-0342-B03F-73BEDA66F06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829066" y="2714625"/>
              <a:ext cx="826293" cy="276999"/>
              <a:chOff x="656433" y="1838325"/>
              <a:chExt cx="826293" cy="276999"/>
            </a:xfrm>
          </p:grpSpPr>
          <p:cxnSp>
            <p:nvCxnSpPr>
              <p:cNvPr id="127166" name="Straight Connector 1092">
                <a:extLst>
                  <a:ext uri="{FF2B5EF4-FFF2-40B4-BE49-F238E27FC236}">
                    <a16:creationId xmlns:a16="http://schemas.microsoft.com/office/drawing/2014/main" id="{6DAC24A3-3B8C-D440-A72F-E0EFC3959868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594520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167" name="Straight Connector 1093">
                <a:extLst>
                  <a:ext uri="{FF2B5EF4-FFF2-40B4-BE49-F238E27FC236}">
                    <a16:creationId xmlns:a16="http://schemas.microsoft.com/office/drawing/2014/main" id="{4B9434B3-6AEB-AD47-A071-FBFBEB3843F1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690828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168" name="Straight Connector 1094">
                <a:extLst>
                  <a:ext uri="{FF2B5EF4-FFF2-40B4-BE49-F238E27FC236}">
                    <a16:creationId xmlns:a16="http://schemas.microsoft.com/office/drawing/2014/main" id="{A1B6EE12-C949-A044-B499-9C29DCDD3C5B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787136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169" name="Straight Connector 1095">
                <a:extLst>
                  <a:ext uri="{FF2B5EF4-FFF2-40B4-BE49-F238E27FC236}">
                    <a16:creationId xmlns:a16="http://schemas.microsoft.com/office/drawing/2014/main" id="{38532E18-94B8-BA44-BA33-22B211515C08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1229520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170" name="Straight Connector 1096">
                <a:extLst>
                  <a:ext uri="{FF2B5EF4-FFF2-40B4-BE49-F238E27FC236}">
                    <a16:creationId xmlns:a16="http://schemas.microsoft.com/office/drawing/2014/main" id="{D83C14E7-FEF4-D248-A6C8-287B182C18AF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1324770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171" name="Straight Connector 1097">
                <a:extLst>
                  <a:ext uri="{FF2B5EF4-FFF2-40B4-BE49-F238E27FC236}">
                    <a16:creationId xmlns:a16="http://schemas.microsoft.com/office/drawing/2014/main" id="{4498E5E5-FEDC-9646-9F13-623D231CAF25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1420020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172" name="Straight Connector 1098">
                <a:extLst>
                  <a:ext uri="{FF2B5EF4-FFF2-40B4-BE49-F238E27FC236}">
                    <a16:creationId xmlns:a16="http://schemas.microsoft.com/office/drawing/2014/main" id="{2E0A0CC5-D135-8D4A-948B-ADCB2E328911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883445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173" name="Straight Connector 1099">
                <a:extLst>
                  <a:ext uri="{FF2B5EF4-FFF2-40B4-BE49-F238E27FC236}">
                    <a16:creationId xmlns:a16="http://schemas.microsoft.com/office/drawing/2014/main" id="{5606B8C4-762B-1A4D-95AA-67E6BBBDB574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1134270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sp>
            <p:nvSpPr>
              <p:cNvPr id="127174" name="TextBox 1100">
                <a:extLst>
                  <a:ext uri="{FF2B5EF4-FFF2-40B4-BE49-F238E27FC236}">
                    <a16:creationId xmlns:a16="http://schemas.microsoft.com/office/drawing/2014/main" id="{4E679AE7-0FBC-B245-8FBA-FFF8C2FB11B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917575" y="1838325"/>
                <a:ext cx="297678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200" b="0" i="0" u="none" strike="noStrike" kern="1200" cap="none" spc="0" normalizeH="0" baseline="0" noProof="0">
                    <a:ln>
                      <a:noFill/>
                    </a:ln>
                    <a:solidFill>
                      <a:srgbClr val="717F9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…</a:t>
                </a:r>
              </a:p>
            </p:txBody>
          </p:sp>
        </p:grpSp>
        <p:grpSp>
          <p:nvGrpSpPr>
            <p:cNvPr id="127156" name="Group 965">
              <a:extLst>
                <a:ext uri="{FF2B5EF4-FFF2-40B4-BE49-F238E27FC236}">
                  <a16:creationId xmlns:a16="http://schemas.microsoft.com/office/drawing/2014/main" id="{8CB6F4B3-1BA9-244F-92B6-3468E70B5A6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56433" y="2706158"/>
              <a:ext cx="826293" cy="276999"/>
              <a:chOff x="656433" y="1838325"/>
              <a:chExt cx="826293" cy="276999"/>
            </a:xfrm>
          </p:grpSpPr>
          <p:cxnSp>
            <p:nvCxnSpPr>
              <p:cNvPr id="127157" name="Straight Connector 1083">
                <a:extLst>
                  <a:ext uri="{FF2B5EF4-FFF2-40B4-BE49-F238E27FC236}">
                    <a16:creationId xmlns:a16="http://schemas.microsoft.com/office/drawing/2014/main" id="{7D9F4C34-9D96-8F42-9B1D-0E0D421A6B33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594520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158" name="Straight Connector 1084">
                <a:extLst>
                  <a:ext uri="{FF2B5EF4-FFF2-40B4-BE49-F238E27FC236}">
                    <a16:creationId xmlns:a16="http://schemas.microsoft.com/office/drawing/2014/main" id="{8E922B03-EDD6-7D47-88B9-82521D3A03F3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690828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159" name="Straight Connector 1085">
                <a:extLst>
                  <a:ext uri="{FF2B5EF4-FFF2-40B4-BE49-F238E27FC236}">
                    <a16:creationId xmlns:a16="http://schemas.microsoft.com/office/drawing/2014/main" id="{14BFA5D1-8F64-0445-9D2A-3D324E4B411C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787136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160" name="Straight Connector 1086">
                <a:extLst>
                  <a:ext uri="{FF2B5EF4-FFF2-40B4-BE49-F238E27FC236}">
                    <a16:creationId xmlns:a16="http://schemas.microsoft.com/office/drawing/2014/main" id="{1FF207F2-A851-0D48-93B4-994C1BD6BF0B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1229520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161" name="Straight Connector 1087">
                <a:extLst>
                  <a:ext uri="{FF2B5EF4-FFF2-40B4-BE49-F238E27FC236}">
                    <a16:creationId xmlns:a16="http://schemas.microsoft.com/office/drawing/2014/main" id="{72F2E2F6-A94F-8F46-AEE3-C4F730CB107C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1324770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162" name="Straight Connector 1088">
                <a:extLst>
                  <a:ext uri="{FF2B5EF4-FFF2-40B4-BE49-F238E27FC236}">
                    <a16:creationId xmlns:a16="http://schemas.microsoft.com/office/drawing/2014/main" id="{B4359F33-94F1-424C-BF73-6DE732BA991E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1420020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163" name="Straight Connector 1089">
                <a:extLst>
                  <a:ext uri="{FF2B5EF4-FFF2-40B4-BE49-F238E27FC236}">
                    <a16:creationId xmlns:a16="http://schemas.microsoft.com/office/drawing/2014/main" id="{BD38ED3F-B302-8B42-8398-71B1C342F0C9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883445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164" name="Straight Connector 1090">
                <a:extLst>
                  <a:ext uri="{FF2B5EF4-FFF2-40B4-BE49-F238E27FC236}">
                    <a16:creationId xmlns:a16="http://schemas.microsoft.com/office/drawing/2014/main" id="{87FC2435-1D7A-A743-B5F9-EA6257B86CF8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1134270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sp>
            <p:nvSpPr>
              <p:cNvPr id="127165" name="TextBox 1091">
                <a:extLst>
                  <a:ext uri="{FF2B5EF4-FFF2-40B4-BE49-F238E27FC236}">
                    <a16:creationId xmlns:a16="http://schemas.microsoft.com/office/drawing/2014/main" id="{63943129-B0F2-E248-AE7A-599B41BC277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917575" y="1838325"/>
                <a:ext cx="297678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200" b="0" i="0" u="none" strike="noStrike" kern="1200" cap="none" spc="0" normalizeH="0" baseline="0" noProof="0">
                    <a:ln>
                      <a:noFill/>
                    </a:ln>
                    <a:solidFill>
                      <a:srgbClr val="717F9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…</a:t>
                </a:r>
              </a:p>
            </p:txBody>
          </p:sp>
        </p:grpSp>
      </p:grpSp>
      <p:grpSp>
        <p:nvGrpSpPr>
          <p:cNvPr id="127027" name="Group 1110">
            <a:extLst>
              <a:ext uri="{FF2B5EF4-FFF2-40B4-BE49-F238E27FC236}">
                <a16:creationId xmlns:a16="http://schemas.microsoft.com/office/drawing/2014/main" id="{B453EF4C-404F-3140-9C7A-5AC0E6FC9532}"/>
              </a:ext>
            </a:extLst>
          </p:cNvPr>
          <p:cNvGrpSpPr>
            <a:grpSpLocks/>
          </p:cNvGrpSpPr>
          <p:nvPr/>
        </p:nvGrpSpPr>
        <p:grpSpPr bwMode="auto">
          <a:xfrm>
            <a:off x="5330825" y="2719388"/>
            <a:ext cx="3157538" cy="284162"/>
            <a:chOff x="656433" y="2706158"/>
            <a:chExt cx="3158860" cy="285466"/>
          </a:xfrm>
        </p:grpSpPr>
        <p:grpSp>
          <p:nvGrpSpPr>
            <p:cNvPr id="127124" name="Group 945">
              <a:extLst>
                <a:ext uri="{FF2B5EF4-FFF2-40B4-BE49-F238E27FC236}">
                  <a16:creationId xmlns:a16="http://schemas.microsoft.com/office/drawing/2014/main" id="{33F39E0C-61D3-554F-B6E5-88E165EF92F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89000" y="2714624"/>
              <a:ext cx="826293" cy="276999"/>
              <a:chOff x="656433" y="1838325"/>
              <a:chExt cx="826293" cy="276999"/>
            </a:xfrm>
          </p:grpSpPr>
          <p:cxnSp>
            <p:nvCxnSpPr>
              <p:cNvPr id="127145" name="Straight Connector 1132">
                <a:extLst>
                  <a:ext uri="{FF2B5EF4-FFF2-40B4-BE49-F238E27FC236}">
                    <a16:creationId xmlns:a16="http://schemas.microsoft.com/office/drawing/2014/main" id="{9396621A-C7F8-F74F-AF91-FB635D14476C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594520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146" name="Straight Connector 1133">
                <a:extLst>
                  <a:ext uri="{FF2B5EF4-FFF2-40B4-BE49-F238E27FC236}">
                    <a16:creationId xmlns:a16="http://schemas.microsoft.com/office/drawing/2014/main" id="{A79172A8-3A7A-ED46-B845-09A6B6E21E89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690828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147" name="Straight Connector 1134">
                <a:extLst>
                  <a:ext uri="{FF2B5EF4-FFF2-40B4-BE49-F238E27FC236}">
                    <a16:creationId xmlns:a16="http://schemas.microsoft.com/office/drawing/2014/main" id="{A2371372-A237-C148-96CA-FCAF19297D66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787136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148" name="Straight Connector 1135">
                <a:extLst>
                  <a:ext uri="{FF2B5EF4-FFF2-40B4-BE49-F238E27FC236}">
                    <a16:creationId xmlns:a16="http://schemas.microsoft.com/office/drawing/2014/main" id="{CCC97AE5-A163-1744-A0EF-12CFA3ECE48D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1229520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149" name="Straight Connector 1136">
                <a:extLst>
                  <a:ext uri="{FF2B5EF4-FFF2-40B4-BE49-F238E27FC236}">
                    <a16:creationId xmlns:a16="http://schemas.microsoft.com/office/drawing/2014/main" id="{AA44743A-2BFB-6240-BD72-C8C2D6BEB322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1324770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150" name="Straight Connector 1137">
                <a:extLst>
                  <a:ext uri="{FF2B5EF4-FFF2-40B4-BE49-F238E27FC236}">
                    <a16:creationId xmlns:a16="http://schemas.microsoft.com/office/drawing/2014/main" id="{2C5EE1CB-384B-3441-BD15-7F1E760B67A4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1420020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151" name="Straight Connector 1138">
                <a:extLst>
                  <a:ext uri="{FF2B5EF4-FFF2-40B4-BE49-F238E27FC236}">
                    <a16:creationId xmlns:a16="http://schemas.microsoft.com/office/drawing/2014/main" id="{D020E758-0C98-3846-BFB9-2C7EDD808CF5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883445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152" name="Straight Connector 1139">
                <a:extLst>
                  <a:ext uri="{FF2B5EF4-FFF2-40B4-BE49-F238E27FC236}">
                    <a16:creationId xmlns:a16="http://schemas.microsoft.com/office/drawing/2014/main" id="{742B1170-6067-6848-ADAF-123DAB200E40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1134270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sp>
            <p:nvSpPr>
              <p:cNvPr id="127153" name="TextBox 1140">
                <a:extLst>
                  <a:ext uri="{FF2B5EF4-FFF2-40B4-BE49-F238E27FC236}">
                    <a16:creationId xmlns:a16="http://schemas.microsoft.com/office/drawing/2014/main" id="{F497C5BC-1D57-D740-9594-9949747EB6D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917575" y="1838325"/>
                <a:ext cx="297678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200" b="0" i="0" u="none" strike="noStrike" kern="1200" cap="none" spc="0" normalizeH="0" baseline="0" noProof="0">
                    <a:ln>
                      <a:noFill/>
                    </a:ln>
                    <a:solidFill>
                      <a:srgbClr val="717F9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…</a:t>
                </a:r>
              </a:p>
            </p:txBody>
          </p:sp>
        </p:grpSp>
        <p:grpSp>
          <p:nvGrpSpPr>
            <p:cNvPr id="127125" name="Group 955">
              <a:extLst>
                <a:ext uri="{FF2B5EF4-FFF2-40B4-BE49-F238E27FC236}">
                  <a16:creationId xmlns:a16="http://schemas.microsoft.com/office/drawing/2014/main" id="{29BD2322-1C41-B54B-9C8C-30ED9401F4C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829066" y="2714625"/>
              <a:ext cx="826293" cy="276999"/>
              <a:chOff x="656433" y="1838325"/>
              <a:chExt cx="826293" cy="276999"/>
            </a:xfrm>
          </p:grpSpPr>
          <p:cxnSp>
            <p:nvCxnSpPr>
              <p:cNvPr id="127136" name="Straight Connector 1123">
                <a:extLst>
                  <a:ext uri="{FF2B5EF4-FFF2-40B4-BE49-F238E27FC236}">
                    <a16:creationId xmlns:a16="http://schemas.microsoft.com/office/drawing/2014/main" id="{0097B434-C723-324B-8D5B-BFE775606AE7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594520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137" name="Straight Connector 1124">
                <a:extLst>
                  <a:ext uri="{FF2B5EF4-FFF2-40B4-BE49-F238E27FC236}">
                    <a16:creationId xmlns:a16="http://schemas.microsoft.com/office/drawing/2014/main" id="{F6212219-4451-164F-AB51-727E8C86A7DF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690828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138" name="Straight Connector 1125">
                <a:extLst>
                  <a:ext uri="{FF2B5EF4-FFF2-40B4-BE49-F238E27FC236}">
                    <a16:creationId xmlns:a16="http://schemas.microsoft.com/office/drawing/2014/main" id="{90706E8C-F084-5343-AE75-22A156AC7F94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787136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139" name="Straight Connector 1126">
                <a:extLst>
                  <a:ext uri="{FF2B5EF4-FFF2-40B4-BE49-F238E27FC236}">
                    <a16:creationId xmlns:a16="http://schemas.microsoft.com/office/drawing/2014/main" id="{619C88C8-B302-4341-9CDF-B3D40EA97905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1229520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140" name="Straight Connector 1127">
                <a:extLst>
                  <a:ext uri="{FF2B5EF4-FFF2-40B4-BE49-F238E27FC236}">
                    <a16:creationId xmlns:a16="http://schemas.microsoft.com/office/drawing/2014/main" id="{DAE78A30-968A-6D4C-BDCB-50421199A220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1324770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141" name="Straight Connector 1128">
                <a:extLst>
                  <a:ext uri="{FF2B5EF4-FFF2-40B4-BE49-F238E27FC236}">
                    <a16:creationId xmlns:a16="http://schemas.microsoft.com/office/drawing/2014/main" id="{06D9296C-BE10-8E42-A2D6-E3458160010E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1420020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142" name="Straight Connector 1129">
                <a:extLst>
                  <a:ext uri="{FF2B5EF4-FFF2-40B4-BE49-F238E27FC236}">
                    <a16:creationId xmlns:a16="http://schemas.microsoft.com/office/drawing/2014/main" id="{0D6B0C28-6AD5-5641-BAF7-4ACAB97C9DF7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883445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143" name="Straight Connector 1130">
                <a:extLst>
                  <a:ext uri="{FF2B5EF4-FFF2-40B4-BE49-F238E27FC236}">
                    <a16:creationId xmlns:a16="http://schemas.microsoft.com/office/drawing/2014/main" id="{D339A549-E0E1-3844-9953-A1BFA2EF87A3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1134270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sp>
            <p:nvSpPr>
              <p:cNvPr id="127144" name="TextBox 1131">
                <a:extLst>
                  <a:ext uri="{FF2B5EF4-FFF2-40B4-BE49-F238E27FC236}">
                    <a16:creationId xmlns:a16="http://schemas.microsoft.com/office/drawing/2014/main" id="{CA5EF3BC-F994-8D49-AEFF-8A6507ED230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917575" y="1838325"/>
                <a:ext cx="297678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200" b="0" i="0" u="none" strike="noStrike" kern="1200" cap="none" spc="0" normalizeH="0" baseline="0" noProof="0">
                    <a:ln>
                      <a:noFill/>
                    </a:ln>
                    <a:solidFill>
                      <a:srgbClr val="717F9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…</a:t>
                </a:r>
              </a:p>
            </p:txBody>
          </p:sp>
        </p:grpSp>
        <p:grpSp>
          <p:nvGrpSpPr>
            <p:cNvPr id="127126" name="Group 965">
              <a:extLst>
                <a:ext uri="{FF2B5EF4-FFF2-40B4-BE49-F238E27FC236}">
                  <a16:creationId xmlns:a16="http://schemas.microsoft.com/office/drawing/2014/main" id="{2C99AF6B-3295-B74B-894A-6B874924924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56433" y="2706158"/>
              <a:ext cx="826293" cy="276999"/>
              <a:chOff x="656433" y="1838325"/>
              <a:chExt cx="826293" cy="276999"/>
            </a:xfrm>
          </p:grpSpPr>
          <p:cxnSp>
            <p:nvCxnSpPr>
              <p:cNvPr id="127127" name="Straight Connector 1114">
                <a:extLst>
                  <a:ext uri="{FF2B5EF4-FFF2-40B4-BE49-F238E27FC236}">
                    <a16:creationId xmlns:a16="http://schemas.microsoft.com/office/drawing/2014/main" id="{7FA3DD25-17CB-9F4E-B926-3318F7147454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594520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128" name="Straight Connector 1115">
                <a:extLst>
                  <a:ext uri="{FF2B5EF4-FFF2-40B4-BE49-F238E27FC236}">
                    <a16:creationId xmlns:a16="http://schemas.microsoft.com/office/drawing/2014/main" id="{28E840F1-ADD8-744D-BB36-56ECC5126EF0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690828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129" name="Straight Connector 1116">
                <a:extLst>
                  <a:ext uri="{FF2B5EF4-FFF2-40B4-BE49-F238E27FC236}">
                    <a16:creationId xmlns:a16="http://schemas.microsoft.com/office/drawing/2014/main" id="{93771FC5-4D3F-4C4B-A7EB-835A6D3012B5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787136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130" name="Straight Connector 1117">
                <a:extLst>
                  <a:ext uri="{FF2B5EF4-FFF2-40B4-BE49-F238E27FC236}">
                    <a16:creationId xmlns:a16="http://schemas.microsoft.com/office/drawing/2014/main" id="{4336646A-E2F1-A949-9CF8-27AEACA85162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1229520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131" name="Straight Connector 1118">
                <a:extLst>
                  <a:ext uri="{FF2B5EF4-FFF2-40B4-BE49-F238E27FC236}">
                    <a16:creationId xmlns:a16="http://schemas.microsoft.com/office/drawing/2014/main" id="{CC7FCCDA-8E13-D84A-9415-F524F1B72404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1324770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132" name="Straight Connector 1119">
                <a:extLst>
                  <a:ext uri="{FF2B5EF4-FFF2-40B4-BE49-F238E27FC236}">
                    <a16:creationId xmlns:a16="http://schemas.microsoft.com/office/drawing/2014/main" id="{D5C5E465-45FA-BF43-A646-6787FFA5B26A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1420020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133" name="Straight Connector 1120">
                <a:extLst>
                  <a:ext uri="{FF2B5EF4-FFF2-40B4-BE49-F238E27FC236}">
                    <a16:creationId xmlns:a16="http://schemas.microsoft.com/office/drawing/2014/main" id="{04FA5818-C194-4C43-B9DE-FC34DE3621CF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883445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134" name="Straight Connector 1121">
                <a:extLst>
                  <a:ext uri="{FF2B5EF4-FFF2-40B4-BE49-F238E27FC236}">
                    <a16:creationId xmlns:a16="http://schemas.microsoft.com/office/drawing/2014/main" id="{7F704BC2-7C8C-714F-B46A-FDC4089BA069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1134270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sp>
            <p:nvSpPr>
              <p:cNvPr id="127135" name="TextBox 1122">
                <a:extLst>
                  <a:ext uri="{FF2B5EF4-FFF2-40B4-BE49-F238E27FC236}">
                    <a16:creationId xmlns:a16="http://schemas.microsoft.com/office/drawing/2014/main" id="{B396B603-61F3-C845-8D80-8990AC6992D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917575" y="1838325"/>
                <a:ext cx="297678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200" b="0" i="0" u="none" strike="noStrike" kern="1200" cap="none" spc="0" normalizeH="0" baseline="0" noProof="0">
                    <a:ln>
                      <a:noFill/>
                    </a:ln>
                    <a:solidFill>
                      <a:srgbClr val="717F9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…</a:t>
                </a:r>
              </a:p>
            </p:txBody>
          </p:sp>
        </p:grpSp>
      </p:grpSp>
      <p:grpSp>
        <p:nvGrpSpPr>
          <p:cNvPr id="127028" name="Group 1141">
            <a:extLst>
              <a:ext uri="{FF2B5EF4-FFF2-40B4-BE49-F238E27FC236}">
                <a16:creationId xmlns:a16="http://schemas.microsoft.com/office/drawing/2014/main" id="{3220CED7-E6F7-D34A-85A4-068F436F9B42}"/>
              </a:ext>
            </a:extLst>
          </p:cNvPr>
          <p:cNvGrpSpPr>
            <a:grpSpLocks/>
          </p:cNvGrpSpPr>
          <p:nvPr/>
        </p:nvGrpSpPr>
        <p:grpSpPr bwMode="auto">
          <a:xfrm>
            <a:off x="5330825" y="3595688"/>
            <a:ext cx="3157538" cy="284162"/>
            <a:chOff x="656433" y="2706158"/>
            <a:chExt cx="3158860" cy="285466"/>
          </a:xfrm>
        </p:grpSpPr>
        <p:grpSp>
          <p:nvGrpSpPr>
            <p:cNvPr id="127094" name="Group 945">
              <a:extLst>
                <a:ext uri="{FF2B5EF4-FFF2-40B4-BE49-F238E27FC236}">
                  <a16:creationId xmlns:a16="http://schemas.microsoft.com/office/drawing/2014/main" id="{0D094A6A-B66E-6240-8AB5-F4133E7364F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89000" y="2714624"/>
              <a:ext cx="826293" cy="276999"/>
              <a:chOff x="656433" y="1838325"/>
              <a:chExt cx="826293" cy="276999"/>
            </a:xfrm>
          </p:grpSpPr>
          <p:cxnSp>
            <p:nvCxnSpPr>
              <p:cNvPr id="127115" name="Straight Connector 1166">
                <a:extLst>
                  <a:ext uri="{FF2B5EF4-FFF2-40B4-BE49-F238E27FC236}">
                    <a16:creationId xmlns:a16="http://schemas.microsoft.com/office/drawing/2014/main" id="{9189E8C1-4939-754D-ADF8-F278091CC64B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594520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116" name="Straight Connector 1168">
                <a:extLst>
                  <a:ext uri="{FF2B5EF4-FFF2-40B4-BE49-F238E27FC236}">
                    <a16:creationId xmlns:a16="http://schemas.microsoft.com/office/drawing/2014/main" id="{7AAD709C-DE87-8545-9D45-7416D8959A24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690828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117" name="Straight Connector 1171">
                <a:extLst>
                  <a:ext uri="{FF2B5EF4-FFF2-40B4-BE49-F238E27FC236}">
                    <a16:creationId xmlns:a16="http://schemas.microsoft.com/office/drawing/2014/main" id="{2C1301FE-AC99-FE42-BA2C-C17A06E9B784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787136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118" name="Straight Connector 1173">
                <a:extLst>
                  <a:ext uri="{FF2B5EF4-FFF2-40B4-BE49-F238E27FC236}">
                    <a16:creationId xmlns:a16="http://schemas.microsoft.com/office/drawing/2014/main" id="{84374808-66C0-BF43-98F1-AD2CB1CFD56C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1229520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119" name="Straight Connector 1176">
                <a:extLst>
                  <a:ext uri="{FF2B5EF4-FFF2-40B4-BE49-F238E27FC236}">
                    <a16:creationId xmlns:a16="http://schemas.microsoft.com/office/drawing/2014/main" id="{5B5F6627-62BC-5C48-9F8B-C68998A1A06F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1324770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120" name="Straight Connector 1178">
                <a:extLst>
                  <a:ext uri="{FF2B5EF4-FFF2-40B4-BE49-F238E27FC236}">
                    <a16:creationId xmlns:a16="http://schemas.microsoft.com/office/drawing/2014/main" id="{9CD3D47E-6427-774C-839E-FAC8CD43A30C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1420020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121" name="Straight Connector 1181">
                <a:extLst>
                  <a:ext uri="{FF2B5EF4-FFF2-40B4-BE49-F238E27FC236}">
                    <a16:creationId xmlns:a16="http://schemas.microsoft.com/office/drawing/2014/main" id="{BAC1463D-4608-A04B-B128-1A627476C2E9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883445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122" name="Straight Connector 1183">
                <a:extLst>
                  <a:ext uri="{FF2B5EF4-FFF2-40B4-BE49-F238E27FC236}">
                    <a16:creationId xmlns:a16="http://schemas.microsoft.com/office/drawing/2014/main" id="{2AD138F9-2959-9045-AAD1-038F58E3F56A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1134270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sp>
            <p:nvSpPr>
              <p:cNvPr id="127123" name="TextBox 1186">
                <a:extLst>
                  <a:ext uri="{FF2B5EF4-FFF2-40B4-BE49-F238E27FC236}">
                    <a16:creationId xmlns:a16="http://schemas.microsoft.com/office/drawing/2014/main" id="{C387F026-D5EB-CC44-987D-FA1E53937ED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917575" y="1838325"/>
                <a:ext cx="297678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200" b="0" i="0" u="none" strike="noStrike" kern="1200" cap="none" spc="0" normalizeH="0" baseline="0" noProof="0">
                    <a:ln>
                      <a:noFill/>
                    </a:ln>
                    <a:solidFill>
                      <a:srgbClr val="717F9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…</a:t>
                </a:r>
              </a:p>
            </p:txBody>
          </p:sp>
        </p:grpSp>
        <p:grpSp>
          <p:nvGrpSpPr>
            <p:cNvPr id="127095" name="Group 955">
              <a:extLst>
                <a:ext uri="{FF2B5EF4-FFF2-40B4-BE49-F238E27FC236}">
                  <a16:creationId xmlns:a16="http://schemas.microsoft.com/office/drawing/2014/main" id="{F1D48BD5-DC04-9E48-8AD1-2FC6093F001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829066" y="2714625"/>
              <a:ext cx="826293" cy="276999"/>
              <a:chOff x="656433" y="1838325"/>
              <a:chExt cx="826293" cy="276999"/>
            </a:xfrm>
          </p:grpSpPr>
          <p:cxnSp>
            <p:nvCxnSpPr>
              <p:cNvPr id="127106" name="Straight Connector 1154">
                <a:extLst>
                  <a:ext uri="{FF2B5EF4-FFF2-40B4-BE49-F238E27FC236}">
                    <a16:creationId xmlns:a16="http://schemas.microsoft.com/office/drawing/2014/main" id="{FE1218C4-FC01-E041-B827-B64C70E02D32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594520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107" name="Straight Connector 1155">
                <a:extLst>
                  <a:ext uri="{FF2B5EF4-FFF2-40B4-BE49-F238E27FC236}">
                    <a16:creationId xmlns:a16="http://schemas.microsoft.com/office/drawing/2014/main" id="{2B4C4727-96A0-7E47-8864-94302DF0CFDD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690828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108" name="Straight Connector 1156">
                <a:extLst>
                  <a:ext uri="{FF2B5EF4-FFF2-40B4-BE49-F238E27FC236}">
                    <a16:creationId xmlns:a16="http://schemas.microsoft.com/office/drawing/2014/main" id="{CAC726D3-2A59-FE47-8B23-BAE0B1F0EE42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787136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109" name="Straight Connector 1157">
                <a:extLst>
                  <a:ext uri="{FF2B5EF4-FFF2-40B4-BE49-F238E27FC236}">
                    <a16:creationId xmlns:a16="http://schemas.microsoft.com/office/drawing/2014/main" id="{280807A8-4572-6E49-9BA6-C98176A78906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1229520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110" name="Straight Connector 1158">
                <a:extLst>
                  <a:ext uri="{FF2B5EF4-FFF2-40B4-BE49-F238E27FC236}">
                    <a16:creationId xmlns:a16="http://schemas.microsoft.com/office/drawing/2014/main" id="{D3B698DA-DF04-2A45-87D0-ECA684E4AC8C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1324770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111" name="Straight Connector 1159">
                <a:extLst>
                  <a:ext uri="{FF2B5EF4-FFF2-40B4-BE49-F238E27FC236}">
                    <a16:creationId xmlns:a16="http://schemas.microsoft.com/office/drawing/2014/main" id="{B936B1DE-ECEF-0A4B-8702-AA8926D016E3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1420020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112" name="Straight Connector 1160">
                <a:extLst>
                  <a:ext uri="{FF2B5EF4-FFF2-40B4-BE49-F238E27FC236}">
                    <a16:creationId xmlns:a16="http://schemas.microsoft.com/office/drawing/2014/main" id="{244CB854-9C75-034C-8695-3ACA2DB45558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883445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113" name="Straight Connector 1161">
                <a:extLst>
                  <a:ext uri="{FF2B5EF4-FFF2-40B4-BE49-F238E27FC236}">
                    <a16:creationId xmlns:a16="http://schemas.microsoft.com/office/drawing/2014/main" id="{4E1CCF9B-A465-AC41-9486-2DA9311873EE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1134270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sp>
            <p:nvSpPr>
              <p:cNvPr id="127114" name="TextBox 1163">
                <a:extLst>
                  <a:ext uri="{FF2B5EF4-FFF2-40B4-BE49-F238E27FC236}">
                    <a16:creationId xmlns:a16="http://schemas.microsoft.com/office/drawing/2014/main" id="{2FD13470-1EC9-4647-AB0A-7B9425A3247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917575" y="1838325"/>
                <a:ext cx="297678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200" b="0" i="0" u="none" strike="noStrike" kern="1200" cap="none" spc="0" normalizeH="0" baseline="0" noProof="0">
                    <a:ln>
                      <a:noFill/>
                    </a:ln>
                    <a:solidFill>
                      <a:srgbClr val="717F9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…</a:t>
                </a:r>
              </a:p>
            </p:txBody>
          </p:sp>
        </p:grpSp>
        <p:grpSp>
          <p:nvGrpSpPr>
            <p:cNvPr id="127096" name="Group 965">
              <a:extLst>
                <a:ext uri="{FF2B5EF4-FFF2-40B4-BE49-F238E27FC236}">
                  <a16:creationId xmlns:a16="http://schemas.microsoft.com/office/drawing/2014/main" id="{B97A1D9B-6765-1648-91F4-D107743126A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56433" y="2706158"/>
              <a:ext cx="826293" cy="276999"/>
              <a:chOff x="656433" y="1838325"/>
              <a:chExt cx="826293" cy="276999"/>
            </a:xfrm>
          </p:grpSpPr>
          <p:cxnSp>
            <p:nvCxnSpPr>
              <p:cNvPr id="127097" name="Straight Connector 1145">
                <a:extLst>
                  <a:ext uri="{FF2B5EF4-FFF2-40B4-BE49-F238E27FC236}">
                    <a16:creationId xmlns:a16="http://schemas.microsoft.com/office/drawing/2014/main" id="{69F5C97B-11C3-C840-BEA5-D5DF872E233D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594520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098" name="Straight Connector 1146">
                <a:extLst>
                  <a:ext uri="{FF2B5EF4-FFF2-40B4-BE49-F238E27FC236}">
                    <a16:creationId xmlns:a16="http://schemas.microsoft.com/office/drawing/2014/main" id="{AC1716F7-E5DD-7143-9CD7-38AB32DE095A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690828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099" name="Straight Connector 1147">
                <a:extLst>
                  <a:ext uri="{FF2B5EF4-FFF2-40B4-BE49-F238E27FC236}">
                    <a16:creationId xmlns:a16="http://schemas.microsoft.com/office/drawing/2014/main" id="{8E1CB4A5-D83F-274F-B8E4-571CC6AFD8E4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787136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100" name="Straight Connector 1148">
                <a:extLst>
                  <a:ext uri="{FF2B5EF4-FFF2-40B4-BE49-F238E27FC236}">
                    <a16:creationId xmlns:a16="http://schemas.microsoft.com/office/drawing/2014/main" id="{4C0E4506-4D2F-3341-96D4-EF2B1772E249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1229520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101" name="Straight Connector 1149">
                <a:extLst>
                  <a:ext uri="{FF2B5EF4-FFF2-40B4-BE49-F238E27FC236}">
                    <a16:creationId xmlns:a16="http://schemas.microsoft.com/office/drawing/2014/main" id="{7B603BA9-1A73-A145-AACE-BB75988E386E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1324770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102" name="Straight Connector 1150">
                <a:extLst>
                  <a:ext uri="{FF2B5EF4-FFF2-40B4-BE49-F238E27FC236}">
                    <a16:creationId xmlns:a16="http://schemas.microsoft.com/office/drawing/2014/main" id="{D196AD16-3793-B14B-9FD2-F6A261DB78BB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1420020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103" name="Straight Connector 1151">
                <a:extLst>
                  <a:ext uri="{FF2B5EF4-FFF2-40B4-BE49-F238E27FC236}">
                    <a16:creationId xmlns:a16="http://schemas.microsoft.com/office/drawing/2014/main" id="{E945A96F-9002-1D4C-B5C6-69F41ABE6A54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883445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104" name="Straight Connector 1152">
                <a:extLst>
                  <a:ext uri="{FF2B5EF4-FFF2-40B4-BE49-F238E27FC236}">
                    <a16:creationId xmlns:a16="http://schemas.microsoft.com/office/drawing/2014/main" id="{B1ECCB02-D58B-844B-9CA8-6BC8C1ABBC50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1134270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sp>
            <p:nvSpPr>
              <p:cNvPr id="127105" name="TextBox 1153">
                <a:extLst>
                  <a:ext uri="{FF2B5EF4-FFF2-40B4-BE49-F238E27FC236}">
                    <a16:creationId xmlns:a16="http://schemas.microsoft.com/office/drawing/2014/main" id="{B58E03C7-0A28-8F4C-9486-7C04E96C829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917575" y="1838325"/>
                <a:ext cx="297678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200" b="0" i="0" u="none" strike="noStrike" kern="1200" cap="none" spc="0" normalizeH="0" baseline="0" noProof="0">
                    <a:ln>
                      <a:noFill/>
                    </a:ln>
                    <a:solidFill>
                      <a:srgbClr val="717F9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…</a:t>
                </a:r>
              </a:p>
            </p:txBody>
          </p:sp>
        </p:grpSp>
      </p:grpSp>
      <p:grpSp>
        <p:nvGrpSpPr>
          <p:cNvPr id="127029" name="Group 1188">
            <a:extLst>
              <a:ext uri="{FF2B5EF4-FFF2-40B4-BE49-F238E27FC236}">
                <a16:creationId xmlns:a16="http://schemas.microsoft.com/office/drawing/2014/main" id="{94C149FD-942B-2C4A-8A7A-62504D90DACA}"/>
              </a:ext>
            </a:extLst>
          </p:cNvPr>
          <p:cNvGrpSpPr>
            <a:grpSpLocks/>
          </p:cNvGrpSpPr>
          <p:nvPr/>
        </p:nvGrpSpPr>
        <p:grpSpPr bwMode="auto">
          <a:xfrm>
            <a:off x="5324475" y="4478338"/>
            <a:ext cx="3157538" cy="284162"/>
            <a:chOff x="656433" y="2706158"/>
            <a:chExt cx="3158860" cy="285466"/>
          </a:xfrm>
        </p:grpSpPr>
        <p:grpSp>
          <p:nvGrpSpPr>
            <p:cNvPr id="127064" name="Group 945">
              <a:extLst>
                <a:ext uri="{FF2B5EF4-FFF2-40B4-BE49-F238E27FC236}">
                  <a16:creationId xmlns:a16="http://schemas.microsoft.com/office/drawing/2014/main" id="{E2144901-A5B9-694A-8A0E-1416CECD0E3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89000" y="2714624"/>
              <a:ext cx="826293" cy="276999"/>
              <a:chOff x="656433" y="1838325"/>
              <a:chExt cx="826293" cy="276999"/>
            </a:xfrm>
          </p:grpSpPr>
          <p:cxnSp>
            <p:nvCxnSpPr>
              <p:cNvPr id="127085" name="Straight Connector 1215">
                <a:extLst>
                  <a:ext uri="{FF2B5EF4-FFF2-40B4-BE49-F238E27FC236}">
                    <a16:creationId xmlns:a16="http://schemas.microsoft.com/office/drawing/2014/main" id="{980BBA09-38A8-3947-B827-F7AB49282854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594520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086" name="Straight Connector 1216">
                <a:extLst>
                  <a:ext uri="{FF2B5EF4-FFF2-40B4-BE49-F238E27FC236}">
                    <a16:creationId xmlns:a16="http://schemas.microsoft.com/office/drawing/2014/main" id="{A125A54E-D9C7-DE4D-AEA7-13DA51C9802F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690828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087" name="Straight Connector 1217">
                <a:extLst>
                  <a:ext uri="{FF2B5EF4-FFF2-40B4-BE49-F238E27FC236}">
                    <a16:creationId xmlns:a16="http://schemas.microsoft.com/office/drawing/2014/main" id="{D9DBAD93-17AC-DF48-96F8-E8294440EF30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787136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088" name="Straight Connector 1218">
                <a:extLst>
                  <a:ext uri="{FF2B5EF4-FFF2-40B4-BE49-F238E27FC236}">
                    <a16:creationId xmlns:a16="http://schemas.microsoft.com/office/drawing/2014/main" id="{D943B757-4360-C64C-AD18-BE196B20E53A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1229520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089" name="Straight Connector 1219">
                <a:extLst>
                  <a:ext uri="{FF2B5EF4-FFF2-40B4-BE49-F238E27FC236}">
                    <a16:creationId xmlns:a16="http://schemas.microsoft.com/office/drawing/2014/main" id="{5FC3C3A3-0083-4248-A15B-EF79A78070D2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1324770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090" name="Straight Connector 1220">
                <a:extLst>
                  <a:ext uri="{FF2B5EF4-FFF2-40B4-BE49-F238E27FC236}">
                    <a16:creationId xmlns:a16="http://schemas.microsoft.com/office/drawing/2014/main" id="{903A0ABF-4417-6D43-8B85-A7E70729701D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1420020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091" name="Straight Connector 1221">
                <a:extLst>
                  <a:ext uri="{FF2B5EF4-FFF2-40B4-BE49-F238E27FC236}">
                    <a16:creationId xmlns:a16="http://schemas.microsoft.com/office/drawing/2014/main" id="{37D35A04-B57C-2245-B420-60DE414FF75D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883445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092" name="Straight Connector 1222">
                <a:extLst>
                  <a:ext uri="{FF2B5EF4-FFF2-40B4-BE49-F238E27FC236}">
                    <a16:creationId xmlns:a16="http://schemas.microsoft.com/office/drawing/2014/main" id="{AE8D431C-168B-1B41-8316-1EC2EBACC6B7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1134270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sp>
            <p:nvSpPr>
              <p:cNvPr id="127093" name="TextBox 1223">
                <a:extLst>
                  <a:ext uri="{FF2B5EF4-FFF2-40B4-BE49-F238E27FC236}">
                    <a16:creationId xmlns:a16="http://schemas.microsoft.com/office/drawing/2014/main" id="{DE678432-649E-B146-9063-77F4C02C514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917575" y="1838325"/>
                <a:ext cx="297678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200" b="0" i="0" u="none" strike="noStrike" kern="1200" cap="none" spc="0" normalizeH="0" baseline="0" noProof="0">
                    <a:ln>
                      <a:noFill/>
                    </a:ln>
                    <a:solidFill>
                      <a:srgbClr val="717F9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…</a:t>
                </a:r>
              </a:p>
            </p:txBody>
          </p:sp>
        </p:grpSp>
        <p:grpSp>
          <p:nvGrpSpPr>
            <p:cNvPr id="127065" name="Group 955">
              <a:extLst>
                <a:ext uri="{FF2B5EF4-FFF2-40B4-BE49-F238E27FC236}">
                  <a16:creationId xmlns:a16="http://schemas.microsoft.com/office/drawing/2014/main" id="{77FC8AD6-4C15-744F-ABEC-D7F01B11343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829066" y="2714625"/>
              <a:ext cx="826293" cy="276999"/>
              <a:chOff x="656433" y="1838325"/>
              <a:chExt cx="826293" cy="276999"/>
            </a:xfrm>
          </p:grpSpPr>
          <p:cxnSp>
            <p:nvCxnSpPr>
              <p:cNvPr id="127076" name="Straight Connector 1206">
                <a:extLst>
                  <a:ext uri="{FF2B5EF4-FFF2-40B4-BE49-F238E27FC236}">
                    <a16:creationId xmlns:a16="http://schemas.microsoft.com/office/drawing/2014/main" id="{FF5D1737-8898-8342-B4AE-DA5A3775BBED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594520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077" name="Straight Connector 1207">
                <a:extLst>
                  <a:ext uri="{FF2B5EF4-FFF2-40B4-BE49-F238E27FC236}">
                    <a16:creationId xmlns:a16="http://schemas.microsoft.com/office/drawing/2014/main" id="{136CD51B-7F7B-B045-AA34-DB4BEFC7D599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690828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078" name="Straight Connector 1208">
                <a:extLst>
                  <a:ext uri="{FF2B5EF4-FFF2-40B4-BE49-F238E27FC236}">
                    <a16:creationId xmlns:a16="http://schemas.microsoft.com/office/drawing/2014/main" id="{0938EC2B-CE39-964D-BD09-D9761B6F0DC4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787136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079" name="Straight Connector 1209">
                <a:extLst>
                  <a:ext uri="{FF2B5EF4-FFF2-40B4-BE49-F238E27FC236}">
                    <a16:creationId xmlns:a16="http://schemas.microsoft.com/office/drawing/2014/main" id="{3259B81A-2D6D-9D44-BC27-EE38B6CB1651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1229520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080" name="Straight Connector 1210">
                <a:extLst>
                  <a:ext uri="{FF2B5EF4-FFF2-40B4-BE49-F238E27FC236}">
                    <a16:creationId xmlns:a16="http://schemas.microsoft.com/office/drawing/2014/main" id="{ADAF112F-E1B5-EF4B-B27B-3DB0242A00AD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1324770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081" name="Straight Connector 1211">
                <a:extLst>
                  <a:ext uri="{FF2B5EF4-FFF2-40B4-BE49-F238E27FC236}">
                    <a16:creationId xmlns:a16="http://schemas.microsoft.com/office/drawing/2014/main" id="{423C0A38-7F76-D64A-BD25-28C7E41C5F5D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1420020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082" name="Straight Connector 1212">
                <a:extLst>
                  <a:ext uri="{FF2B5EF4-FFF2-40B4-BE49-F238E27FC236}">
                    <a16:creationId xmlns:a16="http://schemas.microsoft.com/office/drawing/2014/main" id="{CDE60D77-5B78-7E42-85D2-8BFA732D389B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883445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083" name="Straight Connector 1213">
                <a:extLst>
                  <a:ext uri="{FF2B5EF4-FFF2-40B4-BE49-F238E27FC236}">
                    <a16:creationId xmlns:a16="http://schemas.microsoft.com/office/drawing/2014/main" id="{EF915031-A3AA-CB4D-B074-B90A1900B72E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1134270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sp>
            <p:nvSpPr>
              <p:cNvPr id="127084" name="TextBox 1214">
                <a:extLst>
                  <a:ext uri="{FF2B5EF4-FFF2-40B4-BE49-F238E27FC236}">
                    <a16:creationId xmlns:a16="http://schemas.microsoft.com/office/drawing/2014/main" id="{B6623D87-2EE9-9044-AAE0-6711612EC48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917575" y="1838325"/>
                <a:ext cx="297678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200" b="0" i="0" u="none" strike="noStrike" kern="1200" cap="none" spc="0" normalizeH="0" baseline="0" noProof="0">
                    <a:ln>
                      <a:noFill/>
                    </a:ln>
                    <a:solidFill>
                      <a:srgbClr val="717F9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…</a:t>
                </a:r>
              </a:p>
            </p:txBody>
          </p:sp>
        </p:grpSp>
        <p:grpSp>
          <p:nvGrpSpPr>
            <p:cNvPr id="127066" name="Group 965">
              <a:extLst>
                <a:ext uri="{FF2B5EF4-FFF2-40B4-BE49-F238E27FC236}">
                  <a16:creationId xmlns:a16="http://schemas.microsoft.com/office/drawing/2014/main" id="{ADAC8E32-2E96-3D4E-B6BF-4C9CD3F06C2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56433" y="2706158"/>
              <a:ext cx="826293" cy="276999"/>
              <a:chOff x="656433" y="1838325"/>
              <a:chExt cx="826293" cy="276999"/>
            </a:xfrm>
          </p:grpSpPr>
          <p:cxnSp>
            <p:nvCxnSpPr>
              <p:cNvPr id="127067" name="Straight Connector 1197">
                <a:extLst>
                  <a:ext uri="{FF2B5EF4-FFF2-40B4-BE49-F238E27FC236}">
                    <a16:creationId xmlns:a16="http://schemas.microsoft.com/office/drawing/2014/main" id="{76B93CAF-6B5C-F04B-8297-78A997DCF0C6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594520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068" name="Straight Connector 1198">
                <a:extLst>
                  <a:ext uri="{FF2B5EF4-FFF2-40B4-BE49-F238E27FC236}">
                    <a16:creationId xmlns:a16="http://schemas.microsoft.com/office/drawing/2014/main" id="{43350DA4-95AA-0149-859F-F458D1B36050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690828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069" name="Straight Connector 1199">
                <a:extLst>
                  <a:ext uri="{FF2B5EF4-FFF2-40B4-BE49-F238E27FC236}">
                    <a16:creationId xmlns:a16="http://schemas.microsoft.com/office/drawing/2014/main" id="{9D6136DF-34F7-CE4B-BE47-163C19296925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787136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070" name="Straight Connector 1200">
                <a:extLst>
                  <a:ext uri="{FF2B5EF4-FFF2-40B4-BE49-F238E27FC236}">
                    <a16:creationId xmlns:a16="http://schemas.microsoft.com/office/drawing/2014/main" id="{8626C097-B67C-B744-8089-93C78982FCB1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1229520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071" name="Straight Connector 1201">
                <a:extLst>
                  <a:ext uri="{FF2B5EF4-FFF2-40B4-BE49-F238E27FC236}">
                    <a16:creationId xmlns:a16="http://schemas.microsoft.com/office/drawing/2014/main" id="{3F9C1000-08C9-BC48-ABC1-952805198D26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1324770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072" name="Straight Connector 1202">
                <a:extLst>
                  <a:ext uri="{FF2B5EF4-FFF2-40B4-BE49-F238E27FC236}">
                    <a16:creationId xmlns:a16="http://schemas.microsoft.com/office/drawing/2014/main" id="{66B40235-44AA-9D4A-961A-70DBD7D069D7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1420020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073" name="Straight Connector 1203">
                <a:extLst>
                  <a:ext uri="{FF2B5EF4-FFF2-40B4-BE49-F238E27FC236}">
                    <a16:creationId xmlns:a16="http://schemas.microsoft.com/office/drawing/2014/main" id="{0316D5B5-BDA3-2445-9B81-9C4DDD9D4382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883445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074" name="Straight Connector 1204">
                <a:extLst>
                  <a:ext uri="{FF2B5EF4-FFF2-40B4-BE49-F238E27FC236}">
                    <a16:creationId xmlns:a16="http://schemas.microsoft.com/office/drawing/2014/main" id="{4F7F8EBC-1D35-1142-A326-426459E0D864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1134270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sp>
            <p:nvSpPr>
              <p:cNvPr id="127075" name="TextBox 1205">
                <a:extLst>
                  <a:ext uri="{FF2B5EF4-FFF2-40B4-BE49-F238E27FC236}">
                    <a16:creationId xmlns:a16="http://schemas.microsoft.com/office/drawing/2014/main" id="{CB6715F1-63C6-7446-953D-8072278BBE6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917575" y="1838325"/>
                <a:ext cx="297678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200" b="0" i="0" u="none" strike="noStrike" kern="1200" cap="none" spc="0" normalizeH="0" baseline="0" noProof="0">
                    <a:ln>
                      <a:noFill/>
                    </a:ln>
                    <a:solidFill>
                      <a:srgbClr val="717F9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…</a:t>
                </a:r>
              </a:p>
            </p:txBody>
          </p:sp>
        </p:grpSp>
      </p:grpSp>
      <p:grpSp>
        <p:nvGrpSpPr>
          <p:cNvPr id="127030" name="Group 1224">
            <a:extLst>
              <a:ext uri="{FF2B5EF4-FFF2-40B4-BE49-F238E27FC236}">
                <a16:creationId xmlns:a16="http://schemas.microsoft.com/office/drawing/2014/main" id="{44268757-9823-4047-8A1D-D4887DF0CB84}"/>
              </a:ext>
            </a:extLst>
          </p:cNvPr>
          <p:cNvGrpSpPr>
            <a:grpSpLocks/>
          </p:cNvGrpSpPr>
          <p:nvPr/>
        </p:nvGrpSpPr>
        <p:grpSpPr bwMode="auto">
          <a:xfrm>
            <a:off x="5324475" y="5354638"/>
            <a:ext cx="3157538" cy="284162"/>
            <a:chOff x="656433" y="2706158"/>
            <a:chExt cx="3158860" cy="285466"/>
          </a:xfrm>
        </p:grpSpPr>
        <p:grpSp>
          <p:nvGrpSpPr>
            <p:cNvPr id="127034" name="Group 945">
              <a:extLst>
                <a:ext uri="{FF2B5EF4-FFF2-40B4-BE49-F238E27FC236}">
                  <a16:creationId xmlns:a16="http://schemas.microsoft.com/office/drawing/2014/main" id="{120EAF09-8E5F-6745-92CB-DD47E5EEC77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89000" y="2714624"/>
              <a:ext cx="826293" cy="276999"/>
              <a:chOff x="656433" y="1838325"/>
              <a:chExt cx="826293" cy="276999"/>
            </a:xfrm>
          </p:grpSpPr>
          <p:cxnSp>
            <p:nvCxnSpPr>
              <p:cNvPr id="127055" name="Straight Connector 1246">
                <a:extLst>
                  <a:ext uri="{FF2B5EF4-FFF2-40B4-BE49-F238E27FC236}">
                    <a16:creationId xmlns:a16="http://schemas.microsoft.com/office/drawing/2014/main" id="{81407F6D-57BD-BB40-A977-D513838098A6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594520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056" name="Straight Connector 1247">
                <a:extLst>
                  <a:ext uri="{FF2B5EF4-FFF2-40B4-BE49-F238E27FC236}">
                    <a16:creationId xmlns:a16="http://schemas.microsoft.com/office/drawing/2014/main" id="{F8FB938A-C48D-1E4D-BCBC-CEB5F779A103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690828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057" name="Straight Connector 1248">
                <a:extLst>
                  <a:ext uri="{FF2B5EF4-FFF2-40B4-BE49-F238E27FC236}">
                    <a16:creationId xmlns:a16="http://schemas.microsoft.com/office/drawing/2014/main" id="{CD612541-9F06-4048-90A3-F2D171984DF8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787136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058" name="Straight Connector 1249">
                <a:extLst>
                  <a:ext uri="{FF2B5EF4-FFF2-40B4-BE49-F238E27FC236}">
                    <a16:creationId xmlns:a16="http://schemas.microsoft.com/office/drawing/2014/main" id="{57B91468-CA71-3C47-A4F8-47F3CED48911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1229520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059" name="Straight Connector 1250">
                <a:extLst>
                  <a:ext uri="{FF2B5EF4-FFF2-40B4-BE49-F238E27FC236}">
                    <a16:creationId xmlns:a16="http://schemas.microsoft.com/office/drawing/2014/main" id="{50AA25D5-2B72-0347-A761-173E49D68FBF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1324770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060" name="Straight Connector 1251">
                <a:extLst>
                  <a:ext uri="{FF2B5EF4-FFF2-40B4-BE49-F238E27FC236}">
                    <a16:creationId xmlns:a16="http://schemas.microsoft.com/office/drawing/2014/main" id="{7250767D-A32A-E444-AE3D-2669D2A42F5B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1420020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061" name="Straight Connector 1252">
                <a:extLst>
                  <a:ext uri="{FF2B5EF4-FFF2-40B4-BE49-F238E27FC236}">
                    <a16:creationId xmlns:a16="http://schemas.microsoft.com/office/drawing/2014/main" id="{12B35669-1CE4-4046-8F57-98C30FDA4EAC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883445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062" name="Straight Connector 1253">
                <a:extLst>
                  <a:ext uri="{FF2B5EF4-FFF2-40B4-BE49-F238E27FC236}">
                    <a16:creationId xmlns:a16="http://schemas.microsoft.com/office/drawing/2014/main" id="{224D18E4-0CEA-DB41-8F5D-B11397F3148F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1134270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sp>
            <p:nvSpPr>
              <p:cNvPr id="127063" name="TextBox 1254">
                <a:extLst>
                  <a:ext uri="{FF2B5EF4-FFF2-40B4-BE49-F238E27FC236}">
                    <a16:creationId xmlns:a16="http://schemas.microsoft.com/office/drawing/2014/main" id="{F7FA7EEC-7E26-2348-A134-7F465E1BD0E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917575" y="1838325"/>
                <a:ext cx="297678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200" b="0" i="0" u="none" strike="noStrike" kern="1200" cap="none" spc="0" normalizeH="0" baseline="0" noProof="0">
                    <a:ln>
                      <a:noFill/>
                    </a:ln>
                    <a:solidFill>
                      <a:srgbClr val="717F9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…</a:t>
                </a:r>
              </a:p>
            </p:txBody>
          </p:sp>
        </p:grpSp>
        <p:grpSp>
          <p:nvGrpSpPr>
            <p:cNvPr id="127035" name="Group 955">
              <a:extLst>
                <a:ext uri="{FF2B5EF4-FFF2-40B4-BE49-F238E27FC236}">
                  <a16:creationId xmlns:a16="http://schemas.microsoft.com/office/drawing/2014/main" id="{1AB83456-37FB-A845-AA37-A1538792A6D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829066" y="2714625"/>
              <a:ext cx="826293" cy="276999"/>
              <a:chOff x="656433" y="1838325"/>
              <a:chExt cx="826293" cy="276999"/>
            </a:xfrm>
          </p:grpSpPr>
          <p:cxnSp>
            <p:nvCxnSpPr>
              <p:cNvPr id="127046" name="Straight Connector 1237">
                <a:extLst>
                  <a:ext uri="{FF2B5EF4-FFF2-40B4-BE49-F238E27FC236}">
                    <a16:creationId xmlns:a16="http://schemas.microsoft.com/office/drawing/2014/main" id="{4F6C5163-130B-6B48-A3D1-CDFA00B2B934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594520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047" name="Straight Connector 1238">
                <a:extLst>
                  <a:ext uri="{FF2B5EF4-FFF2-40B4-BE49-F238E27FC236}">
                    <a16:creationId xmlns:a16="http://schemas.microsoft.com/office/drawing/2014/main" id="{4C98B7E2-B5ED-AC4C-B609-41CD732EEED1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690828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048" name="Straight Connector 1239">
                <a:extLst>
                  <a:ext uri="{FF2B5EF4-FFF2-40B4-BE49-F238E27FC236}">
                    <a16:creationId xmlns:a16="http://schemas.microsoft.com/office/drawing/2014/main" id="{E34F7FB2-74AE-9741-9902-B82A181E495B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787136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049" name="Straight Connector 1240">
                <a:extLst>
                  <a:ext uri="{FF2B5EF4-FFF2-40B4-BE49-F238E27FC236}">
                    <a16:creationId xmlns:a16="http://schemas.microsoft.com/office/drawing/2014/main" id="{DE228161-46E5-C44D-AD60-45918C21144B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1229520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050" name="Straight Connector 1241">
                <a:extLst>
                  <a:ext uri="{FF2B5EF4-FFF2-40B4-BE49-F238E27FC236}">
                    <a16:creationId xmlns:a16="http://schemas.microsoft.com/office/drawing/2014/main" id="{FDA00DC1-72FF-4E4A-8B22-76270199AAFA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1324770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051" name="Straight Connector 1242">
                <a:extLst>
                  <a:ext uri="{FF2B5EF4-FFF2-40B4-BE49-F238E27FC236}">
                    <a16:creationId xmlns:a16="http://schemas.microsoft.com/office/drawing/2014/main" id="{9E15DA1C-3912-6849-A637-199102497FBE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1420020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052" name="Straight Connector 1243">
                <a:extLst>
                  <a:ext uri="{FF2B5EF4-FFF2-40B4-BE49-F238E27FC236}">
                    <a16:creationId xmlns:a16="http://schemas.microsoft.com/office/drawing/2014/main" id="{E5AE0718-6CB9-9346-B9B9-A69A21859B3C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883445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053" name="Straight Connector 1244">
                <a:extLst>
                  <a:ext uri="{FF2B5EF4-FFF2-40B4-BE49-F238E27FC236}">
                    <a16:creationId xmlns:a16="http://schemas.microsoft.com/office/drawing/2014/main" id="{6B22A866-7406-5748-B8E2-75052DF0F9D5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1134270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sp>
            <p:nvSpPr>
              <p:cNvPr id="127054" name="TextBox 1245">
                <a:extLst>
                  <a:ext uri="{FF2B5EF4-FFF2-40B4-BE49-F238E27FC236}">
                    <a16:creationId xmlns:a16="http://schemas.microsoft.com/office/drawing/2014/main" id="{E57AB34A-BD3A-2844-9DC7-0C69FF85D12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917575" y="1838325"/>
                <a:ext cx="297678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200" b="0" i="0" u="none" strike="noStrike" kern="1200" cap="none" spc="0" normalizeH="0" baseline="0" noProof="0">
                    <a:ln>
                      <a:noFill/>
                    </a:ln>
                    <a:solidFill>
                      <a:srgbClr val="717F9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…</a:t>
                </a:r>
              </a:p>
            </p:txBody>
          </p:sp>
        </p:grpSp>
        <p:grpSp>
          <p:nvGrpSpPr>
            <p:cNvPr id="127036" name="Group 965">
              <a:extLst>
                <a:ext uri="{FF2B5EF4-FFF2-40B4-BE49-F238E27FC236}">
                  <a16:creationId xmlns:a16="http://schemas.microsoft.com/office/drawing/2014/main" id="{36068A7F-2FC5-6D4E-8BC4-9544591CCBC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56433" y="2706158"/>
              <a:ext cx="826293" cy="276999"/>
              <a:chOff x="656433" y="1838325"/>
              <a:chExt cx="826293" cy="276999"/>
            </a:xfrm>
          </p:grpSpPr>
          <p:cxnSp>
            <p:nvCxnSpPr>
              <p:cNvPr id="127037" name="Straight Connector 1228">
                <a:extLst>
                  <a:ext uri="{FF2B5EF4-FFF2-40B4-BE49-F238E27FC236}">
                    <a16:creationId xmlns:a16="http://schemas.microsoft.com/office/drawing/2014/main" id="{6F5C7F24-11C9-4843-AD55-1A84F563A478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594520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038" name="Straight Connector 1229">
                <a:extLst>
                  <a:ext uri="{FF2B5EF4-FFF2-40B4-BE49-F238E27FC236}">
                    <a16:creationId xmlns:a16="http://schemas.microsoft.com/office/drawing/2014/main" id="{F75700EB-FCF2-9D4A-8D98-8C4C2284EC95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690828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039" name="Straight Connector 1230">
                <a:extLst>
                  <a:ext uri="{FF2B5EF4-FFF2-40B4-BE49-F238E27FC236}">
                    <a16:creationId xmlns:a16="http://schemas.microsoft.com/office/drawing/2014/main" id="{ED9F4D17-7229-F540-A815-9839DE396B34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787136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040" name="Straight Connector 1231">
                <a:extLst>
                  <a:ext uri="{FF2B5EF4-FFF2-40B4-BE49-F238E27FC236}">
                    <a16:creationId xmlns:a16="http://schemas.microsoft.com/office/drawing/2014/main" id="{CD6CB468-5670-2D40-9170-57D6405A3673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1229520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041" name="Straight Connector 1232">
                <a:extLst>
                  <a:ext uri="{FF2B5EF4-FFF2-40B4-BE49-F238E27FC236}">
                    <a16:creationId xmlns:a16="http://schemas.microsoft.com/office/drawing/2014/main" id="{4D07F915-824F-D441-8BDC-04C736AF9C65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1324770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042" name="Straight Connector 1233">
                <a:extLst>
                  <a:ext uri="{FF2B5EF4-FFF2-40B4-BE49-F238E27FC236}">
                    <a16:creationId xmlns:a16="http://schemas.microsoft.com/office/drawing/2014/main" id="{76534144-406B-3643-A911-B16FF1200BF3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1420020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043" name="Straight Connector 1234">
                <a:extLst>
                  <a:ext uri="{FF2B5EF4-FFF2-40B4-BE49-F238E27FC236}">
                    <a16:creationId xmlns:a16="http://schemas.microsoft.com/office/drawing/2014/main" id="{50233DC5-CEF5-8244-8283-73E7A365E2BF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883445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044" name="Straight Connector 1235">
                <a:extLst>
                  <a:ext uri="{FF2B5EF4-FFF2-40B4-BE49-F238E27FC236}">
                    <a16:creationId xmlns:a16="http://schemas.microsoft.com/office/drawing/2014/main" id="{BDA21883-1D80-104D-88FB-40B52F3144CB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1134270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sp>
            <p:nvSpPr>
              <p:cNvPr id="127045" name="TextBox 1236">
                <a:extLst>
                  <a:ext uri="{FF2B5EF4-FFF2-40B4-BE49-F238E27FC236}">
                    <a16:creationId xmlns:a16="http://schemas.microsoft.com/office/drawing/2014/main" id="{035E396C-621A-3649-BC0B-80FFAFCBFF3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917575" y="1838325"/>
                <a:ext cx="297678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200" b="0" i="0" u="none" strike="noStrike" kern="1200" cap="none" spc="0" normalizeH="0" baseline="0" noProof="0">
                    <a:ln>
                      <a:noFill/>
                    </a:ln>
                    <a:solidFill>
                      <a:srgbClr val="717F9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…</a:t>
                </a:r>
              </a:p>
            </p:txBody>
          </p:sp>
        </p:grpSp>
      </p:grpSp>
      <p:sp>
        <p:nvSpPr>
          <p:cNvPr id="127031" name="Slide Number Placeholder 1224">
            <a:extLst>
              <a:ext uri="{FF2B5EF4-FFF2-40B4-BE49-F238E27FC236}">
                <a16:creationId xmlns:a16="http://schemas.microsoft.com/office/drawing/2014/main" id="{30ED5367-CD9B-DD4A-8EC9-C33DC6532B58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3124200" y="6248400"/>
            <a:ext cx="2895600" cy="457200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lr>
                <a:schemeClr val="accent1"/>
              </a:buClr>
              <a:buSzPct val="65000"/>
              <a:buFont typeface="Wingdings" pitchFamily="2" charset="2"/>
              <a:buChar char="n"/>
              <a:defRPr sz="24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60000"/>
              <a:buFont typeface="Wingdings" pitchFamily="2" charset="2"/>
              <a:buChar char="q"/>
              <a:defRPr sz="22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65000"/>
              <a:buFont typeface="Wingdings" pitchFamily="2" charset="2"/>
              <a:buChar char="n"/>
              <a:defRPr sz="20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" pitchFamily="2" charset="2"/>
              <a:buChar char="q"/>
              <a:defRPr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BDF20ED6-99FA-BB4A-B198-E1F80EAACF6D}" type="slidenum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aramond" panose="02020404030301010803" pitchFamily="18" charset="0"/>
                <a:ea typeface="ＭＳ Ｐゴシック" panose="020B0600070205080204" pitchFamily="34" charset="-128"/>
                <a:cs typeface="+mn-cs"/>
              </a:rPr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111</a:t>
            </a:fld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aramond" panose="02020404030301010803" pitchFamily="18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27032" name="Content Placeholder 2">
            <a:extLst>
              <a:ext uri="{FF2B5EF4-FFF2-40B4-BE49-F238E27FC236}">
                <a16:creationId xmlns:a16="http://schemas.microsoft.com/office/drawing/2014/main" id="{3B7DCD20-A471-DB41-BAEF-9CA681ACA23D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254000" y="5829300"/>
            <a:ext cx="8643938" cy="533400"/>
          </a:xfrm>
        </p:spPr>
        <p:txBody>
          <a:bodyPr/>
          <a:lstStyle/>
          <a:p>
            <a:pPr algn="ctr">
              <a:buFont typeface="Wingdings" pitchFamily="2" charset="2"/>
              <a:buNone/>
            </a:pPr>
            <a:r>
              <a:rPr lang="en-US" altLang="en-US">
                <a:ea typeface="ＭＳ Ｐゴシック" panose="020B0600070205080204" pitchFamily="34" charset="-128"/>
              </a:rPr>
              <a:t>30 cores on the GTX 285: 30,720 threads</a:t>
            </a:r>
          </a:p>
        </p:txBody>
      </p:sp>
      <p:sp>
        <p:nvSpPr>
          <p:cNvPr id="127033" name="TextBox 1225">
            <a:extLst>
              <a:ext uri="{FF2B5EF4-FFF2-40B4-BE49-F238E27FC236}">
                <a16:creationId xmlns:a16="http://schemas.microsoft.com/office/drawing/2014/main" id="{B4E80723-1D3E-BF47-ACA0-919FACD9570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2400" y="6535738"/>
            <a:ext cx="1952625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accent1"/>
              </a:buClr>
              <a:buSzPct val="65000"/>
              <a:buFont typeface="Wingdings" pitchFamily="2" charset="2"/>
              <a:buChar char="n"/>
              <a:defRPr sz="24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60000"/>
              <a:buFont typeface="Wingdings" pitchFamily="2" charset="2"/>
              <a:buChar char="q"/>
              <a:defRPr sz="22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65000"/>
              <a:buFont typeface="Wingdings" pitchFamily="2" charset="2"/>
              <a:buChar char="n"/>
              <a:defRPr sz="20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" pitchFamily="2" charset="2"/>
              <a:buChar char="q"/>
              <a:defRPr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Slide credit: Kayvon Fatahalian</a:t>
            </a:r>
          </a:p>
        </p:txBody>
      </p:sp>
    </p:spTree>
    <p:extLst>
      <p:ext uri="{BB962C8B-B14F-4D97-AF65-F5344CB8AC3E}">
        <p14:creationId xmlns:p14="http://schemas.microsoft.com/office/powerpoint/2010/main" val="3108323256"/>
      </p:ext>
    </p:extLst>
  </p:cSld>
  <p:clrMapOvr>
    <a:masterClrMapping/>
  </p:clrMapOvr>
  <p:transition spd="slow"/>
</p:sld>
</file>

<file path=ppt/slides/slide1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9025" name="Title 4">
            <a:extLst>
              <a:ext uri="{FF2B5EF4-FFF2-40B4-BE49-F238E27FC236}">
                <a16:creationId xmlns:a16="http://schemas.microsoft.com/office/drawing/2014/main" id="{206DC265-59C6-EB4C-A038-37A362BDF5D4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685800" y="1371600"/>
            <a:ext cx="8077200" cy="1752600"/>
          </a:xfrm>
        </p:spPr>
        <p:txBody>
          <a:bodyPr/>
          <a:lstStyle/>
          <a:p>
            <a:r>
              <a:rPr lang="en-US" altLang="en-US">
                <a:ea typeface="ＭＳ Ｐゴシック" panose="020B0600070205080204" pitchFamily="34" charset="-128"/>
              </a:rPr>
              <a:t>End of</a:t>
            </a:r>
            <a:br>
              <a:rPr lang="en-US" altLang="en-US">
                <a:ea typeface="ＭＳ Ｐゴシック" panose="020B0600070205080204" pitchFamily="34" charset="-128"/>
              </a:rPr>
            </a:br>
            <a:r>
              <a:rPr lang="en-US" altLang="en-US">
                <a:ea typeface="ＭＳ Ｐゴシック" panose="020B0600070205080204" pitchFamily="34" charset="-128"/>
              </a:rPr>
              <a:t>Fine-Grained Multithreading</a:t>
            </a:r>
            <a:endParaRPr lang="en-US" altLang="en-US" i="1">
              <a:ea typeface="ＭＳ Ｐゴシック" panose="020B0600070205080204" pitchFamily="34" charset="-128"/>
            </a:endParaRPr>
          </a:p>
        </p:txBody>
      </p:sp>
      <p:sp>
        <p:nvSpPr>
          <p:cNvPr id="129026" name="Subtitle 5">
            <a:extLst>
              <a:ext uri="{FF2B5EF4-FFF2-40B4-BE49-F238E27FC236}">
                <a16:creationId xmlns:a16="http://schemas.microsoft.com/office/drawing/2014/main" id="{74CA6916-8B08-E64B-AC5C-56C7C050743C}"/>
              </a:ext>
            </a:extLst>
          </p:cNvPr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endParaRPr lang="en-US" altLang="en-US">
              <a:ea typeface="ＭＳ Ｐゴシック" panose="020B0600070205080204" pitchFamily="34" charset="-128"/>
            </a:endParaRPr>
          </a:p>
        </p:txBody>
      </p:sp>
      <p:sp>
        <p:nvSpPr>
          <p:cNvPr id="129027" name="Slide Number Placeholder 3">
            <a:extLst>
              <a:ext uri="{FF2B5EF4-FFF2-40B4-BE49-F238E27FC236}">
                <a16:creationId xmlns:a16="http://schemas.microsoft.com/office/drawing/2014/main" id="{48E0D3CC-8A81-D543-BB17-5DD1B60F18C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lr>
                <a:schemeClr val="accent1"/>
              </a:buClr>
              <a:buSzPct val="65000"/>
              <a:buFont typeface="Wingdings" pitchFamily="2" charset="2"/>
              <a:buChar char="n"/>
              <a:defRPr sz="24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60000"/>
              <a:buFont typeface="Wingdings" pitchFamily="2" charset="2"/>
              <a:buChar char="q"/>
              <a:defRPr sz="22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65000"/>
              <a:buFont typeface="Wingdings" pitchFamily="2" charset="2"/>
              <a:buChar char="n"/>
              <a:defRPr sz="20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" pitchFamily="2" charset="2"/>
              <a:buChar char="q"/>
              <a:defRPr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2B63843F-880F-8B43-A85E-FD0B7ACEE8DD}" type="slidenum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aramond" panose="02020404030301010803" pitchFamily="18" charset="0"/>
                <a:ea typeface="ＭＳ Ｐゴシック" panose="020B0600070205080204" pitchFamily="34" charset="-128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112</a:t>
            </a:fld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aramond" panose="02020404030301010803" pitchFamily="18" charset="0"/>
              <a:ea typeface="ＭＳ Ｐゴシック" panose="020B0600070205080204" pitchFamily="34" charset="-128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970793883"/>
      </p:ext>
    </p:extLst>
  </p:cSld>
  <p:clrMapOvr>
    <a:masterClrMapping/>
  </p:clrMapOvr>
  <p:transition/>
</p:sld>
</file>

<file path=ppt/slides/slide1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7900ADF-C557-C341-B99F-835C8C91003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In Memory of Burton Smith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AA298E94-D90C-3843-8B76-F9874658973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D8E4576E-94E9-434B-9C65-10E6BB4CA3A5}" type="slidenum">
              <a:rPr kumimoji="0" lang="en-US" altLang="en-US" sz="16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aramond" charset="0"/>
                <a:ea typeface="ＭＳ Ｐゴシック" charset="-128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113</a:t>
            </a:fld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aramond" charset="0"/>
              <a:ea typeface="ＭＳ Ｐゴシック" charset="-128"/>
              <a:cs typeface="+mn-cs"/>
            </a:endParaRPr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28857902-FD23-254C-B079-5A141A53446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31850" y="990600"/>
            <a:ext cx="7480300" cy="2362200"/>
          </a:xfrm>
          <a:prstGeom prst="rect">
            <a:avLst/>
          </a:prstGeom>
        </p:spPr>
      </p:pic>
      <p:pic>
        <p:nvPicPr>
          <p:cNvPr id="7" name="Picture 6">
            <a:extLst>
              <a:ext uri="{FF2B5EF4-FFF2-40B4-BE49-F238E27FC236}">
                <a16:creationId xmlns:a16="http://schemas.microsoft.com/office/drawing/2014/main" id="{C7C52D6D-1154-5746-A828-40DAC1A57C8D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5352875"/>
            <a:ext cx="9144000" cy="1352725"/>
          </a:xfrm>
          <a:prstGeom prst="rect">
            <a:avLst/>
          </a:prstGeom>
        </p:spPr>
      </p:pic>
      <p:sp>
        <p:nvSpPr>
          <p:cNvPr id="8" name="TextBox 7">
            <a:extLst>
              <a:ext uri="{FF2B5EF4-FFF2-40B4-BE49-F238E27FC236}">
                <a16:creationId xmlns:a16="http://schemas.microsoft.com/office/drawing/2014/main" id="{E8257655-CE42-6F4D-AEAD-D08DB194DB9E}"/>
              </a:ext>
            </a:extLst>
          </p:cNvPr>
          <p:cNvSpPr txBox="1"/>
          <p:nvPr/>
        </p:nvSpPr>
        <p:spPr>
          <a:xfrm>
            <a:off x="1911382" y="3702734"/>
            <a:ext cx="1518364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Burton Smith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(1941-2018)</a:t>
            </a:r>
          </a:p>
        </p:txBody>
      </p:sp>
      <p:pic>
        <p:nvPicPr>
          <p:cNvPr id="9" name="Picture 8">
            <a:extLst>
              <a:ext uri="{FF2B5EF4-FFF2-40B4-BE49-F238E27FC236}">
                <a16:creationId xmlns:a16="http://schemas.microsoft.com/office/drawing/2014/main" id="{24A1F473-6E08-4449-B12F-F13E6C01B295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325448" y="3251200"/>
            <a:ext cx="1549400" cy="15494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202039262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</p:bldLst>
  </p:timing>
</p:sld>
</file>

<file path=ppt/slides/slide1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3B58C2E-CCC2-3C4B-8C01-2F2AB22AE70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In Memory of Burton Smith (II)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E0D42DD2-4FB4-C44F-B745-2A262C25D2CB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D8E4576E-94E9-434B-9C65-10E6BB4CA3A5}" type="slidenum">
              <a:rPr kumimoji="0" lang="en-US" altLang="en-US" sz="16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aramond" charset="0"/>
                <a:ea typeface="ＭＳ Ｐゴシック" charset="-128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114</a:t>
            </a:fld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aramond" charset="0"/>
              <a:ea typeface="ＭＳ Ｐゴシック" charset="-128"/>
              <a:cs typeface="+mn-cs"/>
            </a:endParaRPr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id="{2C1FCD5D-1E3E-2849-AE3A-752DF0AFAF1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931722"/>
            <a:ext cx="9144000" cy="2344878"/>
          </a:xfrm>
          <a:prstGeom prst="rect">
            <a:avLst/>
          </a:prstGeom>
        </p:spPr>
      </p:pic>
      <p:pic>
        <p:nvPicPr>
          <p:cNvPr id="6" name="Picture 5">
            <a:extLst>
              <a:ext uri="{FF2B5EF4-FFF2-40B4-BE49-F238E27FC236}">
                <a16:creationId xmlns:a16="http://schemas.microsoft.com/office/drawing/2014/main" id="{1E936705-C0DC-B342-AEE5-6B5FB49C6727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913431" y="3322442"/>
            <a:ext cx="3240938" cy="3429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46595144"/>
      </p:ext>
    </p:extLst>
  </p:cSld>
  <p:clrMapOvr>
    <a:masterClrMapping/>
  </p:clrMapOvr>
  <p:transition/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" name="Rectangle 71">
            <a:extLst>
              <a:ext uri="{FF2B5EF4-FFF2-40B4-BE49-F238E27FC236}">
                <a16:creationId xmlns:a16="http://schemas.microsoft.com/office/drawing/2014/main" id="{23FF5FD9-F4B5-40CD-9C27-4D02F0E23D08}"/>
              </a:ext>
            </a:extLst>
          </p:cNvPr>
          <p:cNvSpPr/>
          <p:nvPr/>
        </p:nvSpPr>
        <p:spPr bwMode="auto">
          <a:xfrm>
            <a:off x="2912666" y="951055"/>
            <a:ext cx="331200" cy="1918024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H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85" name="Rectangle 184">
            <a:extLst>
              <a:ext uri="{FF2B5EF4-FFF2-40B4-BE49-F238E27FC236}">
                <a16:creationId xmlns:a16="http://schemas.microsoft.com/office/drawing/2014/main" id="{3929DFDE-8D46-4911-A741-06708C01D0E4}"/>
              </a:ext>
            </a:extLst>
          </p:cNvPr>
          <p:cNvSpPr/>
          <p:nvPr/>
        </p:nvSpPr>
        <p:spPr bwMode="auto">
          <a:xfrm>
            <a:off x="228600" y="1600200"/>
            <a:ext cx="2006558" cy="25200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H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509FDBD3-8031-42D6-80CF-FE05E4EEB4F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28600" y="152400"/>
            <a:ext cx="8610600" cy="1066800"/>
          </a:xfrm>
        </p:spPr>
        <p:txBody>
          <a:bodyPr/>
          <a:lstStyle/>
          <a:p>
            <a:r>
              <a:rPr lang="en-US" dirty="0"/>
              <a:t>Recall: Cycle </a:t>
            </a:r>
            <a:r>
              <a:rPr lang="en-US" dirty="0">
                <a:sym typeface="Wingdings" panose="05000000000000000000" pitchFamily="2" charset="2"/>
              </a:rPr>
              <a:t>3</a:t>
            </a:r>
            <a:endParaRPr lang="en-CH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2ABBFAF7-D375-4D96-BA5E-AF0327B95852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F4A640EF-F0E2-4E49-9455-7E266BCEBB78}" type="slidenum">
              <a:rPr kumimoji="0" lang="en-US" altLang="en-US" sz="16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aramond" panose="02020404030301010803" pitchFamily="18" charset="0"/>
                <a:ea typeface="ＭＳ Ｐゴシック" panose="020B0600070205080204" pitchFamily="34" charset="-128"/>
                <a:cs typeface="Arial" panose="020B0604020202020204" pitchFamily="34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12</a:t>
            </a:fld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aramond" panose="02020404030301010803" pitchFamily="18" charset="0"/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  <p:graphicFrame>
        <p:nvGraphicFramePr>
          <p:cNvPr id="10" name="Table 9">
            <a:extLst>
              <a:ext uri="{FF2B5EF4-FFF2-40B4-BE49-F238E27FC236}">
                <a16:creationId xmlns:a16="http://schemas.microsoft.com/office/drawing/2014/main" id="{39BE5B82-150F-45D1-8DA5-7D3091FBB69B}"/>
              </a:ext>
            </a:extLst>
          </p:cNvPr>
          <p:cNvGraphicFramePr>
            <a:graphicFrameLocks noGrp="1"/>
          </p:cNvGraphicFramePr>
          <p:nvPr>
            <p:extLst/>
          </p:nvPr>
        </p:nvGraphicFramePr>
        <p:xfrm>
          <a:off x="228600" y="3060460"/>
          <a:ext cx="2021396" cy="302400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87197">
                  <a:extLst>
                    <a:ext uri="{9D8B030D-6E8A-4147-A177-3AD203B41FA5}">
                      <a16:colId xmlns:a16="http://schemas.microsoft.com/office/drawing/2014/main" val="178228208"/>
                    </a:ext>
                  </a:extLst>
                </a:gridCol>
                <a:gridCol w="456057">
                  <a:extLst>
                    <a:ext uri="{9D8B030D-6E8A-4147-A177-3AD203B41FA5}">
                      <a16:colId xmlns:a16="http://schemas.microsoft.com/office/drawing/2014/main" val="514640341"/>
                    </a:ext>
                  </a:extLst>
                </a:gridCol>
                <a:gridCol w="374587">
                  <a:extLst>
                    <a:ext uri="{9D8B030D-6E8A-4147-A177-3AD203B41FA5}">
                      <a16:colId xmlns:a16="http://schemas.microsoft.com/office/drawing/2014/main" val="3807375684"/>
                    </a:ext>
                  </a:extLst>
                </a:gridCol>
                <a:gridCol w="503555">
                  <a:extLst>
                    <a:ext uri="{9D8B030D-6E8A-4147-A177-3AD203B41FA5}">
                      <a16:colId xmlns:a16="http://schemas.microsoft.com/office/drawing/2014/main" val="3476052078"/>
                    </a:ext>
                  </a:extLst>
                </a:gridCol>
              </a:tblGrid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200" b="0" dirty="0"/>
                        <a:t>Register</a:t>
                      </a:r>
                      <a:endParaRPr lang="en-CH" sz="1200" b="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0" dirty="0"/>
                        <a:t>Valid</a:t>
                      </a:r>
                      <a:endParaRPr lang="en-CH" sz="1200" b="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0" dirty="0"/>
                        <a:t>Tag</a:t>
                      </a:r>
                      <a:endParaRPr lang="en-CH" sz="1200" b="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0" dirty="0"/>
                        <a:t>Value</a:t>
                      </a:r>
                      <a:endParaRPr lang="en-CH" sz="1200" b="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1985566395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2667566001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R2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2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1971707030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R3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0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x</a:t>
                      </a:r>
                      <a:endParaRPr lang="en-CH" sz="1100" dirty="0"/>
                    </a:p>
                  </a:txBody>
                  <a:tcPr marL="45720" marR="45720" marT="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3508806874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R4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4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806243909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R5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5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1829961605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R6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6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1165326860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R7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7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2053840681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R8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8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3714141881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R9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9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2696080266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R10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10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971106818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R11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4197808428"/>
                  </a:ext>
                </a:extLst>
              </a:tr>
            </a:tbl>
          </a:graphicData>
        </a:graphic>
      </p:graphicFrame>
      <p:grpSp>
        <p:nvGrpSpPr>
          <p:cNvPr id="19" name="Group 18">
            <a:extLst>
              <a:ext uri="{FF2B5EF4-FFF2-40B4-BE49-F238E27FC236}">
                <a16:creationId xmlns:a16="http://schemas.microsoft.com/office/drawing/2014/main" id="{A4AA7E21-7B39-4D87-8095-EBAAA1B5887A}"/>
              </a:ext>
            </a:extLst>
          </p:cNvPr>
          <p:cNvGrpSpPr/>
          <p:nvPr/>
        </p:nvGrpSpPr>
        <p:grpSpPr>
          <a:xfrm>
            <a:off x="3398728" y="4989344"/>
            <a:ext cx="1449705" cy="798651"/>
            <a:chOff x="6998109" y="2092803"/>
            <a:chExt cx="3805084" cy="2096244"/>
          </a:xfrm>
        </p:grpSpPr>
        <p:sp>
          <p:nvSpPr>
            <p:cNvPr id="20" name="Flowchart: Manual Operation 19">
              <a:extLst>
                <a:ext uri="{FF2B5EF4-FFF2-40B4-BE49-F238E27FC236}">
                  <a16:creationId xmlns:a16="http://schemas.microsoft.com/office/drawing/2014/main" id="{D9788A89-F980-424B-B3EA-FD96B8BD3A8E}"/>
                </a:ext>
              </a:extLst>
            </p:cNvPr>
            <p:cNvSpPr/>
            <p:nvPr/>
          </p:nvSpPr>
          <p:spPr>
            <a:xfrm>
              <a:off x="6998109" y="2573594"/>
              <a:ext cx="3805084" cy="1143000"/>
            </a:xfrm>
            <a:prstGeom prst="flowChartManualOperation">
              <a:avLst/>
            </a:prstGeom>
            <a:ln w="12700"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/>
                  <a:ea typeface="+mn-ea"/>
                  <a:cs typeface="+mn-cs"/>
                </a:rPr>
                <a:t>+</a:t>
              </a:r>
              <a:endParaRPr kumimoji="0" lang="en-CH" sz="2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/>
                <a:ea typeface="+mn-ea"/>
                <a:cs typeface="+mn-cs"/>
              </a:endParaRPr>
            </a:p>
          </p:txBody>
        </p:sp>
        <p:cxnSp>
          <p:nvCxnSpPr>
            <p:cNvPr id="21" name="Straight Connector 20">
              <a:extLst>
                <a:ext uri="{FF2B5EF4-FFF2-40B4-BE49-F238E27FC236}">
                  <a16:creationId xmlns:a16="http://schemas.microsoft.com/office/drawing/2014/main" id="{A11E8E30-D2BE-4453-842F-BFE9A1A107DA}"/>
                </a:ext>
              </a:extLst>
            </p:cNvPr>
            <p:cNvCxnSpPr>
              <a:cxnSpLocks/>
            </p:cNvCxnSpPr>
            <p:nvPr/>
          </p:nvCxnSpPr>
          <p:spPr>
            <a:xfrm>
              <a:off x="8329141" y="3716595"/>
              <a:ext cx="0" cy="472452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" name="Straight Connector 21">
              <a:extLst>
                <a:ext uri="{FF2B5EF4-FFF2-40B4-BE49-F238E27FC236}">
                  <a16:creationId xmlns:a16="http://schemas.microsoft.com/office/drawing/2014/main" id="{1F9DD9CB-A55D-427D-99E0-64627FC8AE38}"/>
                </a:ext>
              </a:extLst>
            </p:cNvPr>
            <p:cNvCxnSpPr>
              <a:cxnSpLocks/>
            </p:cNvCxnSpPr>
            <p:nvPr/>
          </p:nvCxnSpPr>
          <p:spPr>
            <a:xfrm>
              <a:off x="9473166" y="3716595"/>
              <a:ext cx="0" cy="472452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" name="Straight Connector 22">
              <a:extLst>
                <a:ext uri="{FF2B5EF4-FFF2-40B4-BE49-F238E27FC236}">
                  <a16:creationId xmlns:a16="http://schemas.microsoft.com/office/drawing/2014/main" id="{7ECA4318-6D66-4D09-AE89-D97B30539D8A}"/>
                </a:ext>
              </a:extLst>
            </p:cNvPr>
            <p:cNvCxnSpPr>
              <a:cxnSpLocks/>
            </p:cNvCxnSpPr>
            <p:nvPr/>
          </p:nvCxnSpPr>
          <p:spPr>
            <a:xfrm>
              <a:off x="7768703" y="2092803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" name="Straight Connector 23">
              <a:extLst>
                <a:ext uri="{FF2B5EF4-FFF2-40B4-BE49-F238E27FC236}">
                  <a16:creationId xmlns:a16="http://schemas.microsoft.com/office/drawing/2014/main" id="{5A79CD7C-A37E-433C-B255-46FD6FEBCF89}"/>
                </a:ext>
              </a:extLst>
            </p:cNvPr>
            <p:cNvCxnSpPr>
              <a:cxnSpLocks/>
            </p:cNvCxnSpPr>
            <p:nvPr/>
          </p:nvCxnSpPr>
          <p:spPr>
            <a:xfrm>
              <a:off x="10017832" y="2092803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" name="Straight Connector 24">
              <a:extLst>
                <a:ext uri="{FF2B5EF4-FFF2-40B4-BE49-F238E27FC236}">
                  <a16:creationId xmlns:a16="http://schemas.microsoft.com/office/drawing/2014/main" id="{A584043F-213C-4FA2-A503-A68507FB5934}"/>
                </a:ext>
              </a:extLst>
            </p:cNvPr>
            <p:cNvCxnSpPr>
              <a:cxnSpLocks/>
            </p:cNvCxnSpPr>
            <p:nvPr/>
          </p:nvCxnSpPr>
          <p:spPr>
            <a:xfrm>
              <a:off x="8911705" y="2092803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6" name="Group 25">
            <a:extLst>
              <a:ext uri="{FF2B5EF4-FFF2-40B4-BE49-F238E27FC236}">
                <a16:creationId xmlns:a16="http://schemas.microsoft.com/office/drawing/2014/main" id="{AAB88D05-5CA0-48B4-9863-D2A4299DDDA4}"/>
              </a:ext>
            </a:extLst>
          </p:cNvPr>
          <p:cNvGrpSpPr/>
          <p:nvPr/>
        </p:nvGrpSpPr>
        <p:grpSpPr>
          <a:xfrm>
            <a:off x="6477000" y="4989344"/>
            <a:ext cx="1449705" cy="795474"/>
            <a:chOff x="6998109" y="2101142"/>
            <a:chExt cx="3805084" cy="2087904"/>
          </a:xfrm>
        </p:grpSpPr>
        <p:sp>
          <p:nvSpPr>
            <p:cNvPr id="27" name="Flowchart: Manual Operation 26">
              <a:extLst>
                <a:ext uri="{FF2B5EF4-FFF2-40B4-BE49-F238E27FC236}">
                  <a16:creationId xmlns:a16="http://schemas.microsoft.com/office/drawing/2014/main" id="{697BEE34-7099-4A97-B1AC-C9CE1D11B917}"/>
                </a:ext>
              </a:extLst>
            </p:cNvPr>
            <p:cNvSpPr/>
            <p:nvPr/>
          </p:nvSpPr>
          <p:spPr>
            <a:xfrm>
              <a:off x="6998109" y="2573594"/>
              <a:ext cx="3805084" cy="1143000"/>
            </a:xfrm>
            <a:prstGeom prst="flowChartManualOperation">
              <a:avLst/>
            </a:prstGeom>
            <a:ln w="12700"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H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/>
                  <a:ea typeface="+mn-ea"/>
                  <a:cs typeface="+mn-cs"/>
                </a:rPr>
                <a:t>∗</a:t>
              </a:r>
            </a:p>
          </p:txBody>
        </p:sp>
        <p:cxnSp>
          <p:nvCxnSpPr>
            <p:cNvPr id="28" name="Straight Connector 27">
              <a:extLst>
                <a:ext uri="{FF2B5EF4-FFF2-40B4-BE49-F238E27FC236}">
                  <a16:creationId xmlns:a16="http://schemas.microsoft.com/office/drawing/2014/main" id="{EA4EB639-D558-45E4-9466-BDE2F8372937}"/>
                </a:ext>
              </a:extLst>
            </p:cNvPr>
            <p:cNvCxnSpPr>
              <a:cxnSpLocks/>
            </p:cNvCxnSpPr>
            <p:nvPr/>
          </p:nvCxnSpPr>
          <p:spPr>
            <a:xfrm>
              <a:off x="8329141" y="3716595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" name="Straight Connector 28">
              <a:extLst>
                <a:ext uri="{FF2B5EF4-FFF2-40B4-BE49-F238E27FC236}">
                  <a16:creationId xmlns:a16="http://schemas.microsoft.com/office/drawing/2014/main" id="{E5582676-F310-42D3-80E5-0D91022531B7}"/>
                </a:ext>
              </a:extLst>
            </p:cNvPr>
            <p:cNvCxnSpPr>
              <a:cxnSpLocks/>
            </p:cNvCxnSpPr>
            <p:nvPr/>
          </p:nvCxnSpPr>
          <p:spPr>
            <a:xfrm>
              <a:off x="9473166" y="3716595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" name="Straight Connector 29">
              <a:extLst>
                <a:ext uri="{FF2B5EF4-FFF2-40B4-BE49-F238E27FC236}">
                  <a16:creationId xmlns:a16="http://schemas.microsoft.com/office/drawing/2014/main" id="{93D48D83-B4BE-48B5-9027-5A30266F2B1B}"/>
                </a:ext>
              </a:extLst>
            </p:cNvPr>
            <p:cNvCxnSpPr>
              <a:cxnSpLocks/>
            </p:cNvCxnSpPr>
            <p:nvPr/>
          </p:nvCxnSpPr>
          <p:spPr>
            <a:xfrm>
              <a:off x="7768703" y="2101142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" name="Straight Connector 30">
              <a:extLst>
                <a:ext uri="{FF2B5EF4-FFF2-40B4-BE49-F238E27FC236}">
                  <a16:creationId xmlns:a16="http://schemas.microsoft.com/office/drawing/2014/main" id="{4194A397-3F5E-43B7-A316-493D0DF44868}"/>
                </a:ext>
              </a:extLst>
            </p:cNvPr>
            <p:cNvCxnSpPr>
              <a:cxnSpLocks/>
            </p:cNvCxnSpPr>
            <p:nvPr/>
          </p:nvCxnSpPr>
          <p:spPr>
            <a:xfrm>
              <a:off x="10017832" y="2101142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" name="Straight Connector 31">
              <a:extLst>
                <a:ext uri="{FF2B5EF4-FFF2-40B4-BE49-F238E27FC236}">
                  <a16:creationId xmlns:a16="http://schemas.microsoft.com/office/drawing/2014/main" id="{455A5D3E-8DEE-420C-BF49-4FDB538C5A67}"/>
                </a:ext>
              </a:extLst>
            </p:cNvPr>
            <p:cNvCxnSpPr>
              <a:cxnSpLocks/>
            </p:cNvCxnSpPr>
            <p:nvPr/>
          </p:nvCxnSpPr>
          <p:spPr>
            <a:xfrm>
              <a:off x="8911705" y="2101142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aphicFrame>
        <p:nvGraphicFramePr>
          <p:cNvPr id="34" name="Table 33">
            <a:extLst>
              <a:ext uri="{FF2B5EF4-FFF2-40B4-BE49-F238E27FC236}">
                <a16:creationId xmlns:a16="http://schemas.microsoft.com/office/drawing/2014/main" id="{33C88395-4758-4F88-A6AE-720C47DD47BE}"/>
              </a:ext>
            </a:extLst>
          </p:cNvPr>
          <p:cNvGraphicFramePr>
            <a:graphicFrameLocks noGrp="1"/>
          </p:cNvGraphicFramePr>
          <p:nvPr/>
        </p:nvGraphicFramePr>
        <p:xfrm>
          <a:off x="2805320" y="3198590"/>
          <a:ext cx="2500215" cy="1512190"/>
        </p:xfrm>
        <a:graphic>
          <a:graphicData uri="http://schemas.openxmlformats.org/drawingml/2006/table">
            <a:tbl>
              <a:tblPr firstRow="1" bandRow="1"/>
              <a:tblGrid>
                <a:gridCol w="196215">
                  <a:extLst>
                    <a:ext uri="{9D8B030D-6E8A-4147-A177-3AD203B41FA5}">
                      <a16:colId xmlns:a16="http://schemas.microsoft.com/office/drawing/2014/main" val="1480437428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1920182586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3827485233"/>
                    </a:ext>
                  </a:extLst>
                </a:gridCol>
                <a:gridCol w="432000">
                  <a:extLst>
                    <a:ext uri="{9D8B030D-6E8A-4147-A177-3AD203B41FA5}">
                      <a16:colId xmlns:a16="http://schemas.microsoft.com/office/drawing/2014/main" val="1951423778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3246411041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66036803"/>
                    </a:ext>
                  </a:extLst>
                </a:gridCol>
                <a:gridCol w="432000">
                  <a:extLst>
                    <a:ext uri="{9D8B030D-6E8A-4147-A177-3AD203B41FA5}">
                      <a16:colId xmlns:a16="http://schemas.microsoft.com/office/drawing/2014/main" val="3471918201"/>
                    </a:ext>
                  </a:extLst>
                </a:gridCol>
              </a:tblGrid>
              <a:tr h="252095">
                <a:tc rowSpan="2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3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Source 1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 gridSpan="3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Source 2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50521989"/>
                  </a:ext>
                </a:extLst>
              </a:tr>
              <a:tr h="252095">
                <a:tc v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Tag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Value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Tag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Value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894671291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a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509852004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b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699116283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c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043214300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d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857415154"/>
                  </a:ext>
                </a:extLst>
              </a:tr>
            </a:tbl>
          </a:graphicData>
        </a:graphic>
      </p:graphicFrame>
      <p:graphicFrame>
        <p:nvGraphicFramePr>
          <p:cNvPr id="36" name="Table 35">
            <a:extLst>
              <a:ext uri="{FF2B5EF4-FFF2-40B4-BE49-F238E27FC236}">
                <a16:creationId xmlns:a16="http://schemas.microsoft.com/office/drawing/2014/main" id="{97CEA6B2-1EB6-48A9-8CFF-BC13AB7D53A8}"/>
              </a:ext>
            </a:extLst>
          </p:cNvPr>
          <p:cNvGraphicFramePr>
            <a:graphicFrameLocks noGrp="1"/>
          </p:cNvGraphicFramePr>
          <p:nvPr>
            <p:extLst/>
          </p:nvPr>
        </p:nvGraphicFramePr>
        <p:xfrm>
          <a:off x="5860859" y="3198590"/>
          <a:ext cx="2500215" cy="1512190"/>
        </p:xfrm>
        <a:graphic>
          <a:graphicData uri="http://schemas.openxmlformats.org/drawingml/2006/table">
            <a:tbl>
              <a:tblPr firstRow="1" bandRow="1"/>
              <a:tblGrid>
                <a:gridCol w="196215">
                  <a:extLst>
                    <a:ext uri="{9D8B030D-6E8A-4147-A177-3AD203B41FA5}">
                      <a16:colId xmlns:a16="http://schemas.microsoft.com/office/drawing/2014/main" val="1480437428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1920182586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3827485233"/>
                    </a:ext>
                  </a:extLst>
                </a:gridCol>
                <a:gridCol w="432000">
                  <a:extLst>
                    <a:ext uri="{9D8B030D-6E8A-4147-A177-3AD203B41FA5}">
                      <a16:colId xmlns:a16="http://schemas.microsoft.com/office/drawing/2014/main" val="1951423778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3246411041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66036803"/>
                    </a:ext>
                  </a:extLst>
                </a:gridCol>
                <a:gridCol w="432000">
                  <a:extLst>
                    <a:ext uri="{9D8B030D-6E8A-4147-A177-3AD203B41FA5}">
                      <a16:colId xmlns:a16="http://schemas.microsoft.com/office/drawing/2014/main" val="3471918201"/>
                    </a:ext>
                  </a:extLst>
                </a:gridCol>
              </a:tblGrid>
              <a:tr h="252095">
                <a:tc rowSpan="2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3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Source 1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 gridSpan="3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Source 2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50521989"/>
                  </a:ext>
                </a:extLst>
              </a:tr>
              <a:tr h="252095">
                <a:tc v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Tag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Value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Tag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Value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894671291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x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dirty="0">
                          <a:effectLst/>
                          <a:latin typeface="+mn-lt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dirty="0">
                        <a:effectLst/>
                        <a:latin typeface="+mn-lt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dirty="0">
                          <a:effectLst/>
                          <a:latin typeface="+mn-lt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dirty="0">
                        <a:effectLst/>
                        <a:latin typeface="+mn-lt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dirty="0">
                          <a:effectLst/>
                          <a:latin typeface="+mn-lt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dirty="0">
                        <a:effectLst/>
                        <a:latin typeface="+mn-lt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dirty="0">
                          <a:effectLst/>
                          <a:latin typeface="+mn-lt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dirty="0">
                        <a:effectLst/>
                        <a:latin typeface="+mn-lt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dirty="0">
                          <a:effectLst/>
                          <a:latin typeface="+mn-lt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dirty="0">
                        <a:effectLst/>
                        <a:latin typeface="+mn-lt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dirty="0">
                          <a:effectLst/>
                          <a:latin typeface="+mn-lt"/>
                          <a:cs typeface="Times New Roman" panose="02020603050405020304" pitchFamily="18" charset="0"/>
                        </a:rPr>
                        <a:t>2</a:t>
                      </a:r>
                      <a:endParaRPr lang="en-CH" sz="1100" dirty="0">
                        <a:effectLst/>
                        <a:latin typeface="+mn-lt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509852004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y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+mn-lt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+mn-lt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+mn-lt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>
                        <a:effectLst/>
                        <a:latin typeface="+mn-lt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+mn-lt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+mn-lt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699116283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z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+mn-lt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>
                        <a:effectLst/>
                        <a:latin typeface="+mn-lt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+mn-lt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+mn-lt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+mn-lt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+mn-lt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043214300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t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+mn-lt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+mn-lt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+mn-lt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+mn-lt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+mn-lt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+mn-lt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857415154"/>
                  </a:ext>
                </a:extLst>
              </a:tr>
            </a:tbl>
          </a:graphicData>
        </a:graphic>
      </p:graphicFrame>
      <p:sp>
        <p:nvSpPr>
          <p:cNvPr id="399" name="Rectangle 48">
            <a:extLst>
              <a:ext uri="{FF2B5EF4-FFF2-40B4-BE49-F238E27FC236}">
                <a16:creationId xmlns:a16="http://schemas.microsoft.com/office/drawing/2014/main" id="{CDFC79D4-F0D6-4806-BBCC-A199E0E3677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16744" y="1327562"/>
            <a:ext cx="331200" cy="252000"/>
          </a:xfrm>
          <a:prstGeom prst="rect">
            <a:avLst/>
          </a:prstGeom>
          <a:noFill/>
          <a:ln w="635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none" lIns="0" tIns="0" rIns="0" bIns="0" numCol="1" anchor="ctr" anchorCtr="0" compatLnSpc="1">
            <a:prstTxWarp prst="textNoShape">
              <a:avLst/>
            </a:prstTxWarp>
            <a:no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nsolas" panose="020B0609020204030204" pitchFamily="49" charset="0"/>
                <a:ea typeface="ＭＳ Ｐゴシック" panose="020B0600070205080204" pitchFamily="34" charset="-128"/>
                <a:cs typeface="+mn-cs"/>
              </a:rPr>
              <a:t>E</a:t>
            </a:r>
            <a:r>
              <a:rPr kumimoji="0" lang="en-US" sz="1200" b="0" i="0" u="none" strike="noStrike" kern="1200" cap="none" spc="0" normalizeH="0" baseline="-25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nsolas" panose="020B0609020204030204" pitchFamily="49" charset="0"/>
                <a:ea typeface="ＭＳ Ｐゴシック" panose="020B0600070205080204" pitchFamily="34" charset="-128"/>
                <a:cs typeface="+mn-cs"/>
              </a:rPr>
              <a:t>1</a:t>
            </a:r>
            <a:endParaRPr kumimoji="0" lang="en-CH" altLang="en-CH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400" name="Rectangle 29">
            <a:extLst>
              <a:ext uri="{FF2B5EF4-FFF2-40B4-BE49-F238E27FC236}">
                <a16:creationId xmlns:a16="http://schemas.microsoft.com/office/drawing/2014/main" id="{8456C1BF-C019-45CA-9136-7AF43E6027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16744" y="1004738"/>
            <a:ext cx="331200" cy="324000"/>
          </a:xfrm>
          <a:prstGeom prst="rect">
            <a:avLst/>
          </a:prstGeom>
          <a:noFill/>
          <a:ln w="635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no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CH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 panose="020B0604030504040204" pitchFamily="34" charset="0"/>
                <a:ea typeface="ＭＳ Ｐゴシック" panose="020B0600070205080204" pitchFamily="34" charset="-128"/>
                <a:cs typeface="+mn-cs"/>
              </a:rPr>
              <a:t>3</a:t>
            </a:r>
            <a:endParaRPr kumimoji="0" lang="en-CH" altLang="en-CH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401" name="Rectangle 48">
            <a:extLst>
              <a:ext uri="{FF2B5EF4-FFF2-40B4-BE49-F238E27FC236}">
                <a16:creationId xmlns:a16="http://schemas.microsoft.com/office/drawing/2014/main" id="{603066F0-C071-4BB9-915E-ED891C4BA2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16744" y="1579562"/>
            <a:ext cx="331200" cy="252000"/>
          </a:xfrm>
          <a:prstGeom prst="rect">
            <a:avLst/>
          </a:prstGeom>
          <a:noFill/>
          <a:ln w="635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none" lIns="0" tIns="0" rIns="0" bIns="0" numCol="1" anchor="ctr" anchorCtr="0" compatLnSpc="1">
            <a:prstTxWarp prst="textNoShape">
              <a:avLst/>
            </a:prstTxWarp>
            <a:no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CH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nsolas" panose="020B0609020204030204" pitchFamily="49" charset="0"/>
                <a:ea typeface="ＭＳ Ｐゴシック" panose="020B0600070205080204" pitchFamily="34" charset="-128"/>
                <a:cs typeface="+mn-cs"/>
              </a:rPr>
              <a:t>D</a:t>
            </a:r>
            <a:endParaRPr kumimoji="0" lang="en-CH" altLang="en-CH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402" name="Rectangle 48">
            <a:extLst>
              <a:ext uri="{FF2B5EF4-FFF2-40B4-BE49-F238E27FC236}">
                <a16:creationId xmlns:a16="http://schemas.microsoft.com/office/drawing/2014/main" id="{970BA58B-509E-4458-8B4B-FA40620B25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16744" y="1831824"/>
            <a:ext cx="331200" cy="252000"/>
          </a:xfrm>
          <a:prstGeom prst="rect">
            <a:avLst/>
          </a:prstGeom>
          <a:noFill/>
          <a:ln w="635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none" lIns="0" tIns="0" rIns="0" bIns="0" numCol="1" anchor="ctr" anchorCtr="0" compatLnSpc="1">
            <a:prstTxWarp prst="textNoShape">
              <a:avLst/>
            </a:prstTxWarp>
            <a:no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CH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nsolas" panose="020B0609020204030204" pitchFamily="49" charset="0"/>
                <a:ea typeface="ＭＳ Ｐゴシック" panose="020B0600070205080204" pitchFamily="34" charset="-128"/>
                <a:cs typeface="+mn-cs"/>
              </a:rPr>
              <a:t>F</a:t>
            </a:r>
            <a:endParaRPr kumimoji="0" lang="en-CH" altLang="en-CH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403" name="Rectangle 48">
            <a:extLst>
              <a:ext uri="{FF2B5EF4-FFF2-40B4-BE49-F238E27FC236}">
                <a16:creationId xmlns:a16="http://schemas.microsoft.com/office/drawing/2014/main" id="{ACFC700F-1EF3-4765-B4A7-89DB13F1E17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16744" y="2083593"/>
            <a:ext cx="331200" cy="252000"/>
          </a:xfrm>
          <a:prstGeom prst="rect">
            <a:avLst/>
          </a:prstGeom>
          <a:noFill/>
          <a:ln w="635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none" lIns="0" tIns="0" rIns="0" bIns="0" numCol="1" anchor="ctr" anchorCtr="0" compatLnSpc="1">
            <a:prstTxWarp prst="textNoShape">
              <a:avLst/>
            </a:prstTxWarp>
            <a:no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H" altLang="en-CH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404" name="Rectangle 48">
            <a:extLst>
              <a:ext uri="{FF2B5EF4-FFF2-40B4-BE49-F238E27FC236}">
                <a16:creationId xmlns:a16="http://schemas.microsoft.com/office/drawing/2014/main" id="{62E8CF34-1D1A-44E1-81AE-291184DC8D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16744" y="2335593"/>
            <a:ext cx="331200" cy="252000"/>
          </a:xfrm>
          <a:prstGeom prst="rect">
            <a:avLst/>
          </a:prstGeom>
          <a:noFill/>
          <a:ln w="635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none" lIns="0" tIns="0" rIns="0" bIns="0" numCol="1" anchor="ctr" anchorCtr="0" compatLnSpc="1">
            <a:prstTxWarp prst="textNoShape">
              <a:avLst/>
            </a:prstTxWarp>
            <a:no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H" altLang="en-CH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405" name="Rectangle 48">
            <a:extLst>
              <a:ext uri="{FF2B5EF4-FFF2-40B4-BE49-F238E27FC236}">
                <a16:creationId xmlns:a16="http://schemas.microsoft.com/office/drawing/2014/main" id="{6B08EDC5-DFB0-47A0-8E71-4AD7900E0D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16744" y="2587855"/>
            <a:ext cx="331200" cy="252000"/>
          </a:xfrm>
          <a:prstGeom prst="rect">
            <a:avLst/>
          </a:prstGeom>
          <a:noFill/>
          <a:ln w="635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none" lIns="0" tIns="0" rIns="0" bIns="0" numCol="1" anchor="ctr" anchorCtr="0" compatLnSpc="1">
            <a:prstTxWarp prst="textNoShape">
              <a:avLst/>
            </a:prstTxWarp>
            <a:no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H" altLang="en-CH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grpSp>
        <p:nvGrpSpPr>
          <p:cNvPr id="406" name="Group 405">
            <a:extLst>
              <a:ext uri="{FF2B5EF4-FFF2-40B4-BE49-F238E27FC236}">
                <a16:creationId xmlns:a16="http://schemas.microsoft.com/office/drawing/2014/main" id="{04D9F499-8E91-4BB3-880A-CCC85C9720BB}"/>
              </a:ext>
            </a:extLst>
          </p:cNvPr>
          <p:cNvGrpSpPr/>
          <p:nvPr/>
        </p:nvGrpSpPr>
        <p:grpSpPr>
          <a:xfrm>
            <a:off x="2581466" y="1004738"/>
            <a:ext cx="331200" cy="1835117"/>
            <a:chOff x="5410200" y="1004738"/>
            <a:chExt cx="331200" cy="1835117"/>
          </a:xfrm>
        </p:grpSpPr>
        <p:sp>
          <p:nvSpPr>
            <p:cNvPr id="407" name="Rectangle 48">
              <a:extLst>
                <a:ext uri="{FF2B5EF4-FFF2-40B4-BE49-F238E27FC236}">
                  <a16:creationId xmlns:a16="http://schemas.microsoft.com/office/drawing/2014/main" id="{27B534A0-1731-4C7B-AC8C-3E952B8E9F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D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8" name="Rectangle 29">
              <a:extLst>
                <a:ext uri="{FF2B5EF4-FFF2-40B4-BE49-F238E27FC236}">
                  <a16:creationId xmlns:a16="http://schemas.microsoft.com/office/drawing/2014/main" id="{19AE8AE4-23C5-411E-A72A-CF75831428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2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9" name="Rectangle 48">
              <a:extLst>
                <a:ext uri="{FF2B5EF4-FFF2-40B4-BE49-F238E27FC236}">
                  <a16:creationId xmlns:a16="http://schemas.microsoft.com/office/drawing/2014/main" id="{D60C497F-5863-432A-872C-7CC5B7AB8E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F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0" name="Rectangle 48">
              <a:extLst>
                <a:ext uri="{FF2B5EF4-FFF2-40B4-BE49-F238E27FC236}">
                  <a16:creationId xmlns:a16="http://schemas.microsoft.com/office/drawing/2014/main" id="{259E1573-4CCB-4122-9F76-DDF3F9C6E2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1" name="Rectangle 48">
              <a:extLst>
                <a:ext uri="{FF2B5EF4-FFF2-40B4-BE49-F238E27FC236}">
                  <a16:creationId xmlns:a16="http://schemas.microsoft.com/office/drawing/2014/main" id="{E7AD8661-72B6-434D-BAAE-A37760DEA8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2" name="Rectangle 48">
              <a:extLst>
                <a:ext uri="{FF2B5EF4-FFF2-40B4-BE49-F238E27FC236}">
                  <a16:creationId xmlns:a16="http://schemas.microsoft.com/office/drawing/2014/main" id="{FFDF3ED4-98B5-48BE-80CC-22D8F973FC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3" name="Rectangle 48">
              <a:extLst>
                <a:ext uri="{FF2B5EF4-FFF2-40B4-BE49-F238E27FC236}">
                  <a16:creationId xmlns:a16="http://schemas.microsoft.com/office/drawing/2014/main" id="{B05C23C0-D121-4693-B294-D836B1DE4A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414" name="Group 413">
            <a:extLst>
              <a:ext uri="{FF2B5EF4-FFF2-40B4-BE49-F238E27FC236}">
                <a16:creationId xmlns:a16="http://schemas.microsoft.com/office/drawing/2014/main" id="{D168BC2F-0974-4F0A-BFFB-E18AAB4F1C15}"/>
              </a:ext>
            </a:extLst>
          </p:cNvPr>
          <p:cNvGrpSpPr/>
          <p:nvPr/>
        </p:nvGrpSpPr>
        <p:grpSpPr>
          <a:xfrm>
            <a:off x="2249996" y="1004738"/>
            <a:ext cx="331200" cy="1835117"/>
            <a:chOff x="5410200" y="1004738"/>
            <a:chExt cx="331200" cy="1835117"/>
          </a:xfrm>
        </p:grpSpPr>
        <p:sp>
          <p:nvSpPr>
            <p:cNvPr id="415" name="Rectangle 48">
              <a:extLst>
                <a:ext uri="{FF2B5EF4-FFF2-40B4-BE49-F238E27FC236}">
                  <a16:creationId xmlns:a16="http://schemas.microsoft.com/office/drawing/2014/main" id="{DF6050E3-65BA-4872-BF70-2695E8DD5D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F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6" name="Rectangle 29">
              <a:extLst>
                <a:ext uri="{FF2B5EF4-FFF2-40B4-BE49-F238E27FC236}">
                  <a16:creationId xmlns:a16="http://schemas.microsoft.com/office/drawing/2014/main" id="{E633F1E3-BF51-4A22-A2FE-6031B8D6AD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1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7" name="Rectangle 48">
              <a:extLst>
                <a:ext uri="{FF2B5EF4-FFF2-40B4-BE49-F238E27FC236}">
                  <a16:creationId xmlns:a16="http://schemas.microsoft.com/office/drawing/2014/main" id="{D4FCBAF0-A16A-4869-AC17-83637C14CE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8" name="Rectangle 48">
              <a:extLst>
                <a:ext uri="{FF2B5EF4-FFF2-40B4-BE49-F238E27FC236}">
                  <a16:creationId xmlns:a16="http://schemas.microsoft.com/office/drawing/2014/main" id="{65EE864A-41B2-4B33-9FF8-1150A7CF83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9" name="Rectangle 48">
              <a:extLst>
                <a:ext uri="{FF2B5EF4-FFF2-40B4-BE49-F238E27FC236}">
                  <a16:creationId xmlns:a16="http://schemas.microsoft.com/office/drawing/2014/main" id="{65D34BCB-11DF-4DD0-BF8B-DE25D4AE1B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20" name="Rectangle 48">
              <a:extLst>
                <a:ext uri="{FF2B5EF4-FFF2-40B4-BE49-F238E27FC236}">
                  <a16:creationId xmlns:a16="http://schemas.microsoft.com/office/drawing/2014/main" id="{18D60625-9BC7-4C6D-99B1-E813F3C54B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21" name="Rectangle 48">
              <a:extLst>
                <a:ext uri="{FF2B5EF4-FFF2-40B4-BE49-F238E27FC236}">
                  <a16:creationId xmlns:a16="http://schemas.microsoft.com/office/drawing/2014/main" id="{FC1191EF-0526-421E-9971-AA816F7AF7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sp>
        <p:nvSpPr>
          <p:cNvPr id="425" name="Rectangle 29">
            <a:extLst>
              <a:ext uri="{FF2B5EF4-FFF2-40B4-BE49-F238E27FC236}">
                <a16:creationId xmlns:a16="http://schemas.microsoft.com/office/drawing/2014/main" id="{AED3A31C-147D-48A2-BB70-585A3895D5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98602" y="1004752"/>
            <a:ext cx="724441" cy="324000"/>
          </a:xfrm>
          <a:prstGeom prst="rect">
            <a:avLst/>
          </a:prstGeom>
          <a:noFill/>
          <a:ln w="635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no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CH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 panose="020B0604030504040204" pitchFamily="34" charset="0"/>
                <a:ea typeface="ＭＳ Ｐゴシック" panose="020B0600070205080204" pitchFamily="34" charset="-128"/>
                <a:cs typeface="+mn-cs"/>
              </a:rPr>
              <a:t>Cycle</a:t>
            </a:r>
            <a:endParaRPr kumimoji="0" lang="en-CH" altLang="en-CH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graphicFrame>
        <p:nvGraphicFramePr>
          <p:cNvPr id="186" name="Table 185">
            <a:extLst>
              <a:ext uri="{FF2B5EF4-FFF2-40B4-BE49-F238E27FC236}">
                <a16:creationId xmlns:a16="http://schemas.microsoft.com/office/drawing/2014/main" id="{51C6B3D4-7C07-43B9-B55C-DCA3270DFBAC}"/>
              </a:ext>
            </a:extLst>
          </p:cNvPr>
          <p:cNvGraphicFramePr>
            <a:graphicFrameLocks noGrp="1"/>
          </p:cNvGraphicFramePr>
          <p:nvPr>
            <p:extLst/>
          </p:nvPr>
        </p:nvGraphicFramePr>
        <p:xfrm>
          <a:off x="221457" y="1347785"/>
          <a:ext cx="2013700" cy="1521295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468000">
                  <a:extLst>
                    <a:ext uri="{9D8B030D-6E8A-4147-A177-3AD203B41FA5}">
                      <a16:colId xmlns:a16="http://schemas.microsoft.com/office/drawing/2014/main" val="3682851229"/>
                    </a:ext>
                  </a:extLst>
                </a:gridCol>
                <a:gridCol w="792000">
                  <a:extLst>
                    <a:ext uri="{9D8B030D-6E8A-4147-A177-3AD203B41FA5}">
                      <a16:colId xmlns:a16="http://schemas.microsoft.com/office/drawing/2014/main" val="617141317"/>
                    </a:ext>
                  </a:extLst>
                </a:gridCol>
                <a:gridCol w="288000">
                  <a:extLst>
                    <a:ext uri="{9D8B030D-6E8A-4147-A177-3AD203B41FA5}">
                      <a16:colId xmlns:a16="http://schemas.microsoft.com/office/drawing/2014/main" val="1426253014"/>
                    </a:ext>
                  </a:extLst>
                </a:gridCol>
                <a:gridCol w="465700">
                  <a:extLst>
                    <a:ext uri="{9D8B030D-6E8A-4147-A177-3AD203B41FA5}">
                      <a16:colId xmlns:a16="http://schemas.microsoft.com/office/drawing/2014/main" val="3517611654"/>
                    </a:ext>
                  </a:extLst>
                </a:gridCol>
              </a:tblGrid>
              <a:tr h="171963"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MUL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R1, R2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  <a:sym typeface="Wingdings" panose="05000000000000000000" pitchFamily="2" charset="2"/>
                        </a:rPr>
                        <a:t>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R3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296241112"/>
                  </a:ext>
                </a:extLst>
              </a:tr>
              <a:tr h="274495"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ADD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R3, R4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  <a:sym typeface="Wingdings" panose="05000000000000000000" pitchFamily="2" charset="2"/>
                        </a:rPr>
                        <a:t>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R5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263739423"/>
                  </a:ext>
                </a:extLst>
              </a:tr>
              <a:tr h="216000"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ADD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R2, R6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  <a:sym typeface="Wingdings" panose="05000000000000000000" pitchFamily="2" charset="2"/>
                        </a:rPr>
                        <a:t>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R7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702113013"/>
                  </a:ext>
                </a:extLst>
              </a:tr>
              <a:tr h="216000"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ADD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R8, R9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  <a:sym typeface="Wingdings" panose="05000000000000000000" pitchFamily="2" charset="2"/>
                        </a:rPr>
                        <a:t>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R10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152265442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MUL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R7, R10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  <a:sym typeface="Wingdings" panose="05000000000000000000" pitchFamily="2" charset="2"/>
                        </a:rPr>
                        <a:t>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R11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4281479556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ADD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R5, R11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  <a:sym typeface="Wingdings" panose="05000000000000000000" pitchFamily="2" charset="2"/>
                        </a:rPr>
                        <a:t>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R5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928953267"/>
                  </a:ext>
                </a:extLst>
              </a:tr>
            </a:tbl>
          </a:graphicData>
        </a:graphic>
      </p:graphicFrame>
      <p:sp>
        <p:nvSpPr>
          <p:cNvPr id="187" name="Rectangle 186">
            <a:extLst>
              <a:ext uri="{FF2B5EF4-FFF2-40B4-BE49-F238E27FC236}">
                <a16:creationId xmlns:a16="http://schemas.microsoft.com/office/drawing/2014/main" id="{D79341E3-A419-4C56-9CF3-925D692A30C7}"/>
              </a:ext>
            </a:extLst>
          </p:cNvPr>
          <p:cNvSpPr/>
          <p:nvPr/>
        </p:nvSpPr>
        <p:spPr bwMode="auto">
          <a:xfrm>
            <a:off x="654050" y="1600615"/>
            <a:ext cx="253627" cy="252000"/>
          </a:xfrm>
          <a:prstGeom prst="rect">
            <a:avLst/>
          </a:prstGeom>
          <a:noFill/>
          <a:ln w="12700">
            <a:solidFill>
              <a:schemeClr val="accent1"/>
            </a:solidFill>
            <a:prstDash val="sysDot"/>
            <a:headEnd type="none" w="med" len="med"/>
            <a:tailEnd type="none" w="med" len="med"/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H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cxnSp>
        <p:nvCxnSpPr>
          <p:cNvPr id="52" name="Straight Arrow Connector 51">
            <a:extLst>
              <a:ext uri="{FF2B5EF4-FFF2-40B4-BE49-F238E27FC236}">
                <a16:creationId xmlns:a16="http://schemas.microsoft.com/office/drawing/2014/main" id="{12530E4D-1EB1-450C-A4BC-72386443623B}"/>
              </a:ext>
            </a:extLst>
          </p:cNvPr>
          <p:cNvCxnSpPr>
            <a:cxnSpLocks/>
            <a:stCxn id="399" idx="3"/>
          </p:cNvCxnSpPr>
          <p:nvPr/>
        </p:nvCxnSpPr>
        <p:spPr bwMode="auto">
          <a:xfrm>
            <a:off x="3247944" y="1453562"/>
            <a:ext cx="2695656" cy="2337797"/>
          </a:xfrm>
          <a:prstGeom prst="straightConnector1">
            <a:avLst/>
          </a:prstGeom>
          <a:ln w="28575">
            <a:headEnd type="none" w="med" len="med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5" name="Flowchart: Process 54">
            <a:extLst>
              <a:ext uri="{FF2B5EF4-FFF2-40B4-BE49-F238E27FC236}">
                <a16:creationId xmlns:a16="http://schemas.microsoft.com/office/drawing/2014/main" id="{4F09920A-CAF9-4459-9B60-3F06EB82400C}"/>
              </a:ext>
            </a:extLst>
          </p:cNvPr>
          <p:cNvSpPr/>
          <p:nvPr/>
        </p:nvSpPr>
        <p:spPr bwMode="auto">
          <a:xfrm>
            <a:off x="4038601" y="961488"/>
            <a:ext cx="4800600" cy="324001"/>
          </a:xfrm>
          <a:prstGeom prst="flowChartProcess">
            <a:avLst/>
          </a:prstGeom>
          <a:ln w="19050">
            <a:headEnd type="none" w="med" len="med"/>
            <a:tailEnd type="none" w="med" len="med"/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5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+mn-cs"/>
              </a:rPr>
              <a:t>Check </a:t>
            </a:r>
            <a:r>
              <a:rPr lang="en-US" sz="1500" dirty="0">
                <a:solidFill>
                  <a:srgbClr val="000000"/>
                </a:solidFill>
                <a:latin typeface="Arial" pitchFamily="34" charset="0"/>
              </a:rPr>
              <a:t>r</a:t>
            </a:r>
            <a:r>
              <a:rPr kumimoji="0" lang="en-US" sz="15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+mn-cs"/>
              </a:rPr>
              <a:t>eadiness</a:t>
            </a:r>
            <a:r>
              <a:rPr kumimoji="0" lang="en-US" sz="15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+mn-cs"/>
              </a:rPr>
              <a:t> (Both sources ready?) </a:t>
            </a:r>
            <a:r>
              <a:rPr kumimoji="0" lang="en-US" sz="15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+mn-cs"/>
                <a:sym typeface="Wingdings" panose="05000000000000000000" pitchFamily="2" charset="2"/>
              </a:rPr>
              <a:t> Wakeup</a:t>
            </a:r>
            <a:endParaRPr kumimoji="0" lang="en-CH" sz="15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56" name="Rectangle 55">
            <a:extLst>
              <a:ext uri="{FF2B5EF4-FFF2-40B4-BE49-F238E27FC236}">
                <a16:creationId xmlns:a16="http://schemas.microsoft.com/office/drawing/2014/main" id="{455332E5-4317-4977-A449-28523CD77AD3}"/>
              </a:ext>
            </a:extLst>
          </p:cNvPr>
          <p:cNvSpPr/>
          <p:nvPr/>
        </p:nvSpPr>
        <p:spPr bwMode="auto">
          <a:xfrm>
            <a:off x="6149328" y="3742648"/>
            <a:ext cx="182880" cy="182880"/>
          </a:xfrm>
          <a:prstGeom prst="rect">
            <a:avLst/>
          </a:prstGeom>
          <a:noFill/>
          <a:ln w="12700">
            <a:solidFill>
              <a:schemeClr val="accent1"/>
            </a:solidFill>
            <a:prstDash val="sysDot"/>
            <a:headEnd type="none" w="med" len="med"/>
            <a:tailEnd type="none" w="med" len="med"/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H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57" name="Rectangle 56">
            <a:extLst>
              <a:ext uri="{FF2B5EF4-FFF2-40B4-BE49-F238E27FC236}">
                <a16:creationId xmlns:a16="http://schemas.microsoft.com/office/drawing/2014/main" id="{AF065807-1C63-465B-A6FE-F51FB6C9C960}"/>
              </a:ext>
            </a:extLst>
          </p:cNvPr>
          <p:cNvSpPr/>
          <p:nvPr/>
        </p:nvSpPr>
        <p:spPr bwMode="auto">
          <a:xfrm>
            <a:off x="7293565" y="3742648"/>
            <a:ext cx="182880" cy="182880"/>
          </a:xfrm>
          <a:prstGeom prst="rect">
            <a:avLst/>
          </a:prstGeom>
          <a:noFill/>
          <a:ln w="12700">
            <a:solidFill>
              <a:schemeClr val="accent1"/>
            </a:solidFill>
            <a:prstDash val="sysDot"/>
            <a:headEnd type="none" w="med" len="med"/>
            <a:tailEnd type="none" w="med" len="med"/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H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58" name="Flowchart: Process 57">
            <a:extLst>
              <a:ext uri="{FF2B5EF4-FFF2-40B4-BE49-F238E27FC236}">
                <a16:creationId xmlns:a16="http://schemas.microsoft.com/office/drawing/2014/main" id="{CB2DE2A7-4F65-45C8-8690-6CF4656EB0C6}"/>
              </a:ext>
            </a:extLst>
          </p:cNvPr>
          <p:cNvSpPr/>
          <p:nvPr/>
        </p:nvSpPr>
        <p:spPr bwMode="auto">
          <a:xfrm>
            <a:off x="4038601" y="1327395"/>
            <a:ext cx="4800600" cy="324001"/>
          </a:xfrm>
          <a:prstGeom prst="flowChartProcess">
            <a:avLst/>
          </a:prstGeom>
          <a:ln w="19050">
            <a:headEnd type="none" w="med" len="med"/>
            <a:tailEnd type="none" w="med" len="med"/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5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+mn-cs"/>
              </a:rPr>
              <a:t>Ready </a:t>
            </a:r>
            <a:r>
              <a:rPr kumimoji="0" lang="en-US" sz="15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+mn-cs"/>
                <a:sym typeface="Wingdings" panose="05000000000000000000" pitchFamily="2" charset="2"/>
              </a:rPr>
              <a:t> </a:t>
            </a:r>
            <a:r>
              <a:rPr kumimoji="0" lang="en-US" sz="15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+mn-cs"/>
              </a:rPr>
              <a:t>Dispatch the instruction to the MUL unit</a:t>
            </a:r>
            <a:endParaRPr kumimoji="0" lang="en-CH" sz="15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cxnSp>
        <p:nvCxnSpPr>
          <p:cNvPr id="7" name="Connector: Elbow 6">
            <a:extLst>
              <a:ext uri="{FF2B5EF4-FFF2-40B4-BE49-F238E27FC236}">
                <a16:creationId xmlns:a16="http://schemas.microsoft.com/office/drawing/2014/main" id="{9568478F-4B8D-4469-AE9B-6B012870F72E}"/>
              </a:ext>
            </a:extLst>
          </p:cNvPr>
          <p:cNvCxnSpPr>
            <a:cxnSpLocks/>
            <a:endCxn id="27" idx="0"/>
          </p:cNvCxnSpPr>
          <p:nvPr/>
        </p:nvCxnSpPr>
        <p:spPr bwMode="auto">
          <a:xfrm rot="16200000" flipH="1">
            <a:off x="6484219" y="4451710"/>
            <a:ext cx="1243816" cy="191451"/>
          </a:xfrm>
          <a:prstGeom prst="bentConnector3">
            <a:avLst>
              <a:gd name="adj1" fmla="val 77568"/>
            </a:avLst>
          </a:prstGeom>
          <a:ln w="28575">
            <a:headEnd type="none" w="med" len="med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Connector: Elbow 60">
            <a:extLst>
              <a:ext uri="{FF2B5EF4-FFF2-40B4-BE49-F238E27FC236}">
                <a16:creationId xmlns:a16="http://schemas.microsoft.com/office/drawing/2014/main" id="{91725A1F-25DF-47F9-995B-45A048556D8A}"/>
              </a:ext>
            </a:extLst>
          </p:cNvPr>
          <p:cNvCxnSpPr>
            <a:cxnSpLocks/>
          </p:cNvCxnSpPr>
          <p:nvPr/>
        </p:nvCxnSpPr>
        <p:spPr bwMode="auto">
          <a:xfrm rot="5400000">
            <a:off x="7268536" y="4284479"/>
            <a:ext cx="1243820" cy="525914"/>
          </a:xfrm>
          <a:prstGeom prst="bentConnector3">
            <a:avLst>
              <a:gd name="adj1" fmla="val 79610"/>
            </a:avLst>
          </a:prstGeom>
          <a:ln w="28575">
            <a:headEnd type="none" w="med" len="med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6" name="Connector: Elbow 65">
            <a:extLst>
              <a:ext uri="{FF2B5EF4-FFF2-40B4-BE49-F238E27FC236}">
                <a16:creationId xmlns:a16="http://schemas.microsoft.com/office/drawing/2014/main" id="{A20FCD02-C900-44EA-8D2B-646E61AA5C33}"/>
              </a:ext>
            </a:extLst>
          </p:cNvPr>
          <p:cNvCxnSpPr>
            <a:cxnSpLocks/>
          </p:cNvCxnSpPr>
          <p:nvPr/>
        </p:nvCxnSpPr>
        <p:spPr bwMode="auto">
          <a:xfrm rot="16200000" flipH="1">
            <a:off x="5752306" y="4155272"/>
            <a:ext cx="1243817" cy="784328"/>
          </a:xfrm>
          <a:prstGeom prst="bentConnector3">
            <a:avLst>
              <a:gd name="adj1" fmla="val 77058"/>
            </a:avLst>
          </a:prstGeom>
          <a:ln w="28575">
            <a:headEnd type="none" w="med" len="med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41" name="Graphic 40" descr="Stopwatch">
            <a:extLst>
              <a:ext uri="{FF2B5EF4-FFF2-40B4-BE49-F238E27FC236}">
                <a16:creationId xmlns:a16="http://schemas.microsoft.com/office/drawing/2014/main" id="{0706BF34-FB3E-449F-9C37-A612AB1AC15A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7828668" y="5233489"/>
            <a:ext cx="204227" cy="204227"/>
          </a:xfrm>
          <a:prstGeom prst="rect">
            <a:avLst/>
          </a:prstGeom>
        </p:spPr>
      </p:pic>
      <p:sp>
        <p:nvSpPr>
          <p:cNvPr id="42" name="TextBox 41">
            <a:extLst>
              <a:ext uri="{FF2B5EF4-FFF2-40B4-BE49-F238E27FC236}">
                <a16:creationId xmlns:a16="http://schemas.microsoft.com/office/drawing/2014/main" id="{2DAD7AA2-B2FB-4D2C-B62C-5418AB4F7312}"/>
              </a:ext>
            </a:extLst>
          </p:cNvPr>
          <p:cNvSpPr txBox="1"/>
          <p:nvPr/>
        </p:nvSpPr>
        <p:spPr>
          <a:xfrm>
            <a:off x="7926704" y="5162603"/>
            <a:ext cx="569387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6</a:t>
            </a:r>
          </a:p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Cycles</a:t>
            </a:r>
            <a:endParaRPr kumimoji="0" lang="en-CH" sz="1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cxnSp>
        <p:nvCxnSpPr>
          <p:cNvPr id="60" name="Connector: Elbow 59">
            <a:extLst>
              <a:ext uri="{FF2B5EF4-FFF2-40B4-BE49-F238E27FC236}">
                <a16:creationId xmlns:a16="http://schemas.microsoft.com/office/drawing/2014/main" id="{7E9E085F-F14A-4274-B49B-317457535F86}"/>
              </a:ext>
            </a:extLst>
          </p:cNvPr>
          <p:cNvCxnSpPr>
            <a:cxnSpLocks/>
          </p:cNvCxnSpPr>
          <p:nvPr/>
        </p:nvCxnSpPr>
        <p:spPr bwMode="auto">
          <a:xfrm flipV="1">
            <a:off x="2209800" y="3198590"/>
            <a:ext cx="1371600" cy="741386"/>
          </a:xfrm>
          <a:prstGeom prst="bentConnector4">
            <a:avLst>
              <a:gd name="adj1" fmla="val 15661"/>
              <a:gd name="adj2" fmla="val 122911"/>
            </a:avLst>
          </a:prstGeom>
          <a:ln w="28575">
            <a:headEnd type="none" w="med" len="med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2" name="TextBox 111">
            <a:extLst>
              <a:ext uri="{FF2B5EF4-FFF2-40B4-BE49-F238E27FC236}">
                <a16:creationId xmlns:a16="http://schemas.microsoft.com/office/drawing/2014/main" id="{378BF2A0-F2C9-4026-8C0E-3C30926E0097}"/>
              </a:ext>
            </a:extLst>
          </p:cNvPr>
          <p:cNvSpPr txBox="1"/>
          <p:nvPr/>
        </p:nvSpPr>
        <p:spPr>
          <a:xfrm>
            <a:off x="963792" y="3812285"/>
            <a:ext cx="356616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432FF"/>
                </a:solidFill>
                <a:effectLst/>
                <a:uLnTx/>
                <a:uFillTx/>
                <a:latin typeface="Tahoma"/>
                <a:ea typeface="ＭＳ Ｐゴシック" panose="020B0600070205080204" pitchFamily="34" charset="-128"/>
                <a:cs typeface="+mn-cs"/>
              </a:rPr>
              <a:t>0</a:t>
            </a:r>
            <a:endParaRPr kumimoji="0" lang="en-CH" sz="1100" b="0" i="0" u="none" strike="noStrike" kern="1200" cap="none" spc="0" normalizeH="0" baseline="0" noProof="0" dirty="0">
              <a:ln>
                <a:noFill/>
              </a:ln>
              <a:solidFill>
                <a:srgbClr val="0432FF"/>
              </a:solidFill>
              <a:effectLst/>
              <a:uLnTx/>
              <a:uFillTx/>
              <a:latin typeface="Tahoma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13" name="TextBox 112">
            <a:extLst>
              <a:ext uri="{FF2B5EF4-FFF2-40B4-BE49-F238E27FC236}">
                <a16:creationId xmlns:a16="http://schemas.microsoft.com/office/drawing/2014/main" id="{CBE45038-E1BE-4DC6-83F9-E2C7A459CC9B}"/>
              </a:ext>
            </a:extLst>
          </p:cNvPr>
          <p:cNvSpPr txBox="1"/>
          <p:nvPr/>
        </p:nvSpPr>
        <p:spPr>
          <a:xfrm>
            <a:off x="1381123" y="3809171"/>
            <a:ext cx="356616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432FF"/>
                </a:solidFill>
                <a:effectLst/>
                <a:uLnTx/>
                <a:uFillTx/>
                <a:latin typeface="Tahoma"/>
                <a:ea typeface="ＭＳ Ｐゴシック" panose="020B0600070205080204" pitchFamily="34" charset="-128"/>
                <a:cs typeface="+mn-cs"/>
              </a:rPr>
              <a:t>x</a:t>
            </a:r>
            <a:endParaRPr kumimoji="0" lang="en-CH" sz="1100" b="0" i="0" u="none" strike="noStrike" kern="1200" cap="none" spc="0" normalizeH="0" baseline="0" noProof="0" dirty="0">
              <a:ln>
                <a:noFill/>
              </a:ln>
              <a:solidFill>
                <a:srgbClr val="0432FF"/>
              </a:solidFill>
              <a:effectLst/>
              <a:uLnTx/>
              <a:uFillTx/>
              <a:latin typeface="Tahoma"/>
              <a:ea typeface="ＭＳ Ｐゴシック" panose="020B0600070205080204" pitchFamily="34" charset="-128"/>
              <a:cs typeface="+mn-cs"/>
            </a:endParaRPr>
          </a:p>
        </p:txBody>
      </p:sp>
      <p:cxnSp>
        <p:nvCxnSpPr>
          <p:cNvPr id="114" name="Connector: Elbow 113">
            <a:extLst>
              <a:ext uri="{FF2B5EF4-FFF2-40B4-BE49-F238E27FC236}">
                <a16:creationId xmlns:a16="http://schemas.microsoft.com/office/drawing/2014/main" id="{45C38157-3789-488E-902B-8A9E2C83979C}"/>
              </a:ext>
            </a:extLst>
          </p:cNvPr>
          <p:cNvCxnSpPr>
            <a:cxnSpLocks/>
          </p:cNvCxnSpPr>
          <p:nvPr/>
        </p:nvCxnSpPr>
        <p:spPr bwMode="auto">
          <a:xfrm flipV="1">
            <a:off x="2202838" y="3198590"/>
            <a:ext cx="2500215" cy="973769"/>
          </a:xfrm>
          <a:prstGeom prst="bentConnector4">
            <a:avLst>
              <a:gd name="adj1" fmla="val 15981"/>
              <a:gd name="adj2" fmla="val 127714"/>
            </a:avLst>
          </a:prstGeom>
          <a:ln w="28575">
            <a:headEnd type="none" w="med" len="med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7" name="TextBox 136">
            <a:extLst>
              <a:ext uri="{FF2B5EF4-FFF2-40B4-BE49-F238E27FC236}">
                <a16:creationId xmlns:a16="http://schemas.microsoft.com/office/drawing/2014/main" id="{953EA394-6903-43E8-B70A-4CB4E0D59FA7}"/>
              </a:ext>
            </a:extLst>
          </p:cNvPr>
          <p:cNvSpPr txBox="1"/>
          <p:nvPr/>
        </p:nvSpPr>
        <p:spPr>
          <a:xfrm>
            <a:off x="1779202" y="4063438"/>
            <a:ext cx="43200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432FF"/>
                </a:solidFill>
                <a:effectLst/>
                <a:uLnTx/>
                <a:uFillTx/>
                <a:latin typeface="Tahoma"/>
                <a:ea typeface="ＭＳ Ｐゴシック" panose="020B0600070205080204" pitchFamily="34" charset="-128"/>
                <a:cs typeface="+mn-cs"/>
              </a:rPr>
              <a:t>4</a:t>
            </a:r>
            <a:endParaRPr kumimoji="0" lang="en-CH" sz="1100" b="0" i="0" u="none" strike="noStrike" kern="1200" cap="none" spc="0" normalizeH="0" baseline="0" noProof="0" dirty="0">
              <a:ln>
                <a:noFill/>
              </a:ln>
              <a:solidFill>
                <a:srgbClr val="0432FF"/>
              </a:solidFill>
              <a:effectLst/>
              <a:uLnTx/>
              <a:uFillTx/>
              <a:latin typeface="Tahoma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38" name="TextBox 137">
            <a:extLst>
              <a:ext uri="{FF2B5EF4-FFF2-40B4-BE49-F238E27FC236}">
                <a16:creationId xmlns:a16="http://schemas.microsoft.com/office/drawing/2014/main" id="{F40995A8-CEAD-4A75-86AC-0B76AFFFC580}"/>
              </a:ext>
            </a:extLst>
          </p:cNvPr>
          <p:cNvSpPr txBox="1"/>
          <p:nvPr/>
        </p:nvSpPr>
        <p:spPr>
          <a:xfrm>
            <a:off x="965898" y="4066812"/>
            <a:ext cx="356616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432FF"/>
                </a:solidFill>
                <a:effectLst/>
                <a:uLnTx/>
                <a:uFillTx/>
                <a:latin typeface="Tahoma"/>
                <a:ea typeface="ＭＳ Ｐゴシック" panose="020B0600070205080204" pitchFamily="34" charset="-128"/>
                <a:cs typeface="+mn-cs"/>
              </a:rPr>
              <a:t>1</a:t>
            </a:r>
            <a:endParaRPr kumimoji="0" lang="en-CH" sz="1100" b="0" i="0" u="none" strike="noStrike" kern="1200" cap="none" spc="0" normalizeH="0" baseline="0" noProof="0" dirty="0">
              <a:ln>
                <a:noFill/>
              </a:ln>
              <a:solidFill>
                <a:srgbClr val="0432FF"/>
              </a:solidFill>
              <a:effectLst/>
              <a:uLnTx/>
              <a:uFillTx/>
              <a:latin typeface="Tahoma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39" name="TextBox 138">
            <a:extLst>
              <a:ext uri="{FF2B5EF4-FFF2-40B4-BE49-F238E27FC236}">
                <a16:creationId xmlns:a16="http://schemas.microsoft.com/office/drawing/2014/main" id="{A3E4C95A-BDFB-4EFF-BB9D-84A9820A192A}"/>
              </a:ext>
            </a:extLst>
          </p:cNvPr>
          <p:cNvSpPr txBox="1"/>
          <p:nvPr/>
        </p:nvSpPr>
        <p:spPr>
          <a:xfrm>
            <a:off x="4520276" y="3702685"/>
            <a:ext cx="356616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432FF"/>
                </a:solidFill>
                <a:effectLst/>
                <a:uLnTx/>
                <a:uFillTx/>
                <a:latin typeface="Tahoma"/>
                <a:ea typeface="ＭＳ Ｐゴシック" panose="020B0600070205080204" pitchFamily="34" charset="-128"/>
                <a:cs typeface="+mn-cs"/>
              </a:rPr>
              <a:t>~</a:t>
            </a:r>
            <a:endParaRPr kumimoji="0" lang="en-CH" sz="1100" b="0" i="0" u="none" strike="noStrike" kern="1200" cap="none" spc="0" normalizeH="0" baseline="0" noProof="0" dirty="0">
              <a:ln>
                <a:noFill/>
              </a:ln>
              <a:solidFill>
                <a:srgbClr val="0432FF"/>
              </a:solidFill>
              <a:effectLst/>
              <a:uLnTx/>
              <a:uFillTx/>
              <a:latin typeface="Tahoma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40" name="Rectangle 139">
            <a:extLst>
              <a:ext uri="{FF2B5EF4-FFF2-40B4-BE49-F238E27FC236}">
                <a16:creationId xmlns:a16="http://schemas.microsoft.com/office/drawing/2014/main" id="{60EB1C67-9747-46F4-8148-261402CDF56D}"/>
              </a:ext>
            </a:extLst>
          </p:cNvPr>
          <p:cNvSpPr/>
          <p:nvPr/>
        </p:nvSpPr>
        <p:spPr bwMode="auto">
          <a:xfrm>
            <a:off x="1776041" y="1600200"/>
            <a:ext cx="253627" cy="252000"/>
          </a:xfrm>
          <a:prstGeom prst="rect">
            <a:avLst/>
          </a:prstGeom>
          <a:noFill/>
          <a:ln w="12700">
            <a:solidFill>
              <a:schemeClr val="accent1"/>
            </a:solidFill>
            <a:prstDash val="sysDot"/>
            <a:headEnd type="none" w="med" len="med"/>
            <a:tailEnd type="none" w="med" len="med"/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H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cxnSp>
        <p:nvCxnSpPr>
          <p:cNvPr id="141" name="Straight Arrow Connector 140">
            <a:extLst>
              <a:ext uri="{FF2B5EF4-FFF2-40B4-BE49-F238E27FC236}">
                <a16:creationId xmlns:a16="http://schemas.microsoft.com/office/drawing/2014/main" id="{0EBF90D4-1BFD-4300-A178-30DA109443F2}"/>
              </a:ext>
            </a:extLst>
          </p:cNvPr>
          <p:cNvCxnSpPr>
            <a:cxnSpLocks/>
          </p:cNvCxnSpPr>
          <p:nvPr/>
        </p:nvCxnSpPr>
        <p:spPr bwMode="auto">
          <a:xfrm flipH="1">
            <a:off x="654050" y="1852200"/>
            <a:ext cx="1121991" cy="2567400"/>
          </a:xfrm>
          <a:prstGeom prst="straightConnector1">
            <a:avLst/>
          </a:prstGeom>
          <a:ln w="28575">
            <a:headEnd type="none" w="med" len="med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4" name="TextBox 143">
            <a:extLst>
              <a:ext uri="{FF2B5EF4-FFF2-40B4-BE49-F238E27FC236}">
                <a16:creationId xmlns:a16="http://schemas.microsoft.com/office/drawing/2014/main" id="{AD52EB46-1E91-4BA2-866E-3F156376EF9C}"/>
              </a:ext>
            </a:extLst>
          </p:cNvPr>
          <p:cNvSpPr txBox="1"/>
          <p:nvPr/>
        </p:nvSpPr>
        <p:spPr>
          <a:xfrm>
            <a:off x="923942" y="4329509"/>
            <a:ext cx="438912" cy="237744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 wrap="square" lIns="0" tIns="0" rIns="0" bIns="0" rtlCol="0" anchor="ctr">
            <a:no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432FF"/>
                </a:solidFill>
                <a:effectLst/>
                <a:uLnTx/>
                <a:uFillTx/>
                <a:latin typeface="Tahoma"/>
                <a:ea typeface="ＭＳ Ｐゴシック" panose="020B0600070205080204" pitchFamily="34" charset="-128"/>
                <a:cs typeface="+mn-cs"/>
              </a:rPr>
              <a:t>0</a:t>
            </a:r>
            <a:endParaRPr kumimoji="0" lang="en-CH" sz="1100" b="0" i="0" u="none" strike="noStrike" kern="1200" cap="none" spc="0" normalizeH="0" baseline="0" noProof="0" dirty="0">
              <a:ln>
                <a:noFill/>
              </a:ln>
              <a:solidFill>
                <a:srgbClr val="0432FF"/>
              </a:solidFill>
              <a:effectLst/>
              <a:uLnTx/>
              <a:uFillTx/>
              <a:latin typeface="Tahoma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45" name="TextBox 144">
            <a:extLst>
              <a:ext uri="{FF2B5EF4-FFF2-40B4-BE49-F238E27FC236}">
                <a16:creationId xmlns:a16="http://schemas.microsoft.com/office/drawing/2014/main" id="{E7ED4016-D035-4B12-89A9-664436456991}"/>
              </a:ext>
            </a:extLst>
          </p:cNvPr>
          <p:cNvSpPr txBox="1"/>
          <p:nvPr/>
        </p:nvSpPr>
        <p:spPr>
          <a:xfrm>
            <a:off x="1381123" y="4329509"/>
            <a:ext cx="356616" cy="237744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 wrap="square" lIns="0" tIns="0" rIns="0" bIns="0" rtlCol="0" anchor="ctr">
            <a:no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432FF"/>
                </a:solidFill>
                <a:effectLst/>
                <a:uLnTx/>
                <a:uFillTx/>
                <a:latin typeface="Tahoma"/>
                <a:ea typeface="ＭＳ Ｐゴシック" panose="020B0600070205080204" pitchFamily="34" charset="-128"/>
                <a:cs typeface="+mn-cs"/>
              </a:rPr>
              <a:t>a</a:t>
            </a:r>
            <a:endParaRPr kumimoji="0" lang="en-CH" sz="1100" b="0" i="0" u="none" strike="noStrike" kern="1200" cap="none" spc="0" normalizeH="0" baseline="0" noProof="0" dirty="0">
              <a:ln>
                <a:noFill/>
              </a:ln>
              <a:solidFill>
                <a:srgbClr val="0432FF"/>
              </a:solidFill>
              <a:effectLst/>
              <a:uLnTx/>
              <a:uFillTx/>
              <a:latin typeface="Tahoma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46" name="TextBox 145">
            <a:extLst>
              <a:ext uri="{FF2B5EF4-FFF2-40B4-BE49-F238E27FC236}">
                <a16:creationId xmlns:a16="http://schemas.microsoft.com/office/drawing/2014/main" id="{68A1B2D4-A203-45BB-9BF5-1CE5E07AA83F}"/>
              </a:ext>
            </a:extLst>
          </p:cNvPr>
          <p:cNvSpPr txBox="1"/>
          <p:nvPr/>
        </p:nvSpPr>
        <p:spPr>
          <a:xfrm>
            <a:off x="1755165" y="4330700"/>
            <a:ext cx="484632" cy="237744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 wrap="square" lIns="0" tIns="0" rIns="0" bIns="0" rtlCol="0" anchor="ctr">
            <a:no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H" sz="1100" b="0" i="0" u="none" strike="noStrike" kern="1200" cap="none" spc="0" normalizeH="0" baseline="0" noProof="0" dirty="0">
              <a:ln>
                <a:noFill/>
              </a:ln>
              <a:solidFill>
                <a:srgbClr val="CC9900"/>
              </a:solidFill>
              <a:effectLst/>
              <a:uLnTx/>
              <a:uFillTx/>
              <a:latin typeface="Tahoma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47" name="Flowchart: Process 146">
            <a:extLst>
              <a:ext uri="{FF2B5EF4-FFF2-40B4-BE49-F238E27FC236}">
                <a16:creationId xmlns:a16="http://schemas.microsoft.com/office/drawing/2014/main" id="{CB25D2B1-66BE-44F4-869C-D300B7D96F1F}"/>
              </a:ext>
            </a:extLst>
          </p:cNvPr>
          <p:cNvSpPr/>
          <p:nvPr/>
        </p:nvSpPr>
        <p:spPr bwMode="auto">
          <a:xfrm>
            <a:off x="4038601" y="1689050"/>
            <a:ext cx="4800600" cy="324001"/>
          </a:xfrm>
          <a:prstGeom prst="flowChartProcess">
            <a:avLst/>
          </a:prstGeom>
          <a:ln w="19050">
            <a:headEnd type="none" w="med" len="med"/>
            <a:tailEnd type="none" w="med" len="med"/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5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+mn-cs"/>
              </a:rPr>
              <a:t>Same Steps 1-4 for ADD… Rename R5 </a:t>
            </a:r>
            <a:r>
              <a:rPr kumimoji="0" lang="en-US" sz="15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+mn-cs"/>
                <a:sym typeface="Wingdings" panose="05000000000000000000" pitchFamily="2" charset="2"/>
              </a:rPr>
              <a:t> a</a:t>
            </a:r>
            <a:endParaRPr kumimoji="0" lang="en-CH" sz="15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cxnSp>
        <p:nvCxnSpPr>
          <p:cNvPr id="149" name="Straight Arrow Connector 148">
            <a:extLst>
              <a:ext uri="{FF2B5EF4-FFF2-40B4-BE49-F238E27FC236}">
                <a16:creationId xmlns:a16="http://schemas.microsoft.com/office/drawing/2014/main" id="{39DC553D-CF2F-4BDA-9954-2676932822E2}"/>
              </a:ext>
            </a:extLst>
          </p:cNvPr>
          <p:cNvCxnSpPr>
            <a:cxnSpLocks/>
          </p:cNvCxnSpPr>
          <p:nvPr/>
        </p:nvCxnSpPr>
        <p:spPr bwMode="auto">
          <a:xfrm flipH="1">
            <a:off x="1644594" y="3845716"/>
            <a:ext cx="1176515" cy="573884"/>
          </a:xfrm>
          <a:prstGeom prst="straightConnector1">
            <a:avLst/>
          </a:prstGeom>
          <a:ln w="28575">
            <a:headEnd type="none" w="med" len="med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3" name="Flowchart: Process 146">
            <a:extLst>
              <a:ext uri="{FF2B5EF4-FFF2-40B4-BE49-F238E27FC236}">
                <a16:creationId xmlns:a16="http://schemas.microsoft.com/office/drawing/2014/main" id="{C4AE780C-7074-B94B-B5F7-7BEEEEF2225E}"/>
              </a:ext>
            </a:extLst>
          </p:cNvPr>
          <p:cNvSpPr/>
          <p:nvPr/>
        </p:nvSpPr>
        <p:spPr bwMode="auto">
          <a:xfrm>
            <a:off x="2540182" y="6068548"/>
            <a:ext cx="6146618" cy="324001"/>
          </a:xfrm>
          <a:prstGeom prst="flowChartProcess">
            <a:avLst/>
          </a:prstGeom>
          <a:ln w="19050">
            <a:headEnd type="none" w="med" len="med"/>
            <a:tailEnd type="none" w="med" len="med"/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5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+mn-cs"/>
              </a:rPr>
              <a:t>ADD in </a:t>
            </a:r>
            <a:r>
              <a:rPr kumimoji="0" lang="en-US" sz="15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+mn-cs"/>
              </a:rPr>
              <a:t>RS a </a:t>
            </a:r>
            <a:r>
              <a:rPr kumimoji="0" lang="en-US" sz="15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+mn-cs"/>
              </a:rPr>
              <a:t>cannot execute in the next cycle: one source is not valid</a:t>
            </a:r>
            <a:endParaRPr kumimoji="0" lang="en-CH" sz="15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74" name="Flowchart: Process 54">
            <a:extLst>
              <a:ext uri="{FF2B5EF4-FFF2-40B4-BE49-F238E27FC236}">
                <a16:creationId xmlns:a16="http://schemas.microsoft.com/office/drawing/2014/main" id="{EFDEBB8A-5006-D84E-B3CE-32EBB54AE3D4}"/>
              </a:ext>
            </a:extLst>
          </p:cNvPr>
          <p:cNvSpPr/>
          <p:nvPr/>
        </p:nvSpPr>
        <p:spPr bwMode="auto">
          <a:xfrm>
            <a:off x="4041446" y="130880"/>
            <a:ext cx="4800600" cy="324001"/>
          </a:xfrm>
          <a:prstGeom prst="flowChartProcess">
            <a:avLst/>
          </a:prstGeom>
          <a:ln w="19050">
            <a:headEnd type="none" w="med" len="med"/>
            <a:tailEnd type="none" w="med" len="med"/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500" b="0" i="0" u="none" strike="noStrike" kern="1200" cap="none" spc="0" normalizeH="0" baseline="0" noProof="0" dirty="0">
                <a:ln>
                  <a:noFill/>
                </a:ln>
                <a:solidFill>
                  <a:srgbClr val="0432FF"/>
                </a:solidFill>
                <a:effectLst/>
                <a:uLnTx/>
                <a:uFillTx/>
                <a:latin typeface="Arial" pitchFamily="34" charset="0"/>
                <a:ea typeface="+mn-ea"/>
                <a:cs typeface="+mn-cs"/>
              </a:rPr>
              <a:t>1. MUL in RS x starts executing</a:t>
            </a:r>
            <a:endParaRPr kumimoji="0" lang="en-CH" sz="1500" b="0" i="0" u="none" strike="noStrike" kern="1200" cap="none" spc="0" normalizeH="0" baseline="0" noProof="0" dirty="0">
              <a:ln>
                <a:noFill/>
              </a:ln>
              <a:solidFill>
                <a:srgbClr val="0432FF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75" name="Flowchart: Process 54">
            <a:extLst>
              <a:ext uri="{FF2B5EF4-FFF2-40B4-BE49-F238E27FC236}">
                <a16:creationId xmlns:a16="http://schemas.microsoft.com/office/drawing/2014/main" id="{ACDB9FB4-B1BC-CA41-8B0D-2547DF2CF629}"/>
              </a:ext>
            </a:extLst>
          </p:cNvPr>
          <p:cNvSpPr/>
          <p:nvPr/>
        </p:nvSpPr>
        <p:spPr bwMode="auto">
          <a:xfrm>
            <a:off x="4038600" y="443415"/>
            <a:ext cx="4800600" cy="324001"/>
          </a:xfrm>
          <a:prstGeom prst="flowChartProcess">
            <a:avLst/>
          </a:prstGeom>
          <a:ln w="19050">
            <a:headEnd type="none" w="med" len="med"/>
            <a:tailEnd type="none" w="med" len="med"/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500" b="0" i="0" u="none" strike="noStrike" kern="1200" cap="none" spc="0" normalizeH="0" baseline="0" noProof="0" dirty="0">
                <a:ln>
                  <a:noFill/>
                </a:ln>
                <a:solidFill>
                  <a:srgbClr val="0432FF"/>
                </a:solidFill>
                <a:effectLst/>
                <a:uLnTx/>
                <a:uFillTx/>
                <a:latin typeface="Arial" pitchFamily="34" charset="0"/>
                <a:ea typeface="+mn-ea"/>
                <a:cs typeface="+mn-cs"/>
              </a:rPr>
              <a:t>2. ADD gets decoded and </a:t>
            </a:r>
            <a:r>
              <a:rPr kumimoji="0" lang="en-US" sz="1500" b="0" i="0" u="none" strike="noStrike" kern="1200" cap="none" spc="0" normalizeH="0" baseline="0" noProof="0" dirty="0" err="1">
                <a:ln>
                  <a:noFill/>
                </a:ln>
                <a:solidFill>
                  <a:srgbClr val="0432FF"/>
                </a:solidFill>
                <a:effectLst/>
                <a:uLnTx/>
                <a:uFillTx/>
                <a:latin typeface="Arial" pitchFamily="34" charset="0"/>
                <a:ea typeface="+mn-ea"/>
                <a:cs typeface="+mn-cs"/>
              </a:rPr>
              <a:t>alloc</a:t>
            </a:r>
            <a:r>
              <a:rPr lang="en-US" sz="1500" dirty="0" err="1">
                <a:solidFill>
                  <a:srgbClr val="0432FF"/>
                </a:solidFill>
                <a:latin typeface="Arial" pitchFamily="34" charset="0"/>
              </a:rPr>
              <a:t>ated</a:t>
            </a:r>
            <a:r>
              <a:rPr kumimoji="0" lang="en-US" sz="1500" b="0" i="0" u="none" strike="noStrike" kern="1200" cap="none" spc="0" normalizeH="0" baseline="0" noProof="0" dirty="0">
                <a:ln>
                  <a:noFill/>
                </a:ln>
                <a:solidFill>
                  <a:srgbClr val="0432FF"/>
                </a:solidFill>
                <a:effectLst/>
                <a:uLnTx/>
                <a:uFillTx/>
                <a:latin typeface="Arial" pitchFamily="34" charset="0"/>
                <a:ea typeface="+mn-ea"/>
                <a:cs typeface="+mn-cs"/>
              </a:rPr>
              <a:t> into RS a</a:t>
            </a:r>
            <a:endParaRPr kumimoji="0" lang="en-CH" sz="1500" b="0" i="0" u="none" strike="noStrike" kern="1200" cap="none" spc="0" normalizeH="0" baseline="0" noProof="0" dirty="0">
              <a:ln>
                <a:noFill/>
              </a:ln>
              <a:solidFill>
                <a:srgbClr val="0432FF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589350286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3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8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1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4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4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>
                      <p:stCondLst>
                        <p:cond delay="indefinite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0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>
                      <p:stCondLst>
                        <p:cond delay="indefinite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5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8" dur="500"/>
                                        <p:tgtEl>
                                          <p:spTgt spid="1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1" dur="500"/>
                                        <p:tgtEl>
                                          <p:spTgt spid="1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4" dur="500"/>
                                        <p:tgtEl>
                                          <p:spTgt spid="1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7" dur="500"/>
                                        <p:tgtEl>
                                          <p:spTgt spid="1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8" presetID="0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035 0.00115 L 0.09514 0.00069 C 0.09514 -0.04491 0.09531 -0.09051 0.09548 -0.13588 L 0.22014 -0.13727 L 0.22083 -0.11227 L 0.21666 -0.01598 " pathEditMode="relative" rAng="0" ptsTypes="AAAAAA">
                                      <p:cBhvr>
                                        <p:cTn id="89" dur="2000" fill="hold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1059" y="-6921"/>
                                    </p:animMotion>
                                  </p:childTnLst>
                                </p:cTn>
                              </p:par>
                              <p:par>
                                <p:cTn id="90" presetID="0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069 -0.00162 L 0.1408 -0.00278 L 0.14045 -0.1375 L 0.26736 -0.13658 L 0.26736 -0.11296 L 0.22257 -0.01644 " pathEditMode="relative" rAng="0" ptsTypes="AAAAAA">
                                      <p:cBhvr>
                                        <p:cTn id="91" dur="2000" fill="hold"/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3333" y="-6806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2" fill="hold">
                      <p:stCondLst>
                        <p:cond delay="indefinite"/>
                      </p:stCondLst>
                      <p:childTnLst>
                        <p:par>
                          <p:cTn id="93" fill="hold">
                            <p:stCondLst>
                              <p:cond delay="0"/>
                            </p:stCondLst>
                            <p:childTnLst>
                              <p:par>
                                <p:cTn id="94" presetID="63" presetClass="path" presetSubtype="0" accel="50000" decel="5000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33333E-6 -3.7037E-7 L 0.04375 -3.7037E-7 " pathEditMode="relative" rAng="0" ptsTypes="AA">
                                      <p:cBhvr>
                                        <p:cTn id="95" dur="2000" fill="hold"/>
                                        <p:tgtEl>
                                          <p:spTgt spid="18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187" y="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6" fill="hold">
                            <p:stCondLst>
                              <p:cond delay="2000"/>
                            </p:stCondLst>
                            <p:childTnLst>
                              <p:par>
                                <p:cTn id="9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9" dur="500"/>
                                        <p:tgtEl>
                                          <p:spTgt spid="1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2" dur="500"/>
                                        <p:tgtEl>
                                          <p:spTgt spid="1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6" presetID="0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104 0.00046 L 0.1599 0.00046 L 0.1599 -0.19885 L 0.3901 -0.19815 C 0.38976 -0.18195 0.38976 -0.16528 0.38941 -0.14908 L 0.34948 -0.05324 " pathEditMode="relative" rAng="0" ptsTypes="AAAAAA">
                                      <p:cBhvr>
                                        <p:cTn id="107" dur="2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9549" y="-9977"/>
                                    </p:animMotion>
                                  </p:childTnLst>
                                </p:cTn>
                              </p:par>
                              <p:par>
                                <p:cTn id="108" presetID="0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26 0.00209 L 0.06875 0.00301 C 0.06892 -0.06365 0.0691 -0.13032 0.06927 -0.19699 L 0.29896 -0.19768 L 0.29792 -0.14791 L 0.33802 -0.05393 " pathEditMode="relative" rAng="0" ptsTypes="AAAAAA">
                                      <p:cBhvr>
                                        <p:cTn id="109" dur="2000" fill="hold"/>
                                        <p:tgtEl>
                                          <p:spTgt spid="13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6771" y="-995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0" fill="hold">
                            <p:stCondLst>
                              <p:cond delay="4000"/>
                            </p:stCondLst>
                            <p:childTnLst>
                              <p:par>
                                <p:cTn id="11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3" dur="500"/>
                                        <p:tgtEl>
                                          <p:spTgt spid="1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4" fill="hold">
                      <p:stCondLst>
                        <p:cond delay="indefinite"/>
                      </p:stCondLst>
                      <p:childTnLst>
                        <p:par>
                          <p:cTn id="115" fill="hold">
                            <p:stCondLst>
                              <p:cond delay="0"/>
                            </p:stCondLst>
                            <p:childTnLst>
                              <p:par>
                                <p:cTn id="116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8" dur="500"/>
                                        <p:tgtEl>
                                          <p:spTgt spid="1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1" dur="500"/>
                                        <p:tgtEl>
                                          <p:spTgt spid="1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4" dur="500"/>
                                        <p:tgtEl>
                                          <p:spTgt spid="1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7" dur="500"/>
                                        <p:tgtEl>
                                          <p:spTgt spid="1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0" dur="500"/>
                                        <p:tgtEl>
                                          <p:spTgt spid="1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3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6" dur="500"/>
                                        <p:tgtEl>
                                          <p:spTgt spid="1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7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8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0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41" dur="500"/>
                                        <p:tgtEl>
                                          <p:spTgt spid="1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3" presetID="10" presetClass="exit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44" dur="500"/>
                                        <p:tgtEl>
                                          <p:spTgt spid="18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6" fill="hold">
                      <p:stCondLst>
                        <p:cond delay="indefinite"/>
                      </p:stCondLst>
                      <p:childTnLst>
                        <p:par>
                          <p:cTn id="147" fill="hold">
                            <p:stCondLst>
                              <p:cond delay="0"/>
                            </p:stCondLst>
                            <p:childTnLst>
                              <p:par>
                                <p:cTn id="148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0" dur="500"/>
                                        <p:tgtEl>
                                          <p:spTgt spid="4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1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52" dur="500"/>
                                        <p:tgtEl>
                                          <p:spTgt spid="14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4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55" dur="500"/>
                                        <p:tgtEl>
                                          <p:spTgt spid="14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7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58" dur="500"/>
                                        <p:tgtEl>
                                          <p:spTgt spid="14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0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61" dur="500"/>
                                        <p:tgtEl>
                                          <p:spTgt spid="18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5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2" grpId="0" animBg="1"/>
      <p:bldP spid="185" grpId="0" animBg="1"/>
      <p:bldP spid="185" grpId="1" animBg="1"/>
      <p:bldP spid="399" grpId="0"/>
      <p:bldP spid="401" grpId="0"/>
      <p:bldP spid="402" grpId="0"/>
      <p:bldP spid="187" grpId="0" animBg="1"/>
      <p:bldP spid="187" grpId="1" animBg="1"/>
      <p:bldP spid="187" grpId="2" animBg="1"/>
      <p:bldP spid="55" grpId="0" animBg="1"/>
      <p:bldP spid="56" grpId="0" animBg="1"/>
      <p:bldP spid="56" grpId="1" animBg="1"/>
      <p:bldP spid="57" grpId="0" animBg="1"/>
      <p:bldP spid="57" grpId="1" animBg="1"/>
      <p:bldP spid="58" grpId="0" animBg="1"/>
      <p:bldP spid="42" grpId="0"/>
      <p:bldP spid="112" grpId="0"/>
      <p:bldP spid="112" grpId="1"/>
      <p:bldP spid="113" grpId="0"/>
      <p:bldP spid="113" grpId="1"/>
      <p:bldP spid="137" grpId="0"/>
      <p:bldP spid="137" grpId="1"/>
      <p:bldP spid="138" grpId="0"/>
      <p:bldP spid="138" grpId="1"/>
      <p:bldP spid="139" grpId="0"/>
      <p:bldP spid="140" grpId="0" animBg="1"/>
      <p:bldP spid="140" grpId="1" animBg="1"/>
      <p:bldP spid="144" grpId="0" animBg="1"/>
      <p:bldP spid="145" grpId="0" animBg="1"/>
      <p:bldP spid="146" grpId="0" animBg="1"/>
      <p:bldP spid="147" grpId="0" animBg="1"/>
      <p:bldP spid="73" grpId="0" animBg="1"/>
      <p:bldP spid="74" grpId="0" animBg="1"/>
      <p:bldP spid="75" grpId="0" animBg="1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2" name="Rectangle 191">
            <a:extLst>
              <a:ext uri="{FF2B5EF4-FFF2-40B4-BE49-F238E27FC236}">
                <a16:creationId xmlns:a16="http://schemas.microsoft.com/office/drawing/2014/main" id="{3E52303C-EF3A-40E0-8ECE-49696D977DB4}"/>
              </a:ext>
            </a:extLst>
          </p:cNvPr>
          <p:cNvSpPr/>
          <p:nvPr/>
        </p:nvSpPr>
        <p:spPr bwMode="auto">
          <a:xfrm>
            <a:off x="228600" y="1870170"/>
            <a:ext cx="2006558" cy="25200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H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85" name="Rectangle 184">
            <a:extLst>
              <a:ext uri="{FF2B5EF4-FFF2-40B4-BE49-F238E27FC236}">
                <a16:creationId xmlns:a16="http://schemas.microsoft.com/office/drawing/2014/main" id="{EF72707B-B44D-4197-BA04-42E70BD05C1C}"/>
              </a:ext>
            </a:extLst>
          </p:cNvPr>
          <p:cNvSpPr/>
          <p:nvPr/>
        </p:nvSpPr>
        <p:spPr bwMode="auto">
          <a:xfrm>
            <a:off x="3233128" y="951055"/>
            <a:ext cx="331200" cy="1918024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H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509FDBD3-8031-42D6-80CF-FE05E4EEB4F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28600" y="152400"/>
            <a:ext cx="8610600" cy="1066800"/>
          </a:xfrm>
        </p:spPr>
        <p:txBody>
          <a:bodyPr/>
          <a:lstStyle/>
          <a:p>
            <a:r>
              <a:rPr lang="en-US" dirty="0"/>
              <a:t>Recall: Cycle </a:t>
            </a:r>
            <a:r>
              <a:rPr lang="en-US" dirty="0">
                <a:sym typeface="Wingdings" panose="05000000000000000000" pitchFamily="2" charset="2"/>
              </a:rPr>
              <a:t>4</a:t>
            </a:r>
            <a:endParaRPr lang="en-CH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2ABBFAF7-D375-4D96-BA5E-AF0327B95852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F4A640EF-F0E2-4E49-9455-7E266BCEBB78}" type="slidenum">
              <a:rPr kumimoji="0" lang="en-US" altLang="en-US" sz="16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aramond" panose="02020404030301010803" pitchFamily="18" charset="0"/>
                <a:ea typeface="ＭＳ Ｐゴシック" panose="020B0600070205080204" pitchFamily="34" charset="-128"/>
                <a:cs typeface="Arial" panose="020B0604020202020204" pitchFamily="34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13</a:t>
            </a:fld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aramond" panose="02020404030301010803" pitchFamily="18" charset="0"/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  <p:grpSp>
        <p:nvGrpSpPr>
          <p:cNvPr id="19" name="Group 18">
            <a:extLst>
              <a:ext uri="{FF2B5EF4-FFF2-40B4-BE49-F238E27FC236}">
                <a16:creationId xmlns:a16="http://schemas.microsoft.com/office/drawing/2014/main" id="{A4AA7E21-7B39-4D87-8095-EBAAA1B5887A}"/>
              </a:ext>
            </a:extLst>
          </p:cNvPr>
          <p:cNvGrpSpPr/>
          <p:nvPr/>
        </p:nvGrpSpPr>
        <p:grpSpPr>
          <a:xfrm>
            <a:off x="3398728" y="4989344"/>
            <a:ext cx="1449705" cy="798651"/>
            <a:chOff x="6998109" y="2092803"/>
            <a:chExt cx="3805084" cy="2096244"/>
          </a:xfrm>
        </p:grpSpPr>
        <p:sp>
          <p:nvSpPr>
            <p:cNvPr id="20" name="Flowchart: Manual Operation 19">
              <a:extLst>
                <a:ext uri="{FF2B5EF4-FFF2-40B4-BE49-F238E27FC236}">
                  <a16:creationId xmlns:a16="http://schemas.microsoft.com/office/drawing/2014/main" id="{D9788A89-F980-424B-B3EA-FD96B8BD3A8E}"/>
                </a:ext>
              </a:extLst>
            </p:cNvPr>
            <p:cNvSpPr/>
            <p:nvPr/>
          </p:nvSpPr>
          <p:spPr>
            <a:xfrm>
              <a:off x="6998109" y="2573594"/>
              <a:ext cx="3805084" cy="1143000"/>
            </a:xfrm>
            <a:prstGeom prst="flowChartManualOperation">
              <a:avLst/>
            </a:prstGeom>
            <a:ln w="12700"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/>
                  <a:ea typeface="+mn-ea"/>
                  <a:cs typeface="+mn-cs"/>
                </a:rPr>
                <a:t>+</a:t>
              </a:r>
              <a:endParaRPr kumimoji="0" lang="en-CH" sz="2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/>
                <a:ea typeface="+mn-ea"/>
                <a:cs typeface="+mn-cs"/>
              </a:endParaRPr>
            </a:p>
          </p:txBody>
        </p:sp>
        <p:cxnSp>
          <p:nvCxnSpPr>
            <p:cNvPr id="21" name="Straight Connector 20">
              <a:extLst>
                <a:ext uri="{FF2B5EF4-FFF2-40B4-BE49-F238E27FC236}">
                  <a16:creationId xmlns:a16="http://schemas.microsoft.com/office/drawing/2014/main" id="{A11E8E30-D2BE-4453-842F-BFE9A1A107DA}"/>
                </a:ext>
              </a:extLst>
            </p:cNvPr>
            <p:cNvCxnSpPr>
              <a:cxnSpLocks/>
            </p:cNvCxnSpPr>
            <p:nvPr/>
          </p:nvCxnSpPr>
          <p:spPr>
            <a:xfrm>
              <a:off x="8329141" y="3716595"/>
              <a:ext cx="0" cy="472452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" name="Straight Connector 21">
              <a:extLst>
                <a:ext uri="{FF2B5EF4-FFF2-40B4-BE49-F238E27FC236}">
                  <a16:creationId xmlns:a16="http://schemas.microsoft.com/office/drawing/2014/main" id="{1F9DD9CB-A55D-427D-99E0-64627FC8AE38}"/>
                </a:ext>
              </a:extLst>
            </p:cNvPr>
            <p:cNvCxnSpPr>
              <a:cxnSpLocks/>
            </p:cNvCxnSpPr>
            <p:nvPr/>
          </p:nvCxnSpPr>
          <p:spPr>
            <a:xfrm>
              <a:off x="9473166" y="3716595"/>
              <a:ext cx="0" cy="472452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" name="Straight Connector 22">
              <a:extLst>
                <a:ext uri="{FF2B5EF4-FFF2-40B4-BE49-F238E27FC236}">
                  <a16:creationId xmlns:a16="http://schemas.microsoft.com/office/drawing/2014/main" id="{7ECA4318-6D66-4D09-AE89-D97B30539D8A}"/>
                </a:ext>
              </a:extLst>
            </p:cNvPr>
            <p:cNvCxnSpPr>
              <a:cxnSpLocks/>
            </p:cNvCxnSpPr>
            <p:nvPr/>
          </p:nvCxnSpPr>
          <p:spPr>
            <a:xfrm>
              <a:off x="7768703" y="2092803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" name="Straight Connector 23">
              <a:extLst>
                <a:ext uri="{FF2B5EF4-FFF2-40B4-BE49-F238E27FC236}">
                  <a16:creationId xmlns:a16="http://schemas.microsoft.com/office/drawing/2014/main" id="{5A79CD7C-A37E-433C-B255-46FD6FEBCF89}"/>
                </a:ext>
              </a:extLst>
            </p:cNvPr>
            <p:cNvCxnSpPr>
              <a:cxnSpLocks/>
            </p:cNvCxnSpPr>
            <p:nvPr/>
          </p:nvCxnSpPr>
          <p:spPr>
            <a:xfrm>
              <a:off x="10017832" y="2092803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" name="Straight Connector 24">
              <a:extLst>
                <a:ext uri="{FF2B5EF4-FFF2-40B4-BE49-F238E27FC236}">
                  <a16:creationId xmlns:a16="http://schemas.microsoft.com/office/drawing/2014/main" id="{A584043F-213C-4FA2-A503-A68507FB5934}"/>
                </a:ext>
              </a:extLst>
            </p:cNvPr>
            <p:cNvCxnSpPr>
              <a:cxnSpLocks/>
            </p:cNvCxnSpPr>
            <p:nvPr/>
          </p:nvCxnSpPr>
          <p:spPr>
            <a:xfrm>
              <a:off x="8911705" y="2092803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6" name="Group 25">
            <a:extLst>
              <a:ext uri="{FF2B5EF4-FFF2-40B4-BE49-F238E27FC236}">
                <a16:creationId xmlns:a16="http://schemas.microsoft.com/office/drawing/2014/main" id="{AAB88D05-5CA0-48B4-9863-D2A4299DDDA4}"/>
              </a:ext>
            </a:extLst>
          </p:cNvPr>
          <p:cNvGrpSpPr/>
          <p:nvPr/>
        </p:nvGrpSpPr>
        <p:grpSpPr>
          <a:xfrm>
            <a:off x="6477000" y="4989344"/>
            <a:ext cx="1449705" cy="795474"/>
            <a:chOff x="6998109" y="2101142"/>
            <a:chExt cx="3805084" cy="2087904"/>
          </a:xfrm>
        </p:grpSpPr>
        <p:sp>
          <p:nvSpPr>
            <p:cNvPr id="27" name="Flowchart: Manual Operation 26">
              <a:extLst>
                <a:ext uri="{FF2B5EF4-FFF2-40B4-BE49-F238E27FC236}">
                  <a16:creationId xmlns:a16="http://schemas.microsoft.com/office/drawing/2014/main" id="{697BEE34-7099-4A97-B1AC-C9CE1D11B917}"/>
                </a:ext>
              </a:extLst>
            </p:cNvPr>
            <p:cNvSpPr/>
            <p:nvPr/>
          </p:nvSpPr>
          <p:spPr>
            <a:xfrm>
              <a:off x="6998109" y="2573594"/>
              <a:ext cx="3805084" cy="1143000"/>
            </a:xfrm>
            <a:prstGeom prst="flowChartManualOperation">
              <a:avLst/>
            </a:prstGeom>
            <a:ln w="12700"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H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/>
                  <a:ea typeface="+mn-ea"/>
                  <a:cs typeface="+mn-cs"/>
                </a:rPr>
                <a:t>∗</a:t>
              </a:r>
            </a:p>
          </p:txBody>
        </p:sp>
        <p:cxnSp>
          <p:nvCxnSpPr>
            <p:cNvPr id="28" name="Straight Connector 27">
              <a:extLst>
                <a:ext uri="{FF2B5EF4-FFF2-40B4-BE49-F238E27FC236}">
                  <a16:creationId xmlns:a16="http://schemas.microsoft.com/office/drawing/2014/main" id="{EA4EB639-D558-45E4-9466-BDE2F8372937}"/>
                </a:ext>
              </a:extLst>
            </p:cNvPr>
            <p:cNvCxnSpPr>
              <a:cxnSpLocks/>
            </p:cNvCxnSpPr>
            <p:nvPr/>
          </p:nvCxnSpPr>
          <p:spPr>
            <a:xfrm>
              <a:off x="8329141" y="3716595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" name="Straight Connector 28">
              <a:extLst>
                <a:ext uri="{FF2B5EF4-FFF2-40B4-BE49-F238E27FC236}">
                  <a16:creationId xmlns:a16="http://schemas.microsoft.com/office/drawing/2014/main" id="{E5582676-F310-42D3-80E5-0D91022531B7}"/>
                </a:ext>
              </a:extLst>
            </p:cNvPr>
            <p:cNvCxnSpPr>
              <a:cxnSpLocks/>
            </p:cNvCxnSpPr>
            <p:nvPr/>
          </p:nvCxnSpPr>
          <p:spPr>
            <a:xfrm>
              <a:off x="9473166" y="3716595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" name="Straight Connector 29">
              <a:extLst>
                <a:ext uri="{FF2B5EF4-FFF2-40B4-BE49-F238E27FC236}">
                  <a16:creationId xmlns:a16="http://schemas.microsoft.com/office/drawing/2014/main" id="{93D48D83-B4BE-48B5-9027-5A30266F2B1B}"/>
                </a:ext>
              </a:extLst>
            </p:cNvPr>
            <p:cNvCxnSpPr>
              <a:cxnSpLocks/>
            </p:cNvCxnSpPr>
            <p:nvPr/>
          </p:nvCxnSpPr>
          <p:spPr>
            <a:xfrm>
              <a:off x="7768703" y="2101142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" name="Straight Connector 30">
              <a:extLst>
                <a:ext uri="{FF2B5EF4-FFF2-40B4-BE49-F238E27FC236}">
                  <a16:creationId xmlns:a16="http://schemas.microsoft.com/office/drawing/2014/main" id="{4194A397-3F5E-43B7-A316-493D0DF44868}"/>
                </a:ext>
              </a:extLst>
            </p:cNvPr>
            <p:cNvCxnSpPr>
              <a:cxnSpLocks/>
            </p:cNvCxnSpPr>
            <p:nvPr/>
          </p:nvCxnSpPr>
          <p:spPr>
            <a:xfrm>
              <a:off x="10017832" y="2101142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" name="Straight Connector 31">
              <a:extLst>
                <a:ext uri="{FF2B5EF4-FFF2-40B4-BE49-F238E27FC236}">
                  <a16:creationId xmlns:a16="http://schemas.microsoft.com/office/drawing/2014/main" id="{455A5D3E-8DEE-420C-BF49-4FDB538C5A67}"/>
                </a:ext>
              </a:extLst>
            </p:cNvPr>
            <p:cNvCxnSpPr>
              <a:cxnSpLocks/>
            </p:cNvCxnSpPr>
            <p:nvPr/>
          </p:nvCxnSpPr>
          <p:spPr>
            <a:xfrm>
              <a:off x="8911705" y="2101142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aphicFrame>
        <p:nvGraphicFramePr>
          <p:cNvPr id="34" name="Table 33">
            <a:extLst>
              <a:ext uri="{FF2B5EF4-FFF2-40B4-BE49-F238E27FC236}">
                <a16:creationId xmlns:a16="http://schemas.microsoft.com/office/drawing/2014/main" id="{33C88395-4758-4F88-A6AE-720C47DD47BE}"/>
              </a:ext>
            </a:extLst>
          </p:cNvPr>
          <p:cNvGraphicFramePr>
            <a:graphicFrameLocks noGrp="1"/>
          </p:cNvGraphicFramePr>
          <p:nvPr>
            <p:extLst/>
          </p:nvPr>
        </p:nvGraphicFramePr>
        <p:xfrm>
          <a:off x="2805320" y="3198590"/>
          <a:ext cx="2500215" cy="1512190"/>
        </p:xfrm>
        <a:graphic>
          <a:graphicData uri="http://schemas.openxmlformats.org/drawingml/2006/table">
            <a:tbl>
              <a:tblPr firstRow="1" bandRow="1"/>
              <a:tblGrid>
                <a:gridCol w="196215">
                  <a:extLst>
                    <a:ext uri="{9D8B030D-6E8A-4147-A177-3AD203B41FA5}">
                      <a16:colId xmlns:a16="http://schemas.microsoft.com/office/drawing/2014/main" val="1480437428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1920182586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3827485233"/>
                    </a:ext>
                  </a:extLst>
                </a:gridCol>
                <a:gridCol w="432000">
                  <a:extLst>
                    <a:ext uri="{9D8B030D-6E8A-4147-A177-3AD203B41FA5}">
                      <a16:colId xmlns:a16="http://schemas.microsoft.com/office/drawing/2014/main" val="1951423778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3246411041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66036803"/>
                    </a:ext>
                  </a:extLst>
                </a:gridCol>
                <a:gridCol w="432000">
                  <a:extLst>
                    <a:ext uri="{9D8B030D-6E8A-4147-A177-3AD203B41FA5}">
                      <a16:colId xmlns:a16="http://schemas.microsoft.com/office/drawing/2014/main" val="3471918201"/>
                    </a:ext>
                  </a:extLst>
                </a:gridCol>
              </a:tblGrid>
              <a:tr h="252095">
                <a:tc rowSpan="2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3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Source 1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 gridSpan="3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Source 2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50521989"/>
                  </a:ext>
                </a:extLst>
              </a:tr>
              <a:tr h="252095">
                <a:tc v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Tag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Value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Tag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Value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894671291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a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dirty="0">
                          <a:effectLst/>
                          <a:latin typeface="+mn-lt"/>
                          <a:cs typeface="Times New Roman" panose="02020603050405020304" pitchFamily="18" charset="0"/>
                        </a:rPr>
                        <a:t>0</a:t>
                      </a:r>
                      <a:endParaRPr lang="en-CH" sz="1100" dirty="0">
                        <a:effectLst/>
                        <a:latin typeface="+mn-lt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dirty="0">
                          <a:effectLst/>
                          <a:latin typeface="+mn-lt"/>
                          <a:cs typeface="Times New Roman" panose="02020603050405020304" pitchFamily="18" charset="0"/>
                        </a:rPr>
                        <a:t>x</a:t>
                      </a:r>
                      <a:endParaRPr lang="en-CH" sz="1100" dirty="0">
                        <a:effectLst/>
                        <a:latin typeface="+mn-lt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+mn-lt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dirty="0">
                          <a:effectLst/>
                          <a:latin typeface="+mn-lt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dirty="0">
                        <a:effectLst/>
                        <a:latin typeface="+mn-lt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dirty="0">
                          <a:effectLst/>
                          <a:latin typeface="+mn-lt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dirty="0">
                        <a:effectLst/>
                        <a:latin typeface="+mn-lt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dirty="0">
                          <a:effectLst/>
                          <a:latin typeface="+mn-lt"/>
                          <a:cs typeface="Times New Roman" panose="02020603050405020304" pitchFamily="18" charset="0"/>
                        </a:rPr>
                        <a:t>4</a:t>
                      </a:r>
                      <a:endParaRPr lang="en-CH" sz="1100" dirty="0">
                        <a:effectLst/>
                        <a:latin typeface="+mn-lt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509852004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b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699116283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c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043214300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d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857415154"/>
                  </a:ext>
                </a:extLst>
              </a:tr>
            </a:tbl>
          </a:graphicData>
        </a:graphic>
      </p:graphicFrame>
      <p:graphicFrame>
        <p:nvGraphicFramePr>
          <p:cNvPr id="36" name="Table 35">
            <a:extLst>
              <a:ext uri="{FF2B5EF4-FFF2-40B4-BE49-F238E27FC236}">
                <a16:creationId xmlns:a16="http://schemas.microsoft.com/office/drawing/2014/main" id="{97CEA6B2-1EB6-48A9-8CFF-BC13AB7D53A8}"/>
              </a:ext>
            </a:extLst>
          </p:cNvPr>
          <p:cNvGraphicFramePr>
            <a:graphicFrameLocks noGrp="1"/>
          </p:cNvGraphicFramePr>
          <p:nvPr>
            <p:extLst/>
          </p:nvPr>
        </p:nvGraphicFramePr>
        <p:xfrm>
          <a:off x="5860859" y="3198590"/>
          <a:ext cx="2500215" cy="1512190"/>
        </p:xfrm>
        <a:graphic>
          <a:graphicData uri="http://schemas.openxmlformats.org/drawingml/2006/table">
            <a:tbl>
              <a:tblPr firstRow="1" bandRow="1"/>
              <a:tblGrid>
                <a:gridCol w="196215">
                  <a:extLst>
                    <a:ext uri="{9D8B030D-6E8A-4147-A177-3AD203B41FA5}">
                      <a16:colId xmlns:a16="http://schemas.microsoft.com/office/drawing/2014/main" val="1480437428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1920182586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3827485233"/>
                    </a:ext>
                  </a:extLst>
                </a:gridCol>
                <a:gridCol w="432000">
                  <a:extLst>
                    <a:ext uri="{9D8B030D-6E8A-4147-A177-3AD203B41FA5}">
                      <a16:colId xmlns:a16="http://schemas.microsoft.com/office/drawing/2014/main" val="1951423778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3246411041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66036803"/>
                    </a:ext>
                  </a:extLst>
                </a:gridCol>
                <a:gridCol w="432000">
                  <a:extLst>
                    <a:ext uri="{9D8B030D-6E8A-4147-A177-3AD203B41FA5}">
                      <a16:colId xmlns:a16="http://schemas.microsoft.com/office/drawing/2014/main" val="3471918201"/>
                    </a:ext>
                  </a:extLst>
                </a:gridCol>
              </a:tblGrid>
              <a:tr h="252095">
                <a:tc rowSpan="2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3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Source 1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 gridSpan="3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Source 2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50521989"/>
                  </a:ext>
                </a:extLst>
              </a:tr>
              <a:tr h="252095">
                <a:tc v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Tag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Value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Tag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Value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894671291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x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dirty="0">
                          <a:effectLst/>
                          <a:latin typeface="+mn-lt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dirty="0">
                        <a:effectLst/>
                        <a:latin typeface="+mn-lt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dirty="0">
                          <a:effectLst/>
                          <a:latin typeface="+mn-lt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dirty="0">
                        <a:effectLst/>
                        <a:latin typeface="+mn-lt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dirty="0">
                          <a:effectLst/>
                          <a:latin typeface="+mn-lt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dirty="0">
                        <a:effectLst/>
                        <a:latin typeface="+mn-lt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dirty="0">
                          <a:effectLst/>
                          <a:latin typeface="+mn-lt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dirty="0">
                        <a:effectLst/>
                        <a:latin typeface="+mn-lt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dirty="0">
                          <a:effectLst/>
                          <a:latin typeface="+mn-lt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dirty="0">
                        <a:effectLst/>
                        <a:latin typeface="+mn-lt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dirty="0">
                          <a:effectLst/>
                          <a:latin typeface="+mn-lt"/>
                          <a:cs typeface="Times New Roman" panose="02020603050405020304" pitchFamily="18" charset="0"/>
                        </a:rPr>
                        <a:t>2</a:t>
                      </a:r>
                      <a:endParaRPr lang="en-CH" sz="1100" dirty="0">
                        <a:effectLst/>
                        <a:latin typeface="+mn-lt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509852004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y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699116283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z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043214300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t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857415154"/>
                  </a:ext>
                </a:extLst>
              </a:tr>
            </a:tbl>
          </a:graphicData>
        </a:graphic>
      </p:graphicFrame>
      <p:sp>
        <p:nvSpPr>
          <p:cNvPr id="391" name="Rectangle 48">
            <a:extLst>
              <a:ext uri="{FF2B5EF4-FFF2-40B4-BE49-F238E27FC236}">
                <a16:creationId xmlns:a16="http://schemas.microsoft.com/office/drawing/2014/main" id="{142C9FB2-4DFA-45FE-9967-3D16C5807E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48214" y="1327562"/>
            <a:ext cx="331200" cy="252000"/>
          </a:xfrm>
          <a:prstGeom prst="rect">
            <a:avLst/>
          </a:prstGeom>
          <a:noFill/>
          <a:ln w="635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none" lIns="0" tIns="0" rIns="0" bIns="0" numCol="1" anchor="ctr" anchorCtr="0" compatLnSpc="1">
            <a:prstTxWarp prst="textNoShape">
              <a:avLst/>
            </a:prstTxWarp>
            <a:no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nsolas" panose="020B0609020204030204" pitchFamily="49" charset="0"/>
                <a:ea typeface="ＭＳ Ｐゴシック" panose="020B0600070205080204" pitchFamily="34" charset="-128"/>
                <a:cs typeface="+mn-cs"/>
              </a:rPr>
              <a:t>E</a:t>
            </a:r>
            <a:r>
              <a:rPr kumimoji="0" lang="en-US" sz="1200" b="0" i="0" u="none" strike="noStrike" kern="1200" cap="none" spc="0" normalizeH="0" baseline="-25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nsolas" panose="020B0609020204030204" pitchFamily="49" charset="0"/>
                <a:ea typeface="ＭＳ Ｐゴシック" panose="020B0600070205080204" pitchFamily="34" charset="-128"/>
                <a:cs typeface="+mn-cs"/>
              </a:rPr>
              <a:t>2</a:t>
            </a:r>
            <a:endParaRPr kumimoji="0" lang="en-CH" altLang="en-CH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392" name="Rectangle 29">
            <a:extLst>
              <a:ext uri="{FF2B5EF4-FFF2-40B4-BE49-F238E27FC236}">
                <a16:creationId xmlns:a16="http://schemas.microsoft.com/office/drawing/2014/main" id="{13C845B4-BBD0-4E88-86A5-1201EC939C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48214" y="1004738"/>
            <a:ext cx="331200" cy="324000"/>
          </a:xfrm>
          <a:prstGeom prst="rect">
            <a:avLst/>
          </a:prstGeom>
          <a:noFill/>
          <a:ln w="635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no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CH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 panose="020B0604030504040204" pitchFamily="34" charset="0"/>
                <a:ea typeface="ＭＳ Ｐゴシック" panose="020B0600070205080204" pitchFamily="34" charset="-128"/>
                <a:cs typeface="+mn-cs"/>
              </a:rPr>
              <a:t>4</a:t>
            </a:r>
            <a:endParaRPr kumimoji="0" lang="en-CH" altLang="en-CH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393" name="Rectangle 48">
            <a:extLst>
              <a:ext uri="{FF2B5EF4-FFF2-40B4-BE49-F238E27FC236}">
                <a16:creationId xmlns:a16="http://schemas.microsoft.com/office/drawing/2014/main" id="{4FC63368-BB30-4160-8128-E1956EDEE1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48214" y="1579562"/>
            <a:ext cx="331200" cy="252000"/>
          </a:xfrm>
          <a:prstGeom prst="rect">
            <a:avLst/>
          </a:prstGeom>
          <a:noFill/>
          <a:ln w="635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none" lIns="0" tIns="0" rIns="0" bIns="0" numCol="1" anchor="ctr" anchorCtr="0" compatLnSpc="1">
            <a:prstTxWarp prst="textNoShape">
              <a:avLst/>
            </a:prstTxWarp>
            <a:no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CH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nsolas" panose="020B0609020204030204" pitchFamily="49" charset="0"/>
                <a:ea typeface="ＭＳ Ｐゴシック" panose="020B0600070205080204" pitchFamily="34" charset="-128"/>
                <a:cs typeface="+mn-cs"/>
              </a:rPr>
              <a:t>-</a:t>
            </a:r>
            <a:endParaRPr kumimoji="0" lang="en-CH" altLang="en-CH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394" name="Rectangle 48">
            <a:extLst>
              <a:ext uri="{FF2B5EF4-FFF2-40B4-BE49-F238E27FC236}">
                <a16:creationId xmlns:a16="http://schemas.microsoft.com/office/drawing/2014/main" id="{5A872067-9D5D-455D-B495-E18252EE3F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48214" y="1831824"/>
            <a:ext cx="331200" cy="252000"/>
          </a:xfrm>
          <a:prstGeom prst="rect">
            <a:avLst/>
          </a:prstGeom>
          <a:noFill/>
          <a:ln w="635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none" lIns="0" tIns="0" rIns="0" bIns="0" numCol="1" anchor="ctr" anchorCtr="0" compatLnSpc="1">
            <a:prstTxWarp prst="textNoShape">
              <a:avLst/>
            </a:prstTxWarp>
            <a:no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CH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nsolas" panose="020B0609020204030204" pitchFamily="49" charset="0"/>
                <a:ea typeface="ＭＳ Ｐゴシック" panose="020B0600070205080204" pitchFamily="34" charset="-128"/>
                <a:cs typeface="+mn-cs"/>
              </a:rPr>
              <a:t>D</a:t>
            </a:r>
            <a:endParaRPr kumimoji="0" lang="en-CH" altLang="en-CH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395" name="Rectangle 48">
            <a:extLst>
              <a:ext uri="{FF2B5EF4-FFF2-40B4-BE49-F238E27FC236}">
                <a16:creationId xmlns:a16="http://schemas.microsoft.com/office/drawing/2014/main" id="{EB1BAB0E-8365-4C09-B376-99F62A1D9B1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48214" y="2083593"/>
            <a:ext cx="331200" cy="252000"/>
          </a:xfrm>
          <a:prstGeom prst="rect">
            <a:avLst/>
          </a:prstGeom>
          <a:noFill/>
          <a:ln w="635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none" lIns="0" tIns="0" rIns="0" bIns="0" numCol="1" anchor="ctr" anchorCtr="0" compatLnSpc="1">
            <a:prstTxWarp prst="textNoShape">
              <a:avLst/>
            </a:prstTxWarp>
            <a:no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CH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nsolas" panose="020B0609020204030204" pitchFamily="49" charset="0"/>
                <a:ea typeface="ＭＳ Ｐゴシック" panose="020B0600070205080204" pitchFamily="34" charset="-128"/>
                <a:cs typeface="+mn-cs"/>
              </a:rPr>
              <a:t>F</a:t>
            </a:r>
            <a:endParaRPr kumimoji="0" lang="en-CH" altLang="en-CH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396" name="Rectangle 48">
            <a:extLst>
              <a:ext uri="{FF2B5EF4-FFF2-40B4-BE49-F238E27FC236}">
                <a16:creationId xmlns:a16="http://schemas.microsoft.com/office/drawing/2014/main" id="{CABB04FE-6DE0-4414-A1A8-D9186CBEA9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48214" y="2335593"/>
            <a:ext cx="331200" cy="252000"/>
          </a:xfrm>
          <a:prstGeom prst="rect">
            <a:avLst/>
          </a:prstGeom>
          <a:noFill/>
          <a:ln w="635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none" lIns="0" tIns="0" rIns="0" bIns="0" numCol="1" anchor="ctr" anchorCtr="0" compatLnSpc="1">
            <a:prstTxWarp prst="textNoShape">
              <a:avLst/>
            </a:prstTxWarp>
            <a:no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H" altLang="en-CH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397" name="Rectangle 48">
            <a:extLst>
              <a:ext uri="{FF2B5EF4-FFF2-40B4-BE49-F238E27FC236}">
                <a16:creationId xmlns:a16="http://schemas.microsoft.com/office/drawing/2014/main" id="{D449F55E-6A28-4068-9352-3D600B69D63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48214" y="2587855"/>
            <a:ext cx="331200" cy="252000"/>
          </a:xfrm>
          <a:prstGeom prst="rect">
            <a:avLst/>
          </a:prstGeom>
          <a:noFill/>
          <a:ln w="635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none" lIns="0" tIns="0" rIns="0" bIns="0" numCol="1" anchor="ctr" anchorCtr="0" compatLnSpc="1">
            <a:prstTxWarp prst="textNoShape">
              <a:avLst/>
            </a:prstTxWarp>
            <a:no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H" altLang="en-CH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grpSp>
        <p:nvGrpSpPr>
          <p:cNvPr id="398" name="Group 397">
            <a:extLst>
              <a:ext uri="{FF2B5EF4-FFF2-40B4-BE49-F238E27FC236}">
                <a16:creationId xmlns:a16="http://schemas.microsoft.com/office/drawing/2014/main" id="{83D1EE34-BD69-4228-8815-3E2F99EC7E75}"/>
              </a:ext>
            </a:extLst>
          </p:cNvPr>
          <p:cNvGrpSpPr/>
          <p:nvPr/>
        </p:nvGrpSpPr>
        <p:grpSpPr>
          <a:xfrm>
            <a:off x="2916744" y="1004738"/>
            <a:ext cx="331200" cy="1835117"/>
            <a:chOff x="5410200" y="1004738"/>
            <a:chExt cx="331200" cy="1835117"/>
          </a:xfrm>
        </p:grpSpPr>
        <p:sp>
          <p:nvSpPr>
            <p:cNvPr id="399" name="Rectangle 48">
              <a:extLst>
                <a:ext uri="{FF2B5EF4-FFF2-40B4-BE49-F238E27FC236}">
                  <a16:creationId xmlns:a16="http://schemas.microsoft.com/office/drawing/2014/main" id="{CDFC79D4-F0D6-4806-BBCC-A199E0E367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1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0" name="Rectangle 29">
              <a:extLst>
                <a:ext uri="{FF2B5EF4-FFF2-40B4-BE49-F238E27FC236}">
                  <a16:creationId xmlns:a16="http://schemas.microsoft.com/office/drawing/2014/main" id="{8456C1BF-C019-45CA-9136-7AF43E6027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3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1" name="Rectangle 48">
              <a:extLst>
                <a:ext uri="{FF2B5EF4-FFF2-40B4-BE49-F238E27FC236}">
                  <a16:creationId xmlns:a16="http://schemas.microsoft.com/office/drawing/2014/main" id="{603066F0-C071-4BB9-915E-ED891C4BA2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D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2" name="Rectangle 48">
              <a:extLst>
                <a:ext uri="{FF2B5EF4-FFF2-40B4-BE49-F238E27FC236}">
                  <a16:creationId xmlns:a16="http://schemas.microsoft.com/office/drawing/2014/main" id="{970BA58B-509E-4458-8B4B-FA40620B25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F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3" name="Rectangle 48">
              <a:extLst>
                <a:ext uri="{FF2B5EF4-FFF2-40B4-BE49-F238E27FC236}">
                  <a16:creationId xmlns:a16="http://schemas.microsoft.com/office/drawing/2014/main" id="{ACFC700F-1EF3-4765-B4A7-89DB13F1E1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4" name="Rectangle 48">
              <a:extLst>
                <a:ext uri="{FF2B5EF4-FFF2-40B4-BE49-F238E27FC236}">
                  <a16:creationId xmlns:a16="http://schemas.microsoft.com/office/drawing/2014/main" id="{62E8CF34-1D1A-44E1-81AE-291184DC8D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5" name="Rectangle 48">
              <a:extLst>
                <a:ext uri="{FF2B5EF4-FFF2-40B4-BE49-F238E27FC236}">
                  <a16:creationId xmlns:a16="http://schemas.microsoft.com/office/drawing/2014/main" id="{6B08EDC5-DFB0-47A0-8E71-4AD7900E0D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406" name="Group 405">
            <a:extLst>
              <a:ext uri="{FF2B5EF4-FFF2-40B4-BE49-F238E27FC236}">
                <a16:creationId xmlns:a16="http://schemas.microsoft.com/office/drawing/2014/main" id="{04D9F499-8E91-4BB3-880A-CCC85C9720BB}"/>
              </a:ext>
            </a:extLst>
          </p:cNvPr>
          <p:cNvGrpSpPr/>
          <p:nvPr/>
        </p:nvGrpSpPr>
        <p:grpSpPr>
          <a:xfrm>
            <a:off x="2581466" y="1004738"/>
            <a:ext cx="331200" cy="1835117"/>
            <a:chOff x="5410200" y="1004738"/>
            <a:chExt cx="331200" cy="1835117"/>
          </a:xfrm>
        </p:grpSpPr>
        <p:sp>
          <p:nvSpPr>
            <p:cNvPr id="407" name="Rectangle 48">
              <a:extLst>
                <a:ext uri="{FF2B5EF4-FFF2-40B4-BE49-F238E27FC236}">
                  <a16:creationId xmlns:a16="http://schemas.microsoft.com/office/drawing/2014/main" id="{27B534A0-1731-4C7B-AC8C-3E952B8E9F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D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8" name="Rectangle 29">
              <a:extLst>
                <a:ext uri="{FF2B5EF4-FFF2-40B4-BE49-F238E27FC236}">
                  <a16:creationId xmlns:a16="http://schemas.microsoft.com/office/drawing/2014/main" id="{19AE8AE4-23C5-411E-A72A-CF75831428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2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9" name="Rectangle 48">
              <a:extLst>
                <a:ext uri="{FF2B5EF4-FFF2-40B4-BE49-F238E27FC236}">
                  <a16:creationId xmlns:a16="http://schemas.microsoft.com/office/drawing/2014/main" id="{D60C497F-5863-432A-872C-7CC5B7AB8E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F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0" name="Rectangle 48">
              <a:extLst>
                <a:ext uri="{FF2B5EF4-FFF2-40B4-BE49-F238E27FC236}">
                  <a16:creationId xmlns:a16="http://schemas.microsoft.com/office/drawing/2014/main" id="{259E1573-4CCB-4122-9F76-DDF3F9C6E2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1" name="Rectangle 48">
              <a:extLst>
                <a:ext uri="{FF2B5EF4-FFF2-40B4-BE49-F238E27FC236}">
                  <a16:creationId xmlns:a16="http://schemas.microsoft.com/office/drawing/2014/main" id="{E7AD8661-72B6-434D-BAAE-A37760DEA8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2" name="Rectangle 48">
              <a:extLst>
                <a:ext uri="{FF2B5EF4-FFF2-40B4-BE49-F238E27FC236}">
                  <a16:creationId xmlns:a16="http://schemas.microsoft.com/office/drawing/2014/main" id="{FFDF3ED4-98B5-48BE-80CC-22D8F973FC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3" name="Rectangle 48">
              <a:extLst>
                <a:ext uri="{FF2B5EF4-FFF2-40B4-BE49-F238E27FC236}">
                  <a16:creationId xmlns:a16="http://schemas.microsoft.com/office/drawing/2014/main" id="{B05C23C0-D121-4693-B294-D836B1DE4A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414" name="Group 413">
            <a:extLst>
              <a:ext uri="{FF2B5EF4-FFF2-40B4-BE49-F238E27FC236}">
                <a16:creationId xmlns:a16="http://schemas.microsoft.com/office/drawing/2014/main" id="{D168BC2F-0974-4F0A-BFFB-E18AAB4F1C15}"/>
              </a:ext>
            </a:extLst>
          </p:cNvPr>
          <p:cNvGrpSpPr/>
          <p:nvPr/>
        </p:nvGrpSpPr>
        <p:grpSpPr>
          <a:xfrm>
            <a:off x="2249996" y="1004738"/>
            <a:ext cx="331200" cy="1835117"/>
            <a:chOff x="5410200" y="1004738"/>
            <a:chExt cx="331200" cy="1835117"/>
          </a:xfrm>
        </p:grpSpPr>
        <p:sp>
          <p:nvSpPr>
            <p:cNvPr id="415" name="Rectangle 48">
              <a:extLst>
                <a:ext uri="{FF2B5EF4-FFF2-40B4-BE49-F238E27FC236}">
                  <a16:creationId xmlns:a16="http://schemas.microsoft.com/office/drawing/2014/main" id="{DF6050E3-65BA-4872-BF70-2695E8DD5D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F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6" name="Rectangle 29">
              <a:extLst>
                <a:ext uri="{FF2B5EF4-FFF2-40B4-BE49-F238E27FC236}">
                  <a16:creationId xmlns:a16="http://schemas.microsoft.com/office/drawing/2014/main" id="{E633F1E3-BF51-4A22-A2FE-6031B8D6AD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1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7" name="Rectangle 48">
              <a:extLst>
                <a:ext uri="{FF2B5EF4-FFF2-40B4-BE49-F238E27FC236}">
                  <a16:creationId xmlns:a16="http://schemas.microsoft.com/office/drawing/2014/main" id="{D4FCBAF0-A16A-4869-AC17-83637C14CE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8" name="Rectangle 48">
              <a:extLst>
                <a:ext uri="{FF2B5EF4-FFF2-40B4-BE49-F238E27FC236}">
                  <a16:creationId xmlns:a16="http://schemas.microsoft.com/office/drawing/2014/main" id="{65EE864A-41B2-4B33-9FF8-1150A7CF83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9" name="Rectangle 48">
              <a:extLst>
                <a:ext uri="{FF2B5EF4-FFF2-40B4-BE49-F238E27FC236}">
                  <a16:creationId xmlns:a16="http://schemas.microsoft.com/office/drawing/2014/main" id="{65D34BCB-11DF-4DD0-BF8B-DE25D4AE1B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20" name="Rectangle 48">
              <a:extLst>
                <a:ext uri="{FF2B5EF4-FFF2-40B4-BE49-F238E27FC236}">
                  <a16:creationId xmlns:a16="http://schemas.microsoft.com/office/drawing/2014/main" id="{18D60625-9BC7-4C6D-99B1-E813F3C54B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21" name="Rectangle 48">
              <a:extLst>
                <a:ext uri="{FF2B5EF4-FFF2-40B4-BE49-F238E27FC236}">
                  <a16:creationId xmlns:a16="http://schemas.microsoft.com/office/drawing/2014/main" id="{FC1191EF-0526-421E-9971-AA816F7AF7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sp>
        <p:nvSpPr>
          <p:cNvPr id="425" name="Rectangle 29">
            <a:extLst>
              <a:ext uri="{FF2B5EF4-FFF2-40B4-BE49-F238E27FC236}">
                <a16:creationId xmlns:a16="http://schemas.microsoft.com/office/drawing/2014/main" id="{AED3A31C-147D-48A2-BB70-585A3895D5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98602" y="1004752"/>
            <a:ext cx="724441" cy="324000"/>
          </a:xfrm>
          <a:prstGeom prst="rect">
            <a:avLst/>
          </a:prstGeom>
          <a:noFill/>
          <a:ln w="635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no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CH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 panose="020B0604030504040204" pitchFamily="34" charset="0"/>
                <a:ea typeface="ＭＳ Ｐゴシック" panose="020B0600070205080204" pitchFamily="34" charset="-128"/>
                <a:cs typeface="+mn-cs"/>
              </a:rPr>
              <a:t>Cycle</a:t>
            </a:r>
            <a:endParaRPr kumimoji="0" lang="en-CH" altLang="en-CH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graphicFrame>
        <p:nvGraphicFramePr>
          <p:cNvPr id="183" name="Table 182">
            <a:extLst>
              <a:ext uri="{FF2B5EF4-FFF2-40B4-BE49-F238E27FC236}">
                <a16:creationId xmlns:a16="http://schemas.microsoft.com/office/drawing/2014/main" id="{EC8722A4-BC07-4377-AF70-204E93F2B8BB}"/>
              </a:ext>
            </a:extLst>
          </p:cNvPr>
          <p:cNvGraphicFramePr>
            <a:graphicFrameLocks noGrp="1"/>
          </p:cNvGraphicFramePr>
          <p:nvPr>
            <p:extLst/>
          </p:nvPr>
        </p:nvGraphicFramePr>
        <p:xfrm>
          <a:off x="221457" y="1347785"/>
          <a:ext cx="2013700" cy="1521295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468000">
                  <a:extLst>
                    <a:ext uri="{9D8B030D-6E8A-4147-A177-3AD203B41FA5}">
                      <a16:colId xmlns:a16="http://schemas.microsoft.com/office/drawing/2014/main" val="3682851229"/>
                    </a:ext>
                  </a:extLst>
                </a:gridCol>
                <a:gridCol w="792000">
                  <a:extLst>
                    <a:ext uri="{9D8B030D-6E8A-4147-A177-3AD203B41FA5}">
                      <a16:colId xmlns:a16="http://schemas.microsoft.com/office/drawing/2014/main" val="617141317"/>
                    </a:ext>
                  </a:extLst>
                </a:gridCol>
                <a:gridCol w="288000">
                  <a:extLst>
                    <a:ext uri="{9D8B030D-6E8A-4147-A177-3AD203B41FA5}">
                      <a16:colId xmlns:a16="http://schemas.microsoft.com/office/drawing/2014/main" val="1426253014"/>
                    </a:ext>
                  </a:extLst>
                </a:gridCol>
                <a:gridCol w="465700">
                  <a:extLst>
                    <a:ext uri="{9D8B030D-6E8A-4147-A177-3AD203B41FA5}">
                      <a16:colId xmlns:a16="http://schemas.microsoft.com/office/drawing/2014/main" val="3517611654"/>
                    </a:ext>
                  </a:extLst>
                </a:gridCol>
              </a:tblGrid>
              <a:tr h="171963"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MUL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R1, R2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  <a:sym typeface="Wingdings" panose="05000000000000000000" pitchFamily="2" charset="2"/>
                        </a:rPr>
                        <a:t>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R3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296241112"/>
                  </a:ext>
                </a:extLst>
              </a:tr>
              <a:tr h="274495"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ADD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R3, R4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  <a:sym typeface="Wingdings" panose="05000000000000000000" pitchFamily="2" charset="2"/>
                        </a:rPr>
                        <a:t>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R5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263739423"/>
                  </a:ext>
                </a:extLst>
              </a:tr>
              <a:tr h="216000"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ADD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R2, R6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  <a:sym typeface="Wingdings" panose="05000000000000000000" pitchFamily="2" charset="2"/>
                        </a:rPr>
                        <a:t>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R7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702113013"/>
                  </a:ext>
                </a:extLst>
              </a:tr>
              <a:tr h="216000"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ADD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R8, R9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  <a:sym typeface="Wingdings" panose="05000000000000000000" pitchFamily="2" charset="2"/>
                        </a:rPr>
                        <a:t>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R10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152265442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MUL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R7, R10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  <a:sym typeface="Wingdings" panose="05000000000000000000" pitchFamily="2" charset="2"/>
                        </a:rPr>
                        <a:t>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R11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4281479556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ADD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R5, R11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  <a:sym typeface="Wingdings" panose="05000000000000000000" pitchFamily="2" charset="2"/>
                        </a:rPr>
                        <a:t>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R5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928953267"/>
                  </a:ext>
                </a:extLst>
              </a:tr>
            </a:tbl>
          </a:graphicData>
        </a:graphic>
      </p:graphicFrame>
      <p:graphicFrame>
        <p:nvGraphicFramePr>
          <p:cNvPr id="184" name="Table 183">
            <a:extLst>
              <a:ext uri="{FF2B5EF4-FFF2-40B4-BE49-F238E27FC236}">
                <a16:creationId xmlns:a16="http://schemas.microsoft.com/office/drawing/2014/main" id="{0C6F85A7-7770-4B31-A94D-B01A1CFAADBD}"/>
              </a:ext>
            </a:extLst>
          </p:cNvPr>
          <p:cNvGraphicFramePr>
            <a:graphicFrameLocks noGrp="1"/>
          </p:cNvGraphicFramePr>
          <p:nvPr>
            <p:extLst/>
          </p:nvPr>
        </p:nvGraphicFramePr>
        <p:xfrm>
          <a:off x="228600" y="3060460"/>
          <a:ext cx="2021396" cy="302400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87197">
                  <a:extLst>
                    <a:ext uri="{9D8B030D-6E8A-4147-A177-3AD203B41FA5}">
                      <a16:colId xmlns:a16="http://schemas.microsoft.com/office/drawing/2014/main" val="178228208"/>
                    </a:ext>
                  </a:extLst>
                </a:gridCol>
                <a:gridCol w="456057">
                  <a:extLst>
                    <a:ext uri="{9D8B030D-6E8A-4147-A177-3AD203B41FA5}">
                      <a16:colId xmlns:a16="http://schemas.microsoft.com/office/drawing/2014/main" val="514640341"/>
                    </a:ext>
                  </a:extLst>
                </a:gridCol>
                <a:gridCol w="374587">
                  <a:extLst>
                    <a:ext uri="{9D8B030D-6E8A-4147-A177-3AD203B41FA5}">
                      <a16:colId xmlns:a16="http://schemas.microsoft.com/office/drawing/2014/main" val="3807375684"/>
                    </a:ext>
                  </a:extLst>
                </a:gridCol>
                <a:gridCol w="503555">
                  <a:extLst>
                    <a:ext uri="{9D8B030D-6E8A-4147-A177-3AD203B41FA5}">
                      <a16:colId xmlns:a16="http://schemas.microsoft.com/office/drawing/2014/main" val="3476052078"/>
                    </a:ext>
                  </a:extLst>
                </a:gridCol>
              </a:tblGrid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200" b="0" dirty="0"/>
                        <a:t>Register</a:t>
                      </a:r>
                      <a:endParaRPr lang="en-CH" sz="1200" b="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0" dirty="0"/>
                        <a:t>Valid</a:t>
                      </a:r>
                      <a:endParaRPr lang="en-CH" sz="1200" b="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0" dirty="0"/>
                        <a:t>Tag</a:t>
                      </a:r>
                      <a:endParaRPr lang="en-CH" sz="1200" b="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0" dirty="0"/>
                        <a:t>Value</a:t>
                      </a:r>
                      <a:endParaRPr lang="en-CH" sz="1200" b="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1985566395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2667566001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R2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2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1971707030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R3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0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x</a:t>
                      </a:r>
                      <a:endParaRPr lang="en-CH" sz="1100" dirty="0"/>
                    </a:p>
                  </a:txBody>
                  <a:tcPr marL="45720" marR="45720" marT="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08806874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R4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4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806243909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R5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0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a</a:t>
                      </a:r>
                      <a:endParaRPr lang="en-CH" sz="1100" dirty="0"/>
                    </a:p>
                  </a:txBody>
                  <a:tcPr marL="45720" marR="45720" marT="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29961605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R6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6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1165326860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R7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7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2053840681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R8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8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3714141881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R9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9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2696080266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R10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10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971106818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R11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4197808428"/>
                  </a:ext>
                </a:extLst>
              </a:tr>
            </a:tbl>
          </a:graphicData>
        </a:graphic>
      </p:graphicFrame>
      <p:sp>
        <p:nvSpPr>
          <p:cNvPr id="188" name="Flowchart: Process 187">
            <a:extLst>
              <a:ext uri="{FF2B5EF4-FFF2-40B4-BE49-F238E27FC236}">
                <a16:creationId xmlns:a16="http://schemas.microsoft.com/office/drawing/2014/main" id="{FF9119BE-54AB-4CFA-9022-3FF299A895AB}"/>
              </a:ext>
            </a:extLst>
          </p:cNvPr>
          <p:cNvSpPr/>
          <p:nvPr/>
        </p:nvSpPr>
        <p:spPr bwMode="auto">
          <a:xfrm>
            <a:off x="4038601" y="961488"/>
            <a:ext cx="4800600" cy="324001"/>
          </a:xfrm>
          <a:prstGeom prst="flowChartProcess">
            <a:avLst/>
          </a:prstGeom>
          <a:ln w="19050">
            <a:headEnd type="none" w="med" len="med"/>
            <a:tailEnd type="none" w="med" len="med"/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5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+mn-cs"/>
              </a:rPr>
              <a:t>ADD in </a:t>
            </a:r>
            <a:r>
              <a:rPr lang="en-US" sz="1500" dirty="0">
                <a:solidFill>
                  <a:srgbClr val="000000"/>
                </a:solidFill>
                <a:latin typeface="Arial" pitchFamily="34" charset="0"/>
              </a:rPr>
              <a:t>RS a w</a:t>
            </a:r>
            <a:r>
              <a:rPr kumimoji="0" lang="en-US" sz="15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+mn-cs"/>
              </a:rPr>
              <a:t>aits</a:t>
            </a:r>
            <a:r>
              <a:rPr kumimoji="0" lang="en-US" sz="15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+mn-cs"/>
              </a:rPr>
              <a:t> because one source is not valid.</a:t>
            </a:r>
            <a:endParaRPr kumimoji="0" lang="en-CH" sz="15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191" name="Rectangle 190">
            <a:extLst>
              <a:ext uri="{FF2B5EF4-FFF2-40B4-BE49-F238E27FC236}">
                <a16:creationId xmlns:a16="http://schemas.microsoft.com/office/drawing/2014/main" id="{463F55AF-AED4-4689-B152-1B93BBC4D06E}"/>
              </a:ext>
            </a:extLst>
          </p:cNvPr>
          <p:cNvSpPr/>
          <p:nvPr/>
        </p:nvSpPr>
        <p:spPr bwMode="auto">
          <a:xfrm>
            <a:off x="656106" y="1867862"/>
            <a:ext cx="253627" cy="252000"/>
          </a:xfrm>
          <a:prstGeom prst="rect">
            <a:avLst/>
          </a:prstGeom>
          <a:noFill/>
          <a:ln w="12700">
            <a:solidFill>
              <a:schemeClr val="accent1"/>
            </a:solidFill>
            <a:prstDash val="sysDot"/>
            <a:headEnd type="none" w="med" len="med"/>
            <a:tailEnd type="none" w="med" len="med"/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H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cxnSp>
        <p:nvCxnSpPr>
          <p:cNvPr id="11" name="Connector: Elbow 10">
            <a:extLst>
              <a:ext uri="{FF2B5EF4-FFF2-40B4-BE49-F238E27FC236}">
                <a16:creationId xmlns:a16="http://schemas.microsoft.com/office/drawing/2014/main" id="{F690379E-9152-4D12-8A7A-50522EDAE159}"/>
              </a:ext>
            </a:extLst>
          </p:cNvPr>
          <p:cNvCxnSpPr>
            <a:cxnSpLocks/>
          </p:cNvCxnSpPr>
          <p:nvPr/>
        </p:nvCxnSpPr>
        <p:spPr bwMode="auto">
          <a:xfrm flipV="1">
            <a:off x="2178007" y="3195413"/>
            <a:ext cx="1441493" cy="506079"/>
          </a:xfrm>
          <a:prstGeom prst="bentConnector4">
            <a:avLst>
              <a:gd name="adj1" fmla="val 44053"/>
              <a:gd name="adj2" fmla="val 121080"/>
            </a:avLst>
          </a:prstGeom>
          <a:ln w="28575">
            <a:headEnd type="none" w="med" len="med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3" name="TextBox 202">
            <a:extLst>
              <a:ext uri="{FF2B5EF4-FFF2-40B4-BE49-F238E27FC236}">
                <a16:creationId xmlns:a16="http://schemas.microsoft.com/office/drawing/2014/main" id="{7CF00258-FA02-4382-8759-E8A764E74247}"/>
              </a:ext>
            </a:extLst>
          </p:cNvPr>
          <p:cNvSpPr txBox="1"/>
          <p:nvPr/>
        </p:nvSpPr>
        <p:spPr>
          <a:xfrm>
            <a:off x="1781583" y="3560733"/>
            <a:ext cx="43200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432FF"/>
                </a:solidFill>
                <a:effectLst/>
                <a:uLnTx/>
                <a:uFillTx/>
                <a:latin typeface="Tahoma"/>
                <a:ea typeface="ＭＳ Ｐゴシック" panose="020B0600070205080204" pitchFamily="34" charset="-128"/>
                <a:cs typeface="+mn-cs"/>
              </a:rPr>
              <a:t>2</a:t>
            </a:r>
            <a:endParaRPr kumimoji="0" lang="en-CH" sz="1100" b="0" i="0" u="none" strike="noStrike" kern="1200" cap="none" spc="0" normalizeH="0" baseline="0" noProof="0" dirty="0">
              <a:ln>
                <a:noFill/>
              </a:ln>
              <a:solidFill>
                <a:srgbClr val="0432FF"/>
              </a:solidFill>
              <a:effectLst/>
              <a:uLnTx/>
              <a:uFillTx/>
              <a:latin typeface="Tahoma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04" name="TextBox 203">
            <a:extLst>
              <a:ext uri="{FF2B5EF4-FFF2-40B4-BE49-F238E27FC236}">
                <a16:creationId xmlns:a16="http://schemas.microsoft.com/office/drawing/2014/main" id="{CE4A84F4-E4CA-4EAE-A3FD-20D8E91A2FC8}"/>
              </a:ext>
            </a:extLst>
          </p:cNvPr>
          <p:cNvSpPr txBox="1"/>
          <p:nvPr/>
        </p:nvSpPr>
        <p:spPr>
          <a:xfrm>
            <a:off x="965898" y="3561726"/>
            <a:ext cx="356616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432FF"/>
                </a:solidFill>
                <a:effectLst/>
                <a:uLnTx/>
                <a:uFillTx/>
                <a:latin typeface="Tahoma"/>
                <a:ea typeface="ＭＳ Ｐゴシック" panose="020B0600070205080204" pitchFamily="34" charset="-128"/>
                <a:cs typeface="+mn-cs"/>
              </a:rPr>
              <a:t>1</a:t>
            </a:r>
            <a:endParaRPr kumimoji="0" lang="en-CH" sz="1100" b="0" i="0" u="none" strike="noStrike" kern="1200" cap="none" spc="0" normalizeH="0" baseline="0" noProof="0" dirty="0">
              <a:ln>
                <a:noFill/>
              </a:ln>
              <a:solidFill>
                <a:srgbClr val="0432FF"/>
              </a:solidFill>
              <a:effectLst/>
              <a:uLnTx/>
              <a:uFillTx/>
              <a:latin typeface="Tahoma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05" name="TextBox 204">
            <a:extLst>
              <a:ext uri="{FF2B5EF4-FFF2-40B4-BE49-F238E27FC236}">
                <a16:creationId xmlns:a16="http://schemas.microsoft.com/office/drawing/2014/main" id="{CD25FC68-D780-4806-8640-8EF91DC305B7}"/>
              </a:ext>
            </a:extLst>
          </p:cNvPr>
          <p:cNvSpPr txBox="1"/>
          <p:nvPr/>
        </p:nvSpPr>
        <p:spPr>
          <a:xfrm>
            <a:off x="3362897" y="3950183"/>
            <a:ext cx="356616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432FF"/>
                </a:solidFill>
                <a:effectLst/>
                <a:uLnTx/>
                <a:uFillTx/>
                <a:latin typeface="Tahoma"/>
                <a:ea typeface="ＭＳ Ｐゴシック" panose="020B0600070205080204" pitchFamily="34" charset="-128"/>
                <a:cs typeface="+mn-cs"/>
              </a:rPr>
              <a:t>~</a:t>
            </a:r>
            <a:endParaRPr kumimoji="0" lang="en-CH" sz="1100" b="0" i="0" u="none" strike="noStrike" kern="1200" cap="none" spc="0" normalizeH="0" baseline="0" noProof="0" dirty="0">
              <a:ln>
                <a:noFill/>
              </a:ln>
              <a:solidFill>
                <a:srgbClr val="0432FF"/>
              </a:solidFill>
              <a:effectLst/>
              <a:uLnTx/>
              <a:uFillTx/>
              <a:latin typeface="Tahoma"/>
              <a:ea typeface="ＭＳ Ｐゴシック" panose="020B0600070205080204" pitchFamily="34" charset="-128"/>
              <a:cs typeface="+mn-cs"/>
            </a:endParaRPr>
          </a:p>
        </p:txBody>
      </p:sp>
      <p:cxnSp>
        <p:nvCxnSpPr>
          <p:cNvPr id="206" name="Connector: Elbow 205">
            <a:extLst>
              <a:ext uri="{FF2B5EF4-FFF2-40B4-BE49-F238E27FC236}">
                <a16:creationId xmlns:a16="http://schemas.microsoft.com/office/drawing/2014/main" id="{F3238EB8-9817-4A36-B332-0D77D591FDCF}"/>
              </a:ext>
            </a:extLst>
          </p:cNvPr>
          <p:cNvCxnSpPr>
            <a:cxnSpLocks/>
          </p:cNvCxnSpPr>
          <p:nvPr/>
        </p:nvCxnSpPr>
        <p:spPr bwMode="auto">
          <a:xfrm flipV="1">
            <a:off x="2176879" y="3195413"/>
            <a:ext cx="2577412" cy="1509732"/>
          </a:xfrm>
          <a:prstGeom prst="bentConnector4">
            <a:avLst>
              <a:gd name="adj1" fmla="val 15558"/>
              <a:gd name="adj2" fmla="val 115142"/>
            </a:avLst>
          </a:prstGeom>
          <a:ln w="28575">
            <a:headEnd type="none" w="med" len="med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2" name="TextBox 211">
            <a:extLst>
              <a:ext uri="{FF2B5EF4-FFF2-40B4-BE49-F238E27FC236}">
                <a16:creationId xmlns:a16="http://schemas.microsoft.com/office/drawing/2014/main" id="{A909E2CE-5FE6-4FE9-97C4-B78A8B276504}"/>
              </a:ext>
            </a:extLst>
          </p:cNvPr>
          <p:cNvSpPr txBox="1"/>
          <p:nvPr/>
        </p:nvSpPr>
        <p:spPr>
          <a:xfrm>
            <a:off x="1779615" y="4568190"/>
            <a:ext cx="43200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432FF"/>
                </a:solidFill>
                <a:effectLst/>
                <a:uLnTx/>
                <a:uFillTx/>
                <a:latin typeface="Tahoma"/>
                <a:ea typeface="ＭＳ Ｐゴシック" panose="020B0600070205080204" pitchFamily="34" charset="-128"/>
                <a:cs typeface="+mn-cs"/>
              </a:rPr>
              <a:t>6</a:t>
            </a:r>
            <a:endParaRPr kumimoji="0" lang="en-CH" sz="1100" b="0" i="0" u="none" strike="noStrike" kern="1200" cap="none" spc="0" normalizeH="0" baseline="0" noProof="0" dirty="0">
              <a:ln>
                <a:noFill/>
              </a:ln>
              <a:solidFill>
                <a:srgbClr val="0432FF"/>
              </a:solidFill>
              <a:effectLst/>
              <a:uLnTx/>
              <a:uFillTx/>
              <a:latin typeface="Tahoma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13" name="TextBox 212">
            <a:extLst>
              <a:ext uri="{FF2B5EF4-FFF2-40B4-BE49-F238E27FC236}">
                <a16:creationId xmlns:a16="http://schemas.microsoft.com/office/drawing/2014/main" id="{7E6C9DC4-3715-4D51-8839-B36F4E17078D}"/>
              </a:ext>
            </a:extLst>
          </p:cNvPr>
          <p:cNvSpPr txBox="1"/>
          <p:nvPr/>
        </p:nvSpPr>
        <p:spPr>
          <a:xfrm>
            <a:off x="963930" y="4569183"/>
            <a:ext cx="356616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432FF"/>
                </a:solidFill>
                <a:effectLst/>
                <a:uLnTx/>
                <a:uFillTx/>
                <a:latin typeface="Tahoma"/>
                <a:ea typeface="ＭＳ Ｐゴシック" panose="020B0600070205080204" pitchFamily="34" charset="-128"/>
                <a:cs typeface="+mn-cs"/>
              </a:rPr>
              <a:t>1</a:t>
            </a:r>
            <a:endParaRPr kumimoji="0" lang="en-CH" sz="1100" b="0" i="0" u="none" strike="noStrike" kern="1200" cap="none" spc="0" normalizeH="0" baseline="0" noProof="0" dirty="0">
              <a:ln>
                <a:noFill/>
              </a:ln>
              <a:solidFill>
                <a:srgbClr val="0432FF"/>
              </a:solidFill>
              <a:effectLst/>
              <a:uLnTx/>
              <a:uFillTx/>
              <a:latin typeface="Tahoma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14" name="TextBox 213">
            <a:extLst>
              <a:ext uri="{FF2B5EF4-FFF2-40B4-BE49-F238E27FC236}">
                <a16:creationId xmlns:a16="http://schemas.microsoft.com/office/drawing/2014/main" id="{185D8ADA-A9FE-42F8-905B-BD68F58FFA41}"/>
              </a:ext>
            </a:extLst>
          </p:cNvPr>
          <p:cNvSpPr txBox="1"/>
          <p:nvPr/>
        </p:nvSpPr>
        <p:spPr>
          <a:xfrm>
            <a:off x="4514850" y="3949687"/>
            <a:ext cx="356616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432FF"/>
                </a:solidFill>
                <a:effectLst/>
                <a:uLnTx/>
                <a:uFillTx/>
                <a:latin typeface="Tahoma"/>
                <a:ea typeface="ＭＳ Ｐゴシック" panose="020B0600070205080204" pitchFamily="34" charset="-128"/>
                <a:cs typeface="+mn-cs"/>
              </a:rPr>
              <a:t>~</a:t>
            </a:r>
            <a:endParaRPr kumimoji="0" lang="en-CH" sz="1100" b="0" i="0" u="none" strike="noStrike" kern="1200" cap="none" spc="0" normalizeH="0" baseline="0" noProof="0" dirty="0">
              <a:ln>
                <a:noFill/>
              </a:ln>
              <a:solidFill>
                <a:srgbClr val="0432FF"/>
              </a:solidFill>
              <a:effectLst/>
              <a:uLnTx/>
              <a:uFillTx/>
              <a:latin typeface="Tahoma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15" name="Rectangle 214">
            <a:extLst>
              <a:ext uri="{FF2B5EF4-FFF2-40B4-BE49-F238E27FC236}">
                <a16:creationId xmlns:a16="http://schemas.microsoft.com/office/drawing/2014/main" id="{862B9A9B-47CB-46C7-98DF-F36A8E9BE059}"/>
              </a:ext>
            </a:extLst>
          </p:cNvPr>
          <p:cNvSpPr/>
          <p:nvPr/>
        </p:nvSpPr>
        <p:spPr bwMode="auto">
          <a:xfrm>
            <a:off x="1774745" y="1874343"/>
            <a:ext cx="253627" cy="252000"/>
          </a:xfrm>
          <a:prstGeom prst="rect">
            <a:avLst/>
          </a:prstGeom>
          <a:noFill/>
          <a:ln w="12700">
            <a:solidFill>
              <a:schemeClr val="accent1"/>
            </a:solidFill>
            <a:prstDash val="sysDot"/>
            <a:headEnd type="none" w="med" len="med"/>
            <a:tailEnd type="none" w="med" len="med"/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H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16" name="Flowchart: Process 215">
            <a:extLst>
              <a:ext uri="{FF2B5EF4-FFF2-40B4-BE49-F238E27FC236}">
                <a16:creationId xmlns:a16="http://schemas.microsoft.com/office/drawing/2014/main" id="{486F418E-D10B-42EC-A8E8-4F13DD045922}"/>
              </a:ext>
            </a:extLst>
          </p:cNvPr>
          <p:cNvSpPr/>
          <p:nvPr/>
        </p:nvSpPr>
        <p:spPr bwMode="auto">
          <a:xfrm>
            <a:off x="4038601" y="1346512"/>
            <a:ext cx="4800600" cy="324001"/>
          </a:xfrm>
          <a:prstGeom prst="flowChartProcess">
            <a:avLst/>
          </a:prstGeom>
          <a:ln w="19050">
            <a:headEnd type="none" w="med" len="med"/>
            <a:tailEnd type="none" w="med" len="med"/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5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+mn-cs"/>
              </a:rPr>
              <a:t>Rename R7 </a:t>
            </a:r>
            <a:r>
              <a:rPr kumimoji="0" lang="en-US" sz="15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+mn-cs"/>
                <a:sym typeface="Wingdings" panose="05000000000000000000" pitchFamily="2" charset="2"/>
              </a:rPr>
              <a:t> b</a:t>
            </a:r>
            <a:endParaRPr kumimoji="0" lang="en-CH" sz="15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17" name="TextBox 216">
            <a:extLst>
              <a:ext uri="{FF2B5EF4-FFF2-40B4-BE49-F238E27FC236}">
                <a16:creationId xmlns:a16="http://schemas.microsoft.com/office/drawing/2014/main" id="{0F169859-79BF-476B-AA8A-F6721E4194AF}"/>
              </a:ext>
            </a:extLst>
          </p:cNvPr>
          <p:cNvSpPr txBox="1"/>
          <p:nvPr/>
        </p:nvSpPr>
        <p:spPr>
          <a:xfrm>
            <a:off x="923942" y="4829178"/>
            <a:ext cx="438912" cy="237744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 wrap="square" lIns="0" tIns="0" rIns="0" bIns="0" rtlCol="0" anchor="ctr">
            <a:no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432FF"/>
                </a:solidFill>
                <a:effectLst/>
                <a:uLnTx/>
                <a:uFillTx/>
                <a:latin typeface="Tahoma"/>
                <a:ea typeface="ＭＳ Ｐゴシック" panose="020B0600070205080204" pitchFamily="34" charset="-128"/>
                <a:cs typeface="+mn-cs"/>
              </a:rPr>
              <a:t>0</a:t>
            </a:r>
            <a:endParaRPr kumimoji="0" lang="en-CH" sz="1100" b="0" i="0" u="none" strike="noStrike" kern="1200" cap="none" spc="0" normalizeH="0" baseline="0" noProof="0" dirty="0">
              <a:ln>
                <a:noFill/>
              </a:ln>
              <a:solidFill>
                <a:srgbClr val="0432FF"/>
              </a:solidFill>
              <a:effectLst/>
              <a:uLnTx/>
              <a:uFillTx/>
              <a:latin typeface="Tahoma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18" name="TextBox 217">
            <a:extLst>
              <a:ext uri="{FF2B5EF4-FFF2-40B4-BE49-F238E27FC236}">
                <a16:creationId xmlns:a16="http://schemas.microsoft.com/office/drawing/2014/main" id="{1C305F61-95D0-4870-B67D-9825EB06DCDB}"/>
              </a:ext>
            </a:extLst>
          </p:cNvPr>
          <p:cNvSpPr txBox="1"/>
          <p:nvPr/>
        </p:nvSpPr>
        <p:spPr>
          <a:xfrm>
            <a:off x="1381123" y="4829178"/>
            <a:ext cx="356616" cy="237744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 wrap="square" lIns="0" tIns="0" rIns="0" bIns="0" rtlCol="0" anchor="ctr">
            <a:no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432FF"/>
                </a:solidFill>
                <a:effectLst/>
                <a:uLnTx/>
                <a:uFillTx/>
                <a:latin typeface="Tahoma"/>
                <a:ea typeface="ＭＳ Ｐゴシック" panose="020B0600070205080204" pitchFamily="34" charset="-128"/>
                <a:cs typeface="+mn-cs"/>
              </a:rPr>
              <a:t>b</a:t>
            </a:r>
            <a:endParaRPr kumimoji="0" lang="en-CH" sz="1100" b="0" i="0" u="none" strike="noStrike" kern="1200" cap="none" spc="0" normalizeH="0" baseline="0" noProof="0" dirty="0">
              <a:ln>
                <a:noFill/>
              </a:ln>
              <a:solidFill>
                <a:srgbClr val="0432FF"/>
              </a:solidFill>
              <a:effectLst/>
              <a:uLnTx/>
              <a:uFillTx/>
              <a:latin typeface="Tahoma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19" name="TextBox 218">
            <a:extLst>
              <a:ext uri="{FF2B5EF4-FFF2-40B4-BE49-F238E27FC236}">
                <a16:creationId xmlns:a16="http://schemas.microsoft.com/office/drawing/2014/main" id="{8B28EA2F-DFF4-46AB-81E2-FB0A3946E692}"/>
              </a:ext>
            </a:extLst>
          </p:cNvPr>
          <p:cNvSpPr txBox="1"/>
          <p:nvPr/>
        </p:nvSpPr>
        <p:spPr>
          <a:xfrm>
            <a:off x="1758950" y="4832731"/>
            <a:ext cx="475488" cy="237744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 wrap="square" lIns="0" tIns="0" rIns="0" bIns="0" rtlCol="0" anchor="ctr">
            <a:no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H" sz="1100" b="0" i="0" u="none" strike="noStrike" kern="1200" cap="none" spc="0" normalizeH="0" baseline="0" noProof="0" dirty="0">
              <a:ln>
                <a:noFill/>
              </a:ln>
              <a:solidFill>
                <a:srgbClr val="CC9900"/>
              </a:solidFill>
              <a:effectLst/>
              <a:uLnTx/>
              <a:uFillTx/>
              <a:latin typeface="Tahoma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71" name="Flowchart: Process 187">
            <a:extLst>
              <a:ext uri="{FF2B5EF4-FFF2-40B4-BE49-F238E27FC236}">
                <a16:creationId xmlns:a16="http://schemas.microsoft.com/office/drawing/2014/main" id="{207477D8-4893-3C47-A601-8040B500F8AE}"/>
              </a:ext>
            </a:extLst>
          </p:cNvPr>
          <p:cNvSpPr/>
          <p:nvPr/>
        </p:nvSpPr>
        <p:spPr bwMode="auto">
          <a:xfrm>
            <a:off x="3126105" y="6056794"/>
            <a:ext cx="4800600" cy="324001"/>
          </a:xfrm>
          <a:prstGeom prst="flowChartProcess">
            <a:avLst/>
          </a:prstGeom>
          <a:ln w="19050">
            <a:headEnd type="none" w="med" len="med"/>
            <a:tailEnd type="none" w="med" len="med"/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5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+mn-cs"/>
              </a:rPr>
              <a:t>ADD in </a:t>
            </a:r>
            <a:r>
              <a:rPr lang="en-US" sz="1500" dirty="0">
                <a:solidFill>
                  <a:srgbClr val="000000"/>
                </a:solidFill>
                <a:latin typeface="Arial" pitchFamily="34" charset="0"/>
              </a:rPr>
              <a:t>RS b is ready to execute in the next cycle!</a:t>
            </a:r>
            <a:endParaRPr kumimoji="0" lang="en-CH" sz="15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72" name="Flowchart: Process 187">
            <a:extLst>
              <a:ext uri="{FF2B5EF4-FFF2-40B4-BE49-F238E27FC236}">
                <a16:creationId xmlns:a16="http://schemas.microsoft.com/office/drawing/2014/main" id="{E89D36E6-09D9-3D4F-88A0-32F085178741}"/>
              </a:ext>
            </a:extLst>
          </p:cNvPr>
          <p:cNvSpPr/>
          <p:nvPr/>
        </p:nvSpPr>
        <p:spPr bwMode="auto">
          <a:xfrm>
            <a:off x="3126105" y="6396244"/>
            <a:ext cx="4800600" cy="324001"/>
          </a:xfrm>
          <a:prstGeom prst="flowChartProcess">
            <a:avLst/>
          </a:prstGeom>
          <a:ln w="19050">
            <a:headEnd type="none" w="med" len="med"/>
            <a:tailEnd type="none" w="med" len="med"/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5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+mn-cs"/>
              </a:rPr>
              <a:t>It will be executed out of order in the next cycle.</a:t>
            </a:r>
            <a:endParaRPr kumimoji="0" lang="en-CH" sz="15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576536331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3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3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1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3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1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1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0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104 0.00185 L 0.18229 -0.00024 L 0.18229 -0.08982 L 0.27188 -0.08982 L 0.27083 -0.07593 L 0.22344 0.05601 " pathEditMode="relative" rAng="0" ptsTypes="AAAAAA">
                                      <p:cBhvr>
                                        <p:cTn id="42" dur="2000" fill="hold"/>
                                        <p:tgtEl>
                                          <p:spTgt spid="20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3646" y="-1875"/>
                                    </p:animMotion>
                                  </p:childTnLst>
                                </p:cTn>
                              </p:par>
                              <p:par>
                                <p:cTn id="43" presetID="0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121 0.00232 L 0.09045 0.00093 L 0.08837 -0.08865 L 0.17726 -0.08865 L 0.17726 -0.07685 L 0.21129 0.05649 " pathEditMode="relative" rAng="0" ptsTypes="AAAAAA">
                                      <p:cBhvr>
                                        <p:cTn id="44" dur="2000" fill="hold"/>
                                        <p:tgtEl>
                                          <p:spTgt spid="20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0625" y="-1852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2000"/>
                            </p:stCondLst>
                            <p:childTnLst>
                              <p:par>
                                <p:cTn id="4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2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63" presetClass="path" presetSubtype="0" accel="50000" decel="5000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77778E-7 -7.40741E-7 L 0.04375 -7.40741E-7 " pathEditMode="relative" rAng="0" ptsTypes="AA">
                                      <p:cBhvr>
                                        <p:cTn id="52" dur="2000" fill="hold"/>
                                        <p:tgtEl>
                                          <p:spTgt spid="19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187" y="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2000"/>
                            </p:stCondLst>
                            <p:childTnLst>
                              <p:par>
                                <p:cTn id="54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500"/>
                                        <p:tgtEl>
                                          <p:spTgt spid="2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1" presetID="0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052 0.00208 L 0.15625 0.00092 L 0.15711 -0.25348 L 0.39357 -0.25348 L 0.39357 -0.22292 L 0.34965 -0.09075 " pathEditMode="relative" ptsTypes="AAAAAA">
                                      <p:cBhvr>
                                        <p:cTn id="62" dur="2000" fill="hold"/>
                                        <p:tgtEl>
                                          <p:spTgt spid="21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63" presetID="0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052 0.00416 L 0.06233 0.00231 L 0.06267 -0.24954 L 0.29983 -0.24954 L 0.30069 -0.2213 L 0.33785 -0.09028 " pathEditMode="relative" rAng="0" ptsTypes="AAAAAA">
                                      <p:cBhvr>
                                        <p:cTn id="64" dur="2000" fill="hold"/>
                                        <p:tgtEl>
                                          <p:spTgt spid="21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6910" y="-12685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5" fill="hold">
                            <p:stCondLst>
                              <p:cond delay="4000"/>
                            </p:stCondLst>
                            <p:childTnLst>
                              <p:par>
                                <p:cTn id="6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8" dur="500"/>
                                        <p:tgtEl>
                                          <p:spTgt spid="2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>
                      <p:stCondLst>
                        <p:cond delay="indefinite"/>
                      </p:stCondLst>
                      <p:childTnLst>
                        <p:par>
                          <p:cTn id="70" fill="hold">
                            <p:stCondLst>
                              <p:cond delay="0"/>
                            </p:stCondLst>
                            <p:childTnLst>
                              <p:par>
                                <p:cTn id="71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3" dur="500"/>
                                        <p:tgtEl>
                                          <p:spTgt spid="2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6" dur="500"/>
                                        <p:tgtEl>
                                          <p:spTgt spid="2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9" dur="500"/>
                                        <p:tgtEl>
                                          <p:spTgt spid="2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2" dur="500"/>
                                        <p:tgtEl>
                                          <p:spTgt spid="2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5" dur="500"/>
                                        <p:tgtEl>
                                          <p:spTgt spid="2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6" presetID="10" presetClass="exit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7" dur="500"/>
                                        <p:tgtEl>
                                          <p:spTgt spid="19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9" fill="hold">
                      <p:stCondLst>
                        <p:cond delay="indefinite"/>
                      </p:stCondLst>
                      <p:childTnLst>
                        <p:par>
                          <p:cTn id="90" fill="hold">
                            <p:stCondLst>
                              <p:cond delay="0"/>
                            </p:stCondLst>
                            <p:childTnLst>
                              <p:par>
                                <p:cTn id="91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3" dur="500"/>
                                        <p:tgtEl>
                                          <p:spTgt spid="3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4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5" dur="500"/>
                                        <p:tgtEl>
                                          <p:spTgt spid="19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7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8" dur="500"/>
                                        <p:tgtEl>
                                          <p:spTgt spid="2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2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3" fill="hold">
                      <p:stCondLst>
                        <p:cond delay="indefinite"/>
                      </p:stCondLst>
                      <p:childTnLst>
                        <p:par>
                          <p:cTn id="104" fill="hold">
                            <p:stCondLst>
                              <p:cond delay="0"/>
                            </p:stCondLst>
                            <p:childTnLst>
                              <p:par>
                                <p:cTn id="10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7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2" grpId="0" animBg="1"/>
      <p:bldP spid="192" grpId="1" animBg="1"/>
      <p:bldP spid="185" grpId="0" animBg="1"/>
      <p:bldP spid="391" grpId="0"/>
      <p:bldP spid="393" grpId="0"/>
      <p:bldP spid="394" grpId="0"/>
      <p:bldP spid="395" grpId="0"/>
      <p:bldP spid="188" grpId="0" animBg="1"/>
      <p:bldP spid="191" grpId="0" animBg="1"/>
      <p:bldP spid="191" grpId="1" animBg="1"/>
      <p:bldP spid="191" grpId="2" animBg="1"/>
      <p:bldP spid="203" grpId="0"/>
      <p:bldP spid="203" grpId="1"/>
      <p:bldP spid="204" grpId="0"/>
      <p:bldP spid="204" grpId="1"/>
      <p:bldP spid="205" grpId="0"/>
      <p:bldP spid="212" grpId="0"/>
      <p:bldP spid="212" grpId="1"/>
      <p:bldP spid="213" grpId="0"/>
      <p:bldP spid="213" grpId="1"/>
      <p:bldP spid="214" grpId="0"/>
      <p:bldP spid="215" grpId="0" animBg="1"/>
      <p:bldP spid="215" grpId="1" animBg="1"/>
      <p:bldP spid="216" grpId="0" animBg="1"/>
      <p:bldP spid="217" grpId="0" animBg="1"/>
      <p:bldP spid="218" grpId="0" animBg="1"/>
      <p:bldP spid="219" grpId="0" animBg="1"/>
      <p:bldP spid="71" grpId="0" animBg="1"/>
      <p:bldP spid="72" grpId="0" animBg="1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" name="Rectangle 76">
            <a:extLst>
              <a:ext uri="{FF2B5EF4-FFF2-40B4-BE49-F238E27FC236}">
                <a16:creationId xmlns:a16="http://schemas.microsoft.com/office/drawing/2014/main" id="{142B0EFD-9B5D-4AC5-85FC-75F5D9A0D9AE}"/>
              </a:ext>
            </a:extLst>
          </p:cNvPr>
          <p:cNvSpPr/>
          <p:nvPr/>
        </p:nvSpPr>
        <p:spPr bwMode="auto">
          <a:xfrm>
            <a:off x="228600" y="2133600"/>
            <a:ext cx="2006558" cy="25200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H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84" name="Rectangle 183">
            <a:extLst>
              <a:ext uri="{FF2B5EF4-FFF2-40B4-BE49-F238E27FC236}">
                <a16:creationId xmlns:a16="http://schemas.microsoft.com/office/drawing/2014/main" id="{9A5C5B3F-729A-40A0-955E-2A0F7EA80F30}"/>
              </a:ext>
            </a:extLst>
          </p:cNvPr>
          <p:cNvSpPr/>
          <p:nvPr/>
        </p:nvSpPr>
        <p:spPr bwMode="auto">
          <a:xfrm>
            <a:off x="3565884" y="951055"/>
            <a:ext cx="331200" cy="1918024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H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509FDBD3-8031-42D6-80CF-FE05E4EEB4F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28600" y="152400"/>
            <a:ext cx="8610600" cy="1066800"/>
          </a:xfrm>
        </p:spPr>
        <p:txBody>
          <a:bodyPr/>
          <a:lstStyle/>
          <a:p>
            <a:r>
              <a:rPr lang="en-US" dirty="0"/>
              <a:t>Recall: Cycle 5</a:t>
            </a:r>
            <a:endParaRPr lang="en-CH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2ABBFAF7-D375-4D96-BA5E-AF0327B95852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F4A640EF-F0E2-4E49-9455-7E266BCEBB78}" type="slidenum">
              <a:rPr kumimoji="0" lang="en-US" altLang="en-US" sz="16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aramond" panose="02020404030301010803" pitchFamily="18" charset="0"/>
                <a:ea typeface="ＭＳ Ｐゴシック" panose="020B0600070205080204" pitchFamily="34" charset="-128"/>
                <a:cs typeface="Arial" panose="020B0604020202020204" pitchFamily="34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14</a:t>
            </a:fld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aramond" panose="02020404030301010803" pitchFamily="18" charset="0"/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  <p:grpSp>
        <p:nvGrpSpPr>
          <p:cNvPr id="19" name="Group 18">
            <a:extLst>
              <a:ext uri="{FF2B5EF4-FFF2-40B4-BE49-F238E27FC236}">
                <a16:creationId xmlns:a16="http://schemas.microsoft.com/office/drawing/2014/main" id="{A4AA7E21-7B39-4D87-8095-EBAAA1B5887A}"/>
              </a:ext>
            </a:extLst>
          </p:cNvPr>
          <p:cNvGrpSpPr/>
          <p:nvPr/>
        </p:nvGrpSpPr>
        <p:grpSpPr>
          <a:xfrm>
            <a:off x="3398728" y="4989344"/>
            <a:ext cx="1449705" cy="798651"/>
            <a:chOff x="6998109" y="2092803"/>
            <a:chExt cx="3805084" cy="2096244"/>
          </a:xfrm>
        </p:grpSpPr>
        <p:sp>
          <p:nvSpPr>
            <p:cNvPr id="20" name="Flowchart: Manual Operation 19">
              <a:extLst>
                <a:ext uri="{FF2B5EF4-FFF2-40B4-BE49-F238E27FC236}">
                  <a16:creationId xmlns:a16="http://schemas.microsoft.com/office/drawing/2014/main" id="{D9788A89-F980-424B-B3EA-FD96B8BD3A8E}"/>
                </a:ext>
              </a:extLst>
            </p:cNvPr>
            <p:cNvSpPr/>
            <p:nvPr/>
          </p:nvSpPr>
          <p:spPr>
            <a:xfrm>
              <a:off x="6998109" y="2573594"/>
              <a:ext cx="3805084" cy="1143000"/>
            </a:xfrm>
            <a:prstGeom prst="flowChartManualOperation">
              <a:avLst/>
            </a:prstGeom>
            <a:ln w="12700"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/>
                  <a:ea typeface="+mn-ea"/>
                  <a:cs typeface="+mn-cs"/>
                </a:rPr>
                <a:t>+</a:t>
              </a:r>
              <a:endParaRPr kumimoji="0" lang="en-CH" sz="2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/>
                <a:ea typeface="+mn-ea"/>
                <a:cs typeface="+mn-cs"/>
              </a:endParaRPr>
            </a:p>
          </p:txBody>
        </p:sp>
        <p:cxnSp>
          <p:nvCxnSpPr>
            <p:cNvPr id="21" name="Straight Connector 20">
              <a:extLst>
                <a:ext uri="{FF2B5EF4-FFF2-40B4-BE49-F238E27FC236}">
                  <a16:creationId xmlns:a16="http://schemas.microsoft.com/office/drawing/2014/main" id="{A11E8E30-D2BE-4453-842F-BFE9A1A107DA}"/>
                </a:ext>
              </a:extLst>
            </p:cNvPr>
            <p:cNvCxnSpPr>
              <a:cxnSpLocks/>
            </p:cNvCxnSpPr>
            <p:nvPr/>
          </p:nvCxnSpPr>
          <p:spPr>
            <a:xfrm>
              <a:off x="8329141" y="3716595"/>
              <a:ext cx="0" cy="472452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" name="Straight Connector 21">
              <a:extLst>
                <a:ext uri="{FF2B5EF4-FFF2-40B4-BE49-F238E27FC236}">
                  <a16:creationId xmlns:a16="http://schemas.microsoft.com/office/drawing/2014/main" id="{1F9DD9CB-A55D-427D-99E0-64627FC8AE38}"/>
                </a:ext>
              </a:extLst>
            </p:cNvPr>
            <p:cNvCxnSpPr>
              <a:cxnSpLocks/>
            </p:cNvCxnSpPr>
            <p:nvPr/>
          </p:nvCxnSpPr>
          <p:spPr>
            <a:xfrm>
              <a:off x="9473166" y="3716595"/>
              <a:ext cx="0" cy="472452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" name="Straight Connector 22">
              <a:extLst>
                <a:ext uri="{FF2B5EF4-FFF2-40B4-BE49-F238E27FC236}">
                  <a16:creationId xmlns:a16="http://schemas.microsoft.com/office/drawing/2014/main" id="{7ECA4318-6D66-4D09-AE89-D97B30539D8A}"/>
                </a:ext>
              </a:extLst>
            </p:cNvPr>
            <p:cNvCxnSpPr>
              <a:cxnSpLocks/>
            </p:cNvCxnSpPr>
            <p:nvPr/>
          </p:nvCxnSpPr>
          <p:spPr>
            <a:xfrm>
              <a:off x="7768703" y="2092803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" name="Straight Connector 23">
              <a:extLst>
                <a:ext uri="{FF2B5EF4-FFF2-40B4-BE49-F238E27FC236}">
                  <a16:creationId xmlns:a16="http://schemas.microsoft.com/office/drawing/2014/main" id="{5A79CD7C-A37E-433C-B255-46FD6FEBCF89}"/>
                </a:ext>
              </a:extLst>
            </p:cNvPr>
            <p:cNvCxnSpPr>
              <a:cxnSpLocks/>
            </p:cNvCxnSpPr>
            <p:nvPr/>
          </p:nvCxnSpPr>
          <p:spPr>
            <a:xfrm>
              <a:off x="10017832" y="2092803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" name="Straight Connector 24">
              <a:extLst>
                <a:ext uri="{FF2B5EF4-FFF2-40B4-BE49-F238E27FC236}">
                  <a16:creationId xmlns:a16="http://schemas.microsoft.com/office/drawing/2014/main" id="{A584043F-213C-4FA2-A503-A68507FB5934}"/>
                </a:ext>
              </a:extLst>
            </p:cNvPr>
            <p:cNvCxnSpPr>
              <a:cxnSpLocks/>
            </p:cNvCxnSpPr>
            <p:nvPr/>
          </p:nvCxnSpPr>
          <p:spPr>
            <a:xfrm>
              <a:off x="8911705" y="2092803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6" name="Group 25">
            <a:extLst>
              <a:ext uri="{FF2B5EF4-FFF2-40B4-BE49-F238E27FC236}">
                <a16:creationId xmlns:a16="http://schemas.microsoft.com/office/drawing/2014/main" id="{AAB88D05-5CA0-48B4-9863-D2A4299DDDA4}"/>
              </a:ext>
            </a:extLst>
          </p:cNvPr>
          <p:cNvGrpSpPr/>
          <p:nvPr/>
        </p:nvGrpSpPr>
        <p:grpSpPr>
          <a:xfrm>
            <a:off x="6477000" y="4989344"/>
            <a:ext cx="1449705" cy="795474"/>
            <a:chOff x="6998109" y="2101142"/>
            <a:chExt cx="3805084" cy="2087904"/>
          </a:xfrm>
        </p:grpSpPr>
        <p:sp>
          <p:nvSpPr>
            <p:cNvPr id="27" name="Flowchart: Manual Operation 26">
              <a:extLst>
                <a:ext uri="{FF2B5EF4-FFF2-40B4-BE49-F238E27FC236}">
                  <a16:creationId xmlns:a16="http://schemas.microsoft.com/office/drawing/2014/main" id="{697BEE34-7099-4A97-B1AC-C9CE1D11B917}"/>
                </a:ext>
              </a:extLst>
            </p:cNvPr>
            <p:cNvSpPr/>
            <p:nvPr/>
          </p:nvSpPr>
          <p:spPr>
            <a:xfrm>
              <a:off x="6998109" y="2573594"/>
              <a:ext cx="3805084" cy="1143000"/>
            </a:xfrm>
            <a:prstGeom prst="flowChartManualOperation">
              <a:avLst/>
            </a:prstGeom>
            <a:ln w="12700"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H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/>
                  <a:ea typeface="+mn-ea"/>
                  <a:cs typeface="+mn-cs"/>
                </a:rPr>
                <a:t>∗</a:t>
              </a:r>
            </a:p>
          </p:txBody>
        </p:sp>
        <p:cxnSp>
          <p:nvCxnSpPr>
            <p:cNvPr id="28" name="Straight Connector 27">
              <a:extLst>
                <a:ext uri="{FF2B5EF4-FFF2-40B4-BE49-F238E27FC236}">
                  <a16:creationId xmlns:a16="http://schemas.microsoft.com/office/drawing/2014/main" id="{EA4EB639-D558-45E4-9466-BDE2F8372937}"/>
                </a:ext>
              </a:extLst>
            </p:cNvPr>
            <p:cNvCxnSpPr>
              <a:cxnSpLocks/>
            </p:cNvCxnSpPr>
            <p:nvPr/>
          </p:nvCxnSpPr>
          <p:spPr>
            <a:xfrm>
              <a:off x="8329141" y="3716595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" name="Straight Connector 28">
              <a:extLst>
                <a:ext uri="{FF2B5EF4-FFF2-40B4-BE49-F238E27FC236}">
                  <a16:creationId xmlns:a16="http://schemas.microsoft.com/office/drawing/2014/main" id="{E5582676-F310-42D3-80E5-0D91022531B7}"/>
                </a:ext>
              </a:extLst>
            </p:cNvPr>
            <p:cNvCxnSpPr>
              <a:cxnSpLocks/>
            </p:cNvCxnSpPr>
            <p:nvPr/>
          </p:nvCxnSpPr>
          <p:spPr>
            <a:xfrm>
              <a:off x="9473166" y="3716595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" name="Straight Connector 29">
              <a:extLst>
                <a:ext uri="{FF2B5EF4-FFF2-40B4-BE49-F238E27FC236}">
                  <a16:creationId xmlns:a16="http://schemas.microsoft.com/office/drawing/2014/main" id="{93D48D83-B4BE-48B5-9027-5A30266F2B1B}"/>
                </a:ext>
              </a:extLst>
            </p:cNvPr>
            <p:cNvCxnSpPr>
              <a:cxnSpLocks/>
            </p:cNvCxnSpPr>
            <p:nvPr/>
          </p:nvCxnSpPr>
          <p:spPr>
            <a:xfrm>
              <a:off x="7768703" y="2101142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" name="Straight Connector 30">
              <a:extLst>
                <a:ext uri="{FF2B5EF4-FFF2-40B4-BE49-F238E27FC236}">
                  <a16:creationId xmlns:a16="http://schemas.microsoft.com/office/drawing/2014/main" id="{4194A397-3F5E-43B7-A316-493D0DF44868}"/>
                </a:ext>
              </a:extLst>
            </p:cNvPr>
            <p:cNvCxnSpPr>
              <a:cxnSpLocks/>
            </p:cNvCxnSpPr>
            <p:nvPr/>
          </p:nvCxnSpPr>
          <p:spPr>
            <a:xfrm>
              <a:off x="10017832" y="2101142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" name="Straight Connector 31">
              <a:extLst>
                <a:ext uri="{FF2B5EF4-FFF2-40B4-BE49-F238E27FC236}">
                  <a16:creationId xmlns:a16="http://schemas.microsoft.com/office/drawing/2014/main" id="{455A5D3E-8DEE-420C-BF49-4FDB538C5A67}"/>
                </a:ext>
              </a:extLst>
            </p:cNvPr>
            <p:cNvCxnSpPr>
              <a:cxnSpLocks/>
            </p:cNvCxnSpPr>
            <p:nvPr/>
          </p:nvCxnSpPr>
          <p:spPr>
            <a:xfrm>
              <a:off x="8911705" y="2101142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351" name="Rectangle 48">
            <a:extLst>
              <a:ext uri="{FF2B5EF4-FFF2-40B4-BE49-F238E27FC236}">
                <a16:creationId xmlns:a16="http://schemas.microsoft.com/office/drawing/2014/main" id="{948C3007-FCCB-4C6E-AC3E-7A3E53F18A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78145" y="1327562"/>
            <a:ext cx="331200" cy="252000"/>
          </a:xfrm>
          <a:prstGeom prst="rect">
            <a:avLst/>
          </a:prstGeom>
          <a:noFill/>
          <a:ln w="635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none" lIns="0" tIns="0" rIns="0" bIns="0" numCol="1" anchor="ctr" anchorCtr="0" compatLnSpc="1">
            <a:prstTxWarp prst="textNoShape">
              <a:avLst/>
            </a:prstTxWarp>
            <a:no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nsolas" panose="020B0609020204030204" pitchFamily="49" charset="0"/>
                <a:ea typeface="ＭＳ Ｐゴシック" panose="020B0600070205080204" pitchFamily="34" charset="-128"/>
                <a:cs typeface="+mn-cs"/>
              </a:rPr>
              <a:t>E</a:t>
            </a:r>
            <a:r>
              <a:rPr kumimoji="0" lang="en-US" sz="1200" b="0" i="0" u="none" strike="noStrike" kern="1200" cap="none" spc="0" normalizeH="0" baseline="-25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nsolas" panose="020B0609020204030204" pitchFamily="49" charset="0"/>
                <a:ea typeface="ＭＳ Ｐゴシック" panose="020B0600070205080204" pitchFamily="34" charset="-128"/>
                <a:cs typeface="+mn-cs"/>
              </a:rPr>
              <a:t>3</a:t>
            </a:r>
            <a:endParaRPr kumimoji="0" lang="en-CH" altLang="en-CH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352" name="Rectangle 29">
            <a:extLst>
              <a:ext uri="{FF2B5EF4-FFF2-40B4-BE49-F238E27FC236}">
                <a16:creationId xmlns:a16="http://schemas.microsoft.com/office/drawing/2014/main" id="{99A1184C-590C-48A6-B563-6107C0ED8F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78145" y="1004738"/>
            <a:ext cx="331200" cy="324000"/>
          </a:xfrm>
          <a:prstGeom prst="rect">
            <a:avLst/>
          </a:prstGeom>
          <a:noFill/>
          <a:ln w="635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no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CH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 panose="020B0604030504040204" pitchFamily="34" charset="0"/>
                <a:ea typeface="ＭＳ Ｐゴシック" panose="020B0600070205080204" pitchFamily="34" charset="-128"/>
                <a:cs typeface="+mn-cs"/>
              </a:rPr>
              <a:t>5</a:t>
            </a:r>
            <a:endParaRPr kumimoji="0" lang="en-CH" altLang="en-CH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353" name="Rectangle 48">
            <a:extLst>
              <a:ext uri="{FF2B5EF4-FFF2-40B4-BE49-F238E27FC236}">
                <a16:creationId xmlns:a16="http://schemas.microsoft.com/office/drawing/2014/main" id="{F7C02F4A-2BDB-4EDC-B5CD-C21DA4AA585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78145" y="1579562"/>
            <a:ext cx="331200" cy="252000"/>
          </a:xfrm>
          <a:prstGeom prst="rect">
            <a:avLst/>
          </a:prstGeom>
          <a:noFill/>
          <a:ln w="635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none" lIns="0" tIns="0" rIns="0" bIns="0" numCol="1" anchor="ctr" anchorCtr="0" compatLnSpc="1">
            <a:prstTxWarp prst="textNoShape">
              <a:avLst/>
            </a:prstTxWarp>
            <a:no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CH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nsolas" panose="020B0609020204030204" pitchFamily="49" charset="0"/>
                <a:ea typeface="ＭＳ Ｐゴシック" panose="020B0600070205080204" pitchFamily="34" charset="-128"/>
                <a:cs typeface="+mn-cs"/>
              </a:rPr>
              <a:t>-</a:t>
            </a:r>
            <a:endParaRPr kumimoji="0" lang="en-CH" altLang="en-CH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354" name="Rectangle 48">
            <a:extLst>
              <a:ext uri="{FF2B5EF4-FFF2-40B4-BE49-F238E27FC236}">
                <a16:creationId xmlns:a16="http://schemas.microsoft.com/office/drawing/2014/main" id="{BDA0FFCA-B617-4185-A4E4-C01BE10E6F1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78145" y="1831824"/>
            <a:ext cx="331200" cy="252000"/>
          </a:xfrm>
          <a:prstGeom prst="rect">
            <a:avLst/>
          </a:prstGeom>
          <a:noFill/>
          <a:ln w="635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none" lIns="0" tIns="0" rIns="0" bIns="0" numCol="1" anchor="ctr" anchorCtr="0" compatLnSpc="1">
            <a:prstTxWarp prst="textNoShape">
              <a:avLst/>
            </a:prstTxWarp>
            <a:no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nsolas" panose="020B0609020204030204" pitchFamily="49" charset="0"/>
                <a:ea typeface="ＭＳ Ｐゴシック" panose="020B0600070205080204" pitchFamily="34" charset="-128"/>
                <a:cs typeface="+mn-cs"/>
              </a:rPr>
              <a:t>E</a:t>
            </a:r>
            <a:r>
              <a:rPr kumimoji="0" lang="en-US" sz="1200" b="0" i="0" u="none" strike="noStrike" kern="1200" cap="none" spc="0" normalizeH="0" baseline="-25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nsolas" panose="020B0609020204030204" pitchFamily="49" charset="0"/>
                <a:ea typeface="ＭＳ Ｐゴシック" panose="020B0600070205080204" pitchFamily="34" charset="-128"/>
                <a:cs typeface="+mn-cs"/>
              </a:rPr>
              <a:t>1</a:t>
            </a:r>
            <a:endParaRPr kumimoji="0" lang="en-CH" altLang="en-CH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355" name="Rectangle 48">
            <a:extLst>
              <a:ext uri="{FF2B5EF4-FFF2-40B4-BE49-F238E27FC236}">
                <a16:creationId xmlns:a16="http://schemas.microsoft.com/office/drawing/2014/main" id="{D0A0FC86-ADFC-4188-A139-A278280217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78145" y="2083593"/>
            <a:ext cx="331200" cy="252000"/>
          </a:xfrm>
          <a:prstGeom prst="rect">
            <a:avLst/>
          </a:prstGeom>
          <a:noFill/>
          <a:ln w="635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none" lIns="0" tIns="0" rIns="0" bIns="0" numCol="1" anchor="ctr" anchorCtr="0" compatLnSpc="1">
            <a:prstTxWarp prst="textNoShape">
              <a:avLst/>
            </a:prstTxWarp>
            <a:no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CH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nsolas" panose="020B0609020204030204" pitchFamily="49" charset="0"/>
                <a:ea typeface="ＭＳ Ｐゴシック" panose="020B0600070205080204" pitchFamily="34" charset="-128"/>
                <a:cs typeface="+mn-cs"/>
              </a:rPr>
              <a:t>D</a:t>
            </a:r>
            <a:endParaRPr kumimoji="0" lang="en-CH" altLang="en-CH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356" name="Rectangle 48">
            <a:extLst>
              <a:ext uri="{FF2B5EF4-FFF2-40B4-BE49-F238E27FC236}">
                <a16:creationId xmlns:a16="http://schemas.microsoft.com/office/drawing/2014/main" id="{C1B0E32B-96BA-4122-95E4-2EEAEF74983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78145" y="2335593"/>
            <a:ext cx="331200" cy="252000"/>
          </a:xfrm>
          <a:prstGeom prst="rect">
            <a:avLst/>
          </a:prstGeom>
          <a:noFill/>
          <a:ln w="635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none" lIns="0" tIns="0" rIns="0" bIns="0" numCol="1" anchor="ctr" anchorCtr="0" compatLnSpc="1">
            <a:prstTxWarp prst="textNoShape">
              <a:avLst/>
            </a:prstTxWarp>
            <a:no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CH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nsolas" panose="020B0609020204030204" pitchFamily="49" charset="0"/>
                <a:ea typeface="ＭＳ Ｐゴシック" panose="020B0600070205080204" pitchFamily="34" charset="-128"/>
                <a:cs typeface="+mn-cs"/>
              </a:rPr>
              <a:t>F</a:t>
            </a:r>
            <a:endParaRPr kumimoji="0" lang="en-CH" altLang="en-CH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357" name="Rectangle 48">
            <a:extLst>
              <a:ext uri="{FF2B5EF4-FFF2-40B4-BE49-F238E27FC236}">
                <a16:creationId xmlns:a16="http://schemas.microsoft.com/office/drawing/2014/main" id="{1BCD692A-E03D-446D-805F-8727CCA169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78145" y="2587855"/>
            <a:ext cx="331200" cy="252000"/>
          </a:xfrm>
          <a:prstGeom prst="rect">
            <a:avLst/>
          </a:prstGeom>
          <a:noFill/>
          <a:ln w="635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none" lIns="0" tIns="0" rIns="0" bIns="0" numCol="1" anchor="ctr" anchorCtr="0" compatLnSpc="1">
            <a:prstTxWarp prst="textNoShape">
              <a:avLst/>
            </a:prstTxWarp>
            <a:no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H" altLang="en-CH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grpSp>
        <p:nvGrpSpPr>
          <p:cNvPr id="390" name="Group 389">
            <a:extLst>
              <a:ext uri="{FF2B5EF4-FFF2-40B4-BE49-F238E27FC236}">
                <a16:creationId xmlns:a16="http://schemas.microsoft.com/office/drawing/2014/main" id="{D0D0D1D7-221D-499B-A7D7-74C40B469889}"/>
              </a:ext>
            </a:extLst>
          </p:cNvPr>
          <p:cNvGrpSpPr/>
          <p:nvPr/>
        </p:nvGrpSpPr>
        <p:grpSpPr>
          <a:xfrm>
            <a:off x="3248214" y="1004738"/>
            <a:ext cx="331200" cy="1835117"/>
            <a:chOff x="5410200" y="1004738"/>
            <a:chExt cx="331200" cy="1835117"/>
          </a:xfrm>
        </p:grpSpPr>
        <p:sp>
          <p:nvSpPr>
            <p:cNvPr id="391" name="Rectangle 48">
              <a:extLst>
                <a:ext uri="{FF2B5EF4-FFF2-40B4-BE49-F238E27FC236}">
                  <a16:creationId xmlns:a16="http://schemas.microsoft.com/office/drawing/2014/main" id="{142C9FB2-4DFA-45FE-9967-3D16C5807E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2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92" name="Rectangle 29">
              <a:extLst>
                <a:ext uri="{FF2B5EF4-FFF2-40B4-BE49-F238E27FC236}">
                  <a16:creationId xmlns:a16="http://schemas.microsoft.com/office/drawing/2014/main" id="{13C845B4-BBD0-4E88-86A5-1201EC939C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4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93" name="Rectangle 48">
              <a:extLst>
                <a:ext uri="{FF2B5EF4-FFF2-40B4-BE49-F238E27FC236}">
                  <a16:creationId xmlns:a16="http://schemas.microsoft.com/office/drawing/2014/main" id="{4FC63368-BB30-4160-8128-E1956EDEE1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94" name="Rectangle 48">
              <a:extLst>
                <a:ext uri="{FF2B5EF4-FFF2-40B4-BE49-F238E27FC236}">
                  <a16:creationId xmlns:a16="http://schemas.microsoft.com/office/drawing/2014/main" id="{5A872067-9D5D-455D-B495-E18252EE3F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D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95" name="Rectangle 48">
              <a:extLst>
                <a:ext uri="{FF2B5EF4-FFF2-40B4-BE49-F238E27FC236}">
                  <a16:creationId xmlns:a16="http://schemas.microsoft.com/office/drawing/2014/main" id="{EB1BAB0E-8365-4C09-B376-99F62A1D9B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F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96" name="Rectangle 48">
              <a:extLst>
                <a:ext uri="{FF2B5EF4-FFF2-40B4-BE49-F238E27FC236}">
                  <a16:creationId xmlns:a16="http://schemas.microsoft.com/office/drawing/2014/main" id="{CABB04FE-6DE0-4414-A1A8-D9186CBEA9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97" name="Rectangle 48">
              <a:extLst>
                <a:ext uri="{FF2B5EF4-FFF2-40B4-BE49-F238E27FC236}">
                  <a16:creationId xmlns:a16="http://schemas.microsoft.com/office/drawing/2014/main" id="{D449F55E-6A28-4068-9352-3D600B69D6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398" name="Group 397">
            <a:extLst>
              <a:ext uri="{FF2B5EF4-FFF2-40B4-BE49-F238E27FC236}">
                <a16:creationId xmlns:a16="http://schemas.microsoft.com/office/drawing/2014/main" id="{83D1EE34-BD69-4228-8815-3E2F99EC7E75}"/>
              </a:ext>
            </a:extLst>
          </p:cNvPr>
          <p:cNvGrpSpPr/>
          <p:nvPr/>
        </p:nvGrpSpPr>
        <p:grpSpPr>
          <a:xfrm>
            <a:off x="2916744" y="1004738"/>
            <a:ext cx="331200" cy="1835117"/>
            <a:chOff x="5410200" y="1004738"/>
            <a:chExt cx="331200" cy="1835117"/>
          </a:xfrm>
        </p:grpSpPr>
        <p:sp>
          <p:nvSpPr>
            <p:cNvPr id="399" name="Rectangle 48">
              <a:extLst>
                <a:ext uri="{FF2B5EF4-FFF2-40B4-BE49-F238E27FC236}">
                  <a16:creationId xmlns:a16="http://schemas.microsoft.com/office/drawing/2014/main" id="{CDFC79D4-F0D6-4806-BBCC-A199E0E367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1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0" name="Rectangle 29">
              <a:extLst>
                <a:ext uri="{FF2B5EF4-FFF2-40B4-BE49-F238E27FC236}">
                  <a16:creationId xmlns:a16="http://schemas.microsoft.com/office/drawing/2014/main" id="{8456C1BF-C019-45CA-9136-7AF43E6027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3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1" name="Rectangle 48">
              <a:extLst>
                <a:ext uri="{FF2B5EF4-FFF2-40B4-BE49-F238E27FC236}">
                  <a16:creationId xmlns:a16="http://schemas.microsoft.com/office/drawing/2014/main" id="{603066F0-C071-4BB9-915E-ED891C4BA2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D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2" name="Rectangle 48">
              <a:extLst>
                <a:ext uri="{FF2B5EF4-FFF2-40B4-BE49-F238E27FC236}">
                  <a16:creationId xmlns:a16="http://schemas.microsoft.com/office/drawing/2014/main" id="{970BA58B-509E-4458-8B4B-FA40620B25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F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3" name="Rectangle 48">
              <a:extLst>
                <a:ext uri="{FF2B5EF4-FFF2-40B4-BE49-F238E27FC236}">
                  <a16:creationId xmlns:a16="http://schemas.microsoft.com/office/drawing/2014/main" id="{ACFC700F-1EF3-4765-B4A7-89DB13F1E1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4" name="Rectangle 48">
              <a:extLst>
                <a:ext uri="{FF2B5EF4-FFF2-40B4-BE49-F238E27FC236}">
                  <a16:creationId xmlns:a16="http://schemas.microsoft.com/office/drawing/2014/main" id="{62E8CF34-1D1A-44E1-81AE-291184DC8D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5" name="Rectangle 48">
              <a:extLst>
                <a:ext uri="{FF2B5EF4-FFF2-40B4-BE49-F238E27FC236}">
                  <a16:creationId xmlns:a16="http://schemas.microsoft.com/office/drawing/2014/main" id="{6B08EDC5-DFB0-47A0-8E71-4AD7900E0D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406" name="Group 405">
            <a:extLst>
              <a:ext uri="{FF2B5EF4-FFF2-40B4-BE49-F238E27FC236}">
                <a16:creationId xmlns:a16="http://schemas.microsoft.com/office/drawing/2014/main" id="{04D9F499-8E91-4BB3-880A-CCC85C9720BB}"/>
              </a:ext>
            </a:extLst>
          </p:cNvPr>
          <p:cNvGrpSpPr/>
          <p:nvPr/>
        </p:nvGrpSpPr>
        <p:grpSpPr>
          <a:xfrm>
            <a:off x="2581466" y="1004738"/>
            <a:ext cx="331200" cy="1835117"/>
            <a:chOff x="5410200" y="1004738"/>
            <a:chExt cx="331200" cy="1835117"/>
          </a:xfrm>
        </p:grpSpPr>
        <p:sp>
          <p:nvSpPr>
            <p:cNvPr id="407" name="Rectangle 48">
              <a:extLst>
                <a:ext uri="{FF2B5EF4-FFF2-40B4-BE49-F238E27FC236}">
                  <a16:creationId xmlns:a16="http://schemas.microsoft.com/office/drawing/2014/main" id="{27B534A0-1731-4C7B-AC8C-3E952B8E9F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D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8" name="Rectangle 29">
              <a:extLst>
                <a:ext uri="{FF2B5EF4-FFF2-40B4-BE49-F238E27FC236}">
                  <a16:creationId xmlns:a16="http://schemas.microsoft.com/office/drawing/2014/main" id="{19AE8AE4-23C5-411E-A72A-CF75831428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2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9" name="Rectangle 48">
              <a:extLst>
                <a:ext uri="{FF2B5EF4-FFF2-40B4-BE49-F238E27FC236}">
                  <a16:creationId xmlns:a16="http://schemas.microsoft.com/office/drawing/2014/main" id="{D60C497F-5863-432A-872C-7CC5B7AB8E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F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0" name="Rectangle 48">
              <a:extLst>
                <a:ext uri="{FF2B5EF4-FFF2-40B4-BE49-F238E27FC236}">
                  <a16:creationId xmlns:a16="http://schemas.microsoft.com/office/drawing/2014/main" id="{259E1573-4CCB-4122-9F76-DDF3F9C6E2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1" name="Rectangle 48">
              <a:extLst>
                <a:ext uri="{FF2B5EF4-FFF2-40B4-BE49-F238E27FC236}">
                  <a16:creationId xmlns:a16="http://schemas.microsoft.com/office/drawing/2014/main" id="{E7AD8661-72B6-434D-BAAE-A37760DEA8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2" name="Rectangle 48">
              <a:extLst>
                <a:ext uri="{FF2B5EF4-FFF2-40B4-BE49-F238E27FC236}">
                  <a16:creationId xmlns:a16="http://schemas.microsoft.com/office/drawing/2014/main" id="{FFDF3ED4-98B5-48BE-80CC-22D8F973FC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3" name="Rectangle 48">
              <a:extLst>
                <a:ext uri="{FF2B5EF4-FFF2-40B4-BE49-F238E27FC236}">
                  <a16:creationId xmlns:a16="http://schemas.microsoft.com/office/drawing/2014/main" id="{B05C23C0-D121-4693-B294-D836B1DE4A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414" name="Group 413">
            <a:extLst>
              <a:ext uri="{FF2B5EF4-FFF2-40B4-BE49-F238E27FC236}">
                <a16:creationId xmlns:a16="http://schemas.microsoft.com/office/drawing/2014/main" id="{D168BC2F-0974-4F0A-BFFB-E18AAB4F1C15}"/>
              </a:ext>
            </a:extLst>
          </p:cNvPr>
          <p:cNvGrpSpPr/>
          <p:nvPr/>
        </p:nvGrpSpPr>
        <p:grpSpPr>
          <a:xfrm>
            <a:off x="2249996" y="1004738"/>
            <a:ext cx="331200" cy="1835117"/>
            <a:chOff x="5410200" y="1004738"/>
            <a:chExt cx="331200" cy="1835117"/>
          </a:xfrm>
        </p:grpSpPr>
        <p:sp>
          <p:nvSpPr>
            <p:cNvPr id="415" name="Rectangle 48">
              <a:extLst>
                <a:ext uri="{FF2B5EF4-FFF2-40B4-BE49-F238E27FC236}">
                  <a16:creationId xmlns:a16="http://schemas.microsoft.com/office/drawing/2014/main" id="{DF6050E3-65BA-4872-BF70-2695E8DD5D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F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6" name="Rectangle 29">
              <a:extLst>
                <a:ext uri="{FF2B5EF4-FFF2-40B4-BE49-F238E27FC236}">
                  <a16:creationId xmlns:a16="http://schemas.microsoft.com/office/drawing/2014/main" id="{E633F1E3-BF51-4A22-A2FE-6031B8D6AD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1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7" name="Rectangle 48">
              <a:extLst>
                <a:ext uri="{FF2B5EF4-FFF2-40B4-BE49-F238E27FC236}">
                  <a16:creationId xmlns:a16="http://schemas.microsoft.com/office/drawing/2014/main" id="{D4FCBAF0-A16A-4869-AC17-83637C14CE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8" name="Rectangle 48">
              <a:extLst>
                <a:ext uri="{FF2B5EF4-FFF2-40B4-BE49-F238E27FC236}">
                  <a16:creationId xmlns:a16="http://schemas.microsoft.com/office/drawing/2014/main" id="{65EE864A-41B2-4B33-9FF8-1150A7CF83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9" name="Rectangle 48">
              <a:extLst>
                <a:ext uri="{FF2B5EF4-FFF2-40B4-BE49-F238E27FC236}">
                  <a16:creationId xmlns:a16="http://schemas.microsoft.com/office/drawing/2014/main" id="{65D34BCB-11DF-4DD0-BF8B-DE25D4AE1B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20" name="Rectangle 48">
              <a:extLst>
                <a:ext uri="{FF2B5EF4-FFF2-40B4-BE49-F238E27FC236}">
                  <a16:creationId xmlns:a16="http://schemas.microsoft.com/office/drawing/2014/main" id="{18D60625-9BC7-4C6D-99B1-E813F3C54B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21" name="Rectangle 48">
              <a:extLst>
                <a:ext uri="{FF2B5EF4-FFF2-40B4-BE49-F238E27FC236}">
                  <a16:creationId xmlns:a16="http://schemas.microsoft.com/office/drawing/2014/main" id="{FC1191EF-0526-421E-9971-AA816F7AF7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sp>
        <p:nvSpPr>
          <p:cNvPr id="425" name="Rectangle 29">
            <a:extLst>
              <a:ext uri="{FF2B5EF4-FFF2-40B4-BE49-F238E27FC236}">
                <a16:creationId xmlns:a16="http://schemas.microsoft.com/office/drawing/2014/main" id="{AED3A31C-147D-48A2-BB70-585A3895D5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98602" y="1004752"/>
            <a:ext cx="724441" cy="324000"/>
          </a:xfrm>
          <a:prstGeom prst="rect">
            <a:avLst/>
          </a:prstGeom>
          <a:noFill/>
          <a:ln w="635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no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CH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 panose="020B0604030504040204" pitchFamily="34" charset="0"/>
                <a:ea typeface="ＭＳ Ｐゴシック" panose="020B0600070205080204" pitchFamily="34" charset="-128"/>
                <a:cs typeface="+mn-cs"/>
              </a:rPr>
              <a:t>Cycle</a:t>
            </a:r>
            <a:endParaRPr kumimoji="0" lang="en-CH" altLang="en-CH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graphicFrame>
        <p:nvGraphicFramePr>
          <p:cNvPr id="183" name="Table 182">
            <a:extLst>
              <a:ext uri="{FF2B5EF4-FFF2-40B4-BE49-F238E27FC236}">
                <a16:creationId xmlns:a16="http://schemas.microsoft.com/office/drawing/2014/main" id="{EC8722A4-BC07-4377-AF70-204E93F2B8BB}"/>
              </a:ext>
            </a:extLst>
          </p:cNvPr>
          <p:cNvGraphicFramePr>
            <a:graphicFrameLocks noGrp="1"/>
          </p:cNvGraphicFramePr>
          <p:nvPr>
            <p:extLst/>
          </p:nvPr>
        </p:nvGraphicFramePr>
        <p:xfrm>
          <a:off x="221457" y="1347785"/>
          <a:ext cx="2013700" cy="1521295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468000">
                  <a:extLst>
                    <a:ext uri="{9D8B030D-6E8A-4147-A177-3AD203B41FA5}">
                      <a16:colId xmlns:a16="http://schemas.microsoft.com/office/drawing/2014/main" val="3682851229"/>
                    </a:ext>
                  </a:extLst>
                </a:gridCol>
                <a:gridCol w="792000">
                  <a:extLst>
                    <a:ext uri="{9D8B030D-6E8A-4147-A177-3AD203B41FA5}">
                      <a16:colId xmlns:a16="http://schemas.microsoft.com/office/drawing/2014/main" val="617141317"/>
                    </a:ext>
                  </a:extLst>
                </a:gridCol>
                <a:gridCol w="288000">
                  <a:extLst>
                    <a:ext uri="{9D8B030D-6E8A-4147-A177-3AD203B41FA5}">
                      <a16:colId xmlns:a16="http://schemas.microsoft.com/office/drawing/2014/main" val="1426253014"/>
                    </a:ext>
                  </a:extLst>
                </a:gridCol>
                <a:gridCol w="465700">
                  <a:extLst>
                    <a:ext uri="{9D8B030D-6E8A-4147-A177-3AD203B41FA5}">
                      <a16:colId xmlns:a16="http://schemas.microsoft.com/office/drawing/2014/main" val="3517611654"/>
                    </a:ext>
                  </a:extLst>
                </a:gridCol>
              </a:tblGrid>
              <a:tr h="171963"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MUL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R1, R2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  <a:sym typeface="Wingdings" panose="05000000000000000000" pitchFamily="2" charset="2"/>
                        </a:rPr>
                        <a:t>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R3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296241112"/>
                  </a:ext>
                </a:extLst>
              </a:tr>
              <a:tr h="274495"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ADD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R3, R4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  <a:sym typeface="Wingdings" panose="05000000000000000000" pitchFamily="2" charset="2"/>
                        </a:rPr>
                        <a:t>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R5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263739423"/>
                  </a:ext>
                </a:extLst>
              </a:tr>
              <a:tr h="216000"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ADD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R2, R6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  <a:sym typeface="Wingdings" panose="05000000000000000000" pitchFamily="2" charset="2"/>
                        </a:rPr>
                        <a:t>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R7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702113013"/>
                  </a:ext>
                </a:extLst>
              </a:tr>
              <a:tr h="216000"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ADD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R8, R9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  <a:sym typeface="Wingdings" panose="05000000000000000000" pitchFamily="2" charset="2"/>
                        </a:rPr>
                        <a:t>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R10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152265442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MUL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R7, R10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  <a:sym typeface="Wingdings" panose="05000000000000000000" pitchFamily="2" charset="2"/>
                        </a:rPr>
                        <a:t>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R11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4281479556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ADD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R5, R11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  <a:sym typeface="Wingdings" panose="05000000000000000000" pitchFamily="2" charset="2"/>
                        </a:rPr>
                        <a:t>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R5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928953267"/>
                  </a:ext>
                </a:extLst>
              </a:tr>
            </a:tbl>
          </a:graphicData>
        </a:graphic>
      </p:graphicFrame>
      <p:graphicFrame>
        <p:nvGraphicFramePr>
          <p:cNvPr id="185" name="Table 184">
            <a:extLst>
              <a:ext uri="{FF2B5EF4-FFF2-40B4-BE49-F238E27FC236}">
                <a16:creationId xmlns:a16="http://schemas.microsoft.com/office/drawing/2014/main" id="{2C70D80D-C8E4-476F-8497-D2B601EB3C42}"/>
              </a:ext>
            </a:extLst>
          </p:cNvPr>
          <p:cNvGraphicFramePr>
            <a:graphicFrameLocks noGrp="1"/>
          </p:cNvGraphicFramePr>
          <p:nvPr>
            <p:extLst/>
          </p:nvPr>
        </p:nvGraphicFramePr>
        <p:xfrm>
          <a:off x="228600" y="3060460"/>
          <a:ext cx="2021396" cy="302400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87197">
                  <a:extLst>
                    <a:ext uri="{9D8B030D-6E8A-4147-A177-3AD203B41FA5}">
                      <a16:colId xmlns:a16="http://schemas.microsoft.com/office/drawing/2014/main" val="178228208"/>
                    </a:ext>
                  </a:extLst>
                </a:gridCol>
                <a:gridCol w="456057">
                  <a:extLst>
                    <a:ext uri="{9D8B030D-6E8A-4147-A177-3AD203B41FA5}">
                      <a16:colId xmlns:a16="http://schemas.microsoft.com/office/drawing/2014/main" val="514640341"/>
                    </a:ext>
                  </a:extLst>
                </a:gridCol>
                <a:gridCol w="374587">
                  <a:extLst>
                    <a:ext uri="{9D8B030D-6E8A-4147-A177-3AD203B41FA5}">
                      <a16:colId xmlns:a16="http://schemas.microsoft.com/office/drawing/2014/main" val="3807375684"/>
                    </a:ext>
                  </a:extLst>
                </a:gridCol>
                <a:gridCol w="503555">
                  <a:extLst>
                    <a:ext uri="{9D8B030D-6E8A-4147-A177-3AD203B41FA5}">
                      <a16:colId xmlns:a16="http://schemas.microsoft.com/office/drawing/2014/main" val="3476052078"/>
                    </a:ext>
                  </a:extLst>
                </a:gridCol>
              </a:tblGrid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200" b="0" dirty="0"/>
                        <a:t>Register</a:t>
                      </a:r>
                      <a:endParaRPr lang="en-CH" sz="1200" b="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0" dirty="0"/>
                        <a:t>Valid</a:t>
                      </a:r>
                      <a:endParaRPr lang="en-CH" sz="1200" b="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0" dirty="0"/>
                        <a:t>Tag</a:t>
                      </a:r>
                      <a:endParaRPr lang="en-CH" sz="1200" b="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0" dirty="0"/>
                        <a:t>Value</a:t>
                      </a:r>
                      <a:endParaRPr lang="en-CH" sz="1200" b="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1985566395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2667566001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R2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2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1971707030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R3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0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x</a:t>
                      </a:r>
                      <a:endParaRPr lang="en-CH" sz="1100" dirty="0"/>
                    </a:p>
                  </a:txBody>
                  <a:tcPr marL="45720" marR="45720" marT="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08806874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R4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4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806243909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R5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0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a</a:t>
                      </a:r>
                      <a:endParaRPr lang="en-CH" sz="1100" dirty="0"/>
                    </a:p>
                  </a:txBody>
                  <a:tcPr marL="45720" marR="45720" marT="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29961605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R6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6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1165326860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R7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0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b</a:t>
                      </a:r>
                      <a:endParaRPr lang="en-CH" sz="1100" dirty="0"/>
                    </a:p>
                  </a:txBody>
                  <a:tcPr marL="45720" marR="45720" marT="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53840681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R8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8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3714141881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R9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9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2696080266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R10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10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971106818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R11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4197808428"/>
                  </a:ext>
                </a:extLst>
              </a:tr>
            </a:tbl>
          </a:graphicData>
        </a:graphic>
      </p:graphicFrame>
      <p:graphicFrame>
        <p:nvGraphicFramePr>
          <p:cNvPr id="186" name="Table 185">
            <a:extLst>
              <a:ext uri="{FF2B5EF4-FFF2-40B4-BE49-F238E27FC236}">
                <a16:creationId xmlns:a16="http://schemas.microsoft.com/office/drawing/2014/main" id="{67A56D39-A013-4D09-843C-C55401CDA7BA}"/>
              </a:ext>
            </a:extLst>
          </p:cNvPr>
          <p:cNvGraphicFramePr>
            <a:graphicFrameLocks noGrp="1"/>
          </p:cNvGraphicFramePr>
          <p:nvPr>
            <p:extLst/>
          </p:nvPr>
        </p:nvGraphicFramePr>
        <p:xfrm>
          <a:off x="2805320" y="3198590"/>
          <a:ext cx="2500215" cy="1512190"/>
        </p:xfrm>
        <a:graphic>
          <a:graphicData uri="http://schemas.openxmlformats.org/drawingml/2006/table">
            <a:tbl>
              <a:tblPr firstRow="1" bandRow="1"/>
              <a:tblGrid>
                <a:gridCol w="196215">
                  <a:extLst>
                    <a:ext uri="{9D8B030D-6E8A-4147-A177-3AD203B41FA5}">
                      <a16:colId xmlns:a16="http://schemas.microsoft.com/office/drawing/2014/main" val="1480437428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1920182586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3827485233"/>
                    </a:ext>
                  </a:extLst>
                </a:gridCol>
                <a:gridCol w="432000">
                  <a:extLst>
                    <a:ext uri="{9D8B030D-6E8A-4147-A177-3AD203B41FA5}">
                      <a16:colId xmlns:a16="http://schemas.microsoft.com/office/drawing/2014/main" val="1951423778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3246411041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66036803"/>
                    </a:ext>
                  </a:extLst>
                </a:gridCol>
                <a:gridCol w="432000">
                  <a:extLst>
                    <a:ext uri="{9D8B030D-6E8A-4147-A177-3AD203B41FA5}">
                      <a16:colId xmlns:a16="http://schemas.microsoft.com/office/drawing/2014/main" val="3471918201"/>
                    </a:ext>
                  </a:extLst>
                </a:gridCol>
              </a:tblGrid>
              <a:tr h="252095">
                <a:tc rowSpan="2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3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Source 1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 gridSpan="3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Source 2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50521989"/>
                  </a:ext>
                </a:extLst>
              </a:tr>
              <a:tr h="252095">
                <a:tc v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Tag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Value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Tag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Value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894671291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a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0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x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4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509852004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b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2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6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699116283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c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043214300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d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857415154"/>
                  </a:ext>
                </a:extLst>
              </a:tr>
            </a:tbl>
          </a:graphicData>
        </a:graphic>
      </p:graphicFrame>
      <p:graphicFrame>
        <p:nvGraphicFramePr>
          <p:cNvPr id="187" name="Table 186">
            <a:extLst>
              <a:ext uri="{FF2B5EF4-FFF2-40B4-BE49-F238E27FC236}">
                <a16:creationId xmlns:a16="http://schemas.microsoft.com/office/drawing/2014/main" id="{69072BEB-2E10-4756-BBBD-B0FD664C4460}"/>
              </a:ext>
            </a:extLst>
          </p:cNvPr>
          <p:cNvGraphicFramePr>
            <a:graphicFrameLocks noGrp="1"/>
          </p:cNvGraphicFramePr>
          <p:nvPr>
            <p:extLst/>
          </p:nvPr>
        </p:nvGraphicFramePr>
        <p:xfrm>
          <a:off x="5860859" y="3198590"/>
          <a:ext cx="2500215" cy="1512190"/>
        </p:xfrm>
        <a:graphic>
          <a:graphicData uri="http://schemas.openxmlformats.org/drawingml/2006/table">
            <a:tbl>
              <a:tblPr firstRow="1" bandRow="1"/>
              <a:tblGrid>
                <a:gridCol w="196215">
                  <a:extLst>
                    <a:ext uri="{9D8B030D-6E8A-4147-A177-3AD203B41FA5}">
                      <a16:colId xmlns:a16="http://schemas.microsoft.com/office/drawing/2014/main" val="1480437428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1920182586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3827485233"/>
                    </a:ext>
                  </a:extLst>
                </a:gridCol>
                <a:gridCol w="432000">
                  <a:extLst>
                    <a:ext uri="{9D8B030D-6E8A-4147-A177-3AD203B41FA5}">
                      <a16:colId xmlns:a16="http://schemas.microsoft.com/office/drawing/2014/main" val="1951423778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3246411041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66036803"/>
                    </a:ext>
                  </a:extLst>
                </a:gridCol>
                <a:gridCol w="432000">
                  <a:extLst>
                    <a:ext uri="{9D8B030D-6E8A-4147-A177-3AD203B41FA5}">
                      <a16:colId xmlns:a16="http://schemas.microsoft.com/office/drawing/2014/main" val="3471918201"/>
                    </a:ext>
                  </a:extLst>
                </a:gridCol>
              </a:tblGrid>
              <a:tr h="252095">
                <a:tc rowSpan="2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3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Source 1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 gridSpan="3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Source 2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50521989"/>
                  </a:ext>
                </a:extLst>
              </a:tr>
              <a:tr h="252095">
                <a:tc v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Tag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Value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Tag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Value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894671291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x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dirty="0">
                          <a:effectLst/>
                          <a:latin typeface="+mn-lt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dirty="0">
                        <a:effectLst/>
                        <a:latin typeface="+mn-lt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dirty="0">
                          <a:effectLst/>
                          <a:latin typeface="+mn-lt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dirty="0">
                        <a:effectLst/>
                        <a:latin typeface="+mn-lt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dirty="0">
                          <a:effectLst/>
                          <a:latin typeface="+mn-lt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dirty="0">
                        <a:effectLst/>
                        <a:latin typeface="+mn-lt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dirty="0">
                          <a:effectLst/>
                          <a:latin typeface="+mn-lt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dirty="0">
                        <a:effectLst/>
                        <a:latin typeface="+mn-lt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dirty="0">
                          <a:effectLst/>
                          <a:latin typeface="+mn-lt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dirty="0">
                        <a:effectLst/>
                        <a:latin typeface="+mn-lt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dirty="0">
                          <a:effectLst/>
                          <a:latin typeface="+mn-lt"/>
                          <a:cs typeface="Times New Roman" panose="02020603050405020304" pitchFamily="18" charset="0"/>
                        </a:rPr>
                        <a:t>2</a:t>
                      </a:r>
                      <a:endParaRPr lang="en-CH" sz="1100" dirty="0">
                        <a:effectLst/>
                        <a:latin typeface="+mn-lt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509852004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y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699116283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z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043214300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t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857415154"/>
                  </a:ext>
                </a:extLst>
              </a:tr>
            </a:tbl>
          </a:graphicData>
        </a:graphic>
      </p:graphicFrame>
      <p:sp>
        <p:nvSpPr>
          <p:cNvPr id="188" name="TextBox 187">
            <a:extLst>
              <a:ext uri="{FF2B5EF4-FFF2-40B4-BE49-F238E27FC236}">
                <a16:creationId xmlns:a16="http://schemas.microsoft.com/office/drawing/2014/main" id="{327879AD-2F10-43BC-B041-EB1619DCABE1}"/>
              </a:ext>
            </a:extLst>
          </p:cNvPr>
          <p:cNvSpPr txBox="1"/>
          <p:nvPr/>
        </p:nvSpPr>
        <p:spPr>
          <a:xfrm>
            <a:off x="3724069" y="4203234"/>
            <a:ext cx="43200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432FF"/>
                </a:solidFill>
                <a:effectLst/>
                <a:uLnTx/>
                <a:uFillTx/>
                <a:latin typeface="Tahoma"/>
                <a:ea typeface="ＭＳ Ｐゴシック" panose="020B0600070205080204" pitchFamily="34" charset="-128"/>
                <a:cs typeface="+mn-cs"/>
              </a:rPr>
              <a:t>8</a:t>
            </a:r>
            <a:endParaRPr kumimoji="0" lang="en-CH" sz="1100" b="0" i="0" u="none" strike="noStrike" kern="1200" cap="none" spc="0" normalizeH="0" baseline="0" noProof="0" dirty="0">
              <a:ln>
                <a:noFill/>
              </a:ln>
              <a:solidFill>
                <a:srgbClr val="0432FF"/>
              </a:solidFill>
              <a:effectLst/>
              <a:uLnTx/>
              <a:uFillTx/>
              <a:latin typeface="Tahoma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89" name="TextBox 188">
            <a:extLst>
              <a:ext uri="{FF2B5EF4-FFF2-40B4-BE49-F238E27FC236}">
                <a16:creationId xmlns:a16="http://schemas.microsoft.com/office/drawing/2014/main" id="{66687716-C634-41FA-AC58-471CFD7DBCDE}"/>
              </a:ext>
            </a:extLst>
          </p:cNvPr>
          <p:cNvSpPr txBox="1"/>
          <p:nvPr/>
        </p:nvSpPr>
        <p:spPr>
          <a:xfrm>
            <a:off x="3003694" y="4205606"/>
            <a:ext cx="356616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432FF"/>
                </a:solidFill>
                <a:effectLst/>
                <a:uLnTx/>
                <a:uFillTx/>
                <a:latin typeface="Tahoma"/>
                <a:ea typeface="ＭＳ Ｐゴシック" panose="020B0600070205080204" pitchFamily="34" charset="-128"/>
                <a:cs typeface="+mn-cs"/>
              </a:rPr>
              <a:t>1</a:t>
            </a:r>
            <a:endParaRPr kumimoji="0" lang="en-CH" sz="1100" b="0" i="0" u="none" strike="noStrike" kern="1200" cap="none" spc="0" normalizeH="0" baseline="0" noProof="0" dirty="0">
              <a:ln>
                <a:noFill/>
              </a:ln>
              <a:solidFill>
                <a:srgbClr val="0432FF"/>
              </a:solidFill>
              <a:effectLst/>
              <a:uLnTx/>
              <a:uFillTx/>
              <a:latin typeface="Tahoma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90" name="TextBox 189">
            <a:extLst>
              <a:ext uri="{FF2B5EF4-FFF2-40B4-BE49-F238E27FC236}">
                <a16:creationId xmlns:a16="http://schemas.microsoft.com/office/drawing/2014/main" id="{1BB1DFE0-41D7-4E09-9CF2-87112B5DADBC}"/>
              </a:ext>
            </a:extLst>
          </p:cNvPr>
          <p:cNvSpPr txBox="1"/>
          <p:nvPr/>
        </p:nvSpPr>
        <p:spPr>
          <a:xfrm>
            <a:off x="3364509" y="4205606"/>
            <a:ext cx="356616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432FF"/>
                </a:solidFill>
                <a:effectLst/>
                <a:uLnTx/>
                <a:uFillTx/>
                <a:latin typeface="Tahoma"/>
                <a:ea typeface="ＭＳ Ｐゴシック" panose="020B0600070205080204" pitchFamily="34" charset="-128"/>
                <a:cs typeface="+mn-cs"/>
              </a:rPr>
              <a:t>~</a:t>
            </a:r>
            <a:endParaRPr kumimoji="0" lang="en-CH" sz="1100" b="0" i="0" u="none" strike="noStrike" kern="1200" cap="none" spc="0" normalizeH="0" baseline="0" noProof="0" dirty="0">
              <a:ln>
                <a:noFill/>
              </a:ln>
              <a:solidFill>
                <a:srgbClr val="0432FF"/>
              </a:solidFill>
              <a:effectLst/>
              <a:uLnTx/>
              <a:uFillTx/>
              <a:latin typeface="Tahoma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91" name="TextBox 190">
            <a:extLst>
              <a:ext uri="{FF2B5EF4-FFF2-40B4-BE49-F238E27FC236}">
                <a16:creationId xmlns:a16="http://schemas.microsoft.com/office/drawing/2014/main" id="{6F352702-953F-4410-9672-362BCC0B2F86}"/>
              </a:ext>
            </a:extLst>
          </p:cNvPr>
          <p:cNvSpPr txBox="1"/>
          <p:nvPr/>
        </p:nvSpPr>
        <p:spPr>
          <a:xfrm>
            <a:off x="4875010" y="4203700"/>
            <a:ext cx="43200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432FF"/>
                </a:solidFill>
                <a:effectLst/>
                <a:uLnTx/>
                <a:uFillTx/>
                <a:latin typeface="Tahoma"/>
                <a:ea typeface="ＭＳ Ｐゴシック" panose="020B0600070205080204" pitchFamily="34" charset="-128"/>
                <a:cs typeface="+mn-cs"/>
              </a:rPr>
              <a:t>9</a:t>
            </a:r>
            <a:endParaRPr kumimoji="0" lang="en-CH" sz="1100" b="0" i="0" u="none" strike="noStrike" kern="1200" cap="none" spc="0" normalizeH="0" baseline="0" noProof="0" dirty="0">
              <a:ln>
                <a:noFill/>
              </a:ln>
              <a:solidFill>
                <a:srgbClr val="0432FF"/>
              </a:solidFill>
              <a:effectLst/>
              <a:uLnTx/>
              <a:uFillTx/>
              <a:latin typeface="Tahoma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92" name="TextBox 191">
            <a:extLst>
              <a:ext uri="{FF2B5EF4-FFF2-40B4-BE49-F238E27FC236}">
                <a16:creationId xmlns:a16="http://schemas.microsoft.com/office/drawing/2014/main" id="{9BF0ECF3-48A6-4DE6-A633-EF8B07B732F3}"/>
              </a:ext>
            </a:extLst>
          </p:cNvPr>
          <p:cNvSpPr txBox="1"/>
          <p:nvPr/>
        </p:nvSpPr>
        <p:spPr>
          <a:xfrm>
            <a:off x="4154635" y="4206072"/>
            <a:ext cx="356616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432FF"/>
                </a:solidFill>
                <a:effectLst/>
                <a:uLnTx/>
                <a:uFillTx/>
                <a:latin typeface="Tahoma"/>
                <a:ea typeface="ＭＳ Ｐゴシック" panose="020B0600070205080204" pitchFamily="34" charset="-128"/>
                <a:cs typeface="+mn-cs"/>
              </a:rPr>
              <a:t>1</a:t>
            </a:r>
            <a:endParaRPr kumimoji="0" lang="en-CH" sz="1100" b="0" i="0" u="none" strike="noStrike" kern="1200" cap="none" spc="0" normalizeH="0" baseline="0" noProof="0" dirty="0">
              <a:ln>
                <a:noFill/>
              </a:ln>
              <a:solidFill>
                <a:srgbClr val="0432FF"/>
              </a:solidFill>
              <a:effectLst/>
              <a:uLnTx/>
              <a:uFillTx/>
              <a:latin typeface="Tahoma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93" name="TextBox 192">
            <a:extLst>
              <a:ext uri="{FF2B5EF4-FFF2-40B4-BE49-F238E27FC236}">
                <a16:creationId xmlns:a16="http://schemas.microsoft.com/office/drawing/2014/main" id="{6C13BB80-6ECE-464A-9365-5DC3B58717B0}"/>
              </a:ext>
            </a:extLst>
          </p:cNvPr>
          <p:cNvSpPr txBox="1"/>
          <p:nvPr/>
        </p:nvSpPr>
        <p:spPr>
          <a:xfrm>
            <a:off x="4515450" y="4206072"/>
            <a:ext cx="356616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432FF"/>
                </a:solidFill>
                <a:effectLst/>
                <a:uLnTx/>
                <a:uFillTx/>
                <a:latin typeface="Tahoma"/>
                <a:ea typeface="ＭＳ Ｐゴシック" panose="020B0600070205080204" pitchFamily="34" charset="-128"/>
                <a:cs typeface="+mn-cs"/>
              </a:rPr>
              <a:t>~</a:t>
            </a:r>
            <a:endParaRPr kumimoji="0" lang="en-CH" sz="1100" b="0" i="0" u="none" strike="noStrike" kern="1200" cap="none" spc="0" normalizeH="0" baseline="0" noProof="0" dirty="0">
              <a:ln>
                <a:noFill/>
              </a:ln>
              <a:solidFill>
                <a:srgbClr val="0432FF"/>
              </a:solidFill>
              <a:effectLst/>
              <a:uLnTx/>
              <a:uFillTx/>
              <a:latin typeface="Tahoma"/>
              <a:ea typeface="ＭＳ Ｐゴシック" panose="020B0600070205080204" pitchFamily="34" charset="-128"/>
              <a:cs typeface="+mn-cs"/>
            </a:endParaRPr>
          </a:p>
        </p:txBody>
      </p:sp>
      <p:cxnSp>
        <p:nvCxnSpPr>
          <p:cNvPr id="9" name="Connector: Elbow 8">
            <a:extLst>
              <a:ext uri="{FF2B5EF4-FFF2-40B4-BE49-F238E27FC236}">
                <a16:creationId xmlns:a16="http://schemas.microsoft.com/office/drawing/2014/main" id="{82581DD1-48D7-4838-B40A-6511E5D11931}"/>
              </a:ext>
            </a:extLst>
          </p:cNvPr>
          <p:cNvCxnSpPr>
            <a:cxnSpLocks/>
          </p:cNvCxnSpPr>
          <p:nvPr/>
        </p:nvCxnSpPr>
        <p:spPr bwMode="auto">
          <a:xfrm rot="16200000" flipH="1">
            <a:off x="2870266" y="4170791"/>
            <a:ext cx="840755" cy="804954"/>
          </a:xfrm>
          <a:prstGeom prst="bentConnector3">
            <a:avLst>
              <a:gd name="adj1" fmla="val 76623"/>
            </a:avLst>
          </a:prstGeom>
          <a:solidFill>
            <a:srgbClr val="C0C0C0"/>
          </a:solidFill>
          <a:ln w="28575" cap="flat" cmpd="sng" algn="ctr">
            <a:solidFill>
              <a:schemeClr val="accent1"/>
            </a:solidFill>
            <a:prstDash val="solid"/>
            <a:round/>
            <a:headEnd type="none" w="med" len="med"/>
            <a:tailEnd type="triangle"/>
          </a:ln>
          <a:effectLst/>
        </p:spPr>
      </p:cxnSp>
      <p:cxnSp>
        <p:nvCxnSpPr>
          <p:cNvPr id="13" name="Connector: Elbow 12">
            <a:extLst>
              <a:ext uri="{FF2B5EF4-FFF2-40B4-BE49-F238E27FC236}">
                <a16:creationId xmlns:a16="http://schemas.microsoft.com/office/drawing/2014/main" id="{78F4833E-2FEE-4BD4-B631-2F430F031560}"/>
              </a:ext>
            </a:extLst>
          </p:cNvPr>
          <p:cNvCxnSpPr>
            <a:cxnSpLocks/>
          </p:cNvCxnSpPr>
          <p:nvPr/>
        </p:nvCxnSpPr>
        <p:spPr bwMode="auto">
          <a:xfrm rot="16200000" flipH="1">
            <a:off x="3617668" y="4490264"/>
            <a:ext cx="840755" cy="202854"/>
          </a:xfrm>
          <a:prstGeom prst="bentConnector3">
            <a:avLst>
              <a:gd name="adj1" fmla="val 75491"/>
            </a:avLst>
          </a:prstGeom>
          <a:solidFill>
            <a:srgbClr val="C0C0C0"/>
          </a:solidFill>
          <a:ln w="28575" cap="flat" cmpd="sng" algn="ctr">
            <a:solidFill>
              <a:schemeClr val="accent1"/>
            </a:solidFill>
            <a:prstDash val="solid"/>
            <a:round/>
            <a:headEnd type="none" w="med" len="med"/>
            <a:tailEnd type="triangle"/>
          </a:ln>
          <a:effectLst/>
        </p:spPr>
      </p:cxnSp>
      <p:cxnSp>
        <p:nvCxnSpPr>
          <p:cNvPr id="17" name="Connector: Elbow 16">
            <a:extLst>
              <a:ext uri="{FF2B5EF4-FFF2-40B4-BE49-F238E27FC236}">
                <a16:creationId xmlns:a16="http://schemas.microsoft.com/office/drawing/2014/main" id="{A4E0C198-45D9-4B59-8969-86E87393FF02}"/>
              </a:ext>
            </a:extLst>
          </p:cNvPr>
          <p:cNvCxnSpPr>
            <a:cxnSpLocks/>
          </p:cNvCxnSpPr>
          <p:nvPr/>
        </p:nvCxnSpPr>
        <p:spPr bwMode="auto">
          <a:xfrm rot="5400000">
            <a:off x="4400059" y="4302695"/>
            <a:ext cx="840756" cy="541146"/>
          </a:xfrm>
          <a:prstGeom prst="bentConnector3">
            <a:avLst>
              <a:gd name="adj1" fmla="val 75491"/>
            </a:avLst>
          </a:prstGeom>
          <a:solidFill>
            <a:srgbClr val="C0C0C0"/>
          </a:solidFill>
          <a:ln w="28575" cap="flat" cmpd="sng" algn="ctr">
            <a:solidFill>
              <a:schemeClr val="accent1"/>
            </a:solidFill>
            <a:prstDash val="solid"/>
            <a:round/>
            <a:headEnd type="none" w="med" len="med"/>
            <a:tailEnd type="triangle"/>
          </a:ln>
          <a:effectLst/>
        </p:spPr>
      </p:cxnSp>
      <p:pic>
        <p:nvPicPr>
          <p:cNvPr id="214" name="Graphic 213" descr="Stopwatch">
            <a:extLst>
              <a:ext uri="{FF2B5EF4-FFF2-40B4-BE49-F238E27FC236}">
                <a16:creationId xmlns:a16="http://schemas.microsoft.com/office/drawing/2014/main" id="{07505238-922C-4028-A39C-280605A666CA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4800600" y="5233489"/>
            <a:ext cx="204227" cy="204227"/>
          </a:xfrm>
          <a:prstGeom prst="rect">
            <a:avLst/>
          </a:prstGeom>
        </p:spPr>
      </p:pic>
      <p:sp>
        <p:nvSpPr>
          <p:cNvPr id="215" name="TextBox 214">
            <a:extLst>
              <a:ext uri="{FF2B5EF4-FFF2-40B4-BE49-F238E27FC236}">
                <a16:creationId xmlns:a16="http://schemas.microsoft.com/office/drawing/2014/main" id="{ABE52089-0B75-40CB-8200-0BD3C1B990C2}"/>
              </a:ext>
            </a:extLst>
          </p:cNvPr>
          <p:cNvSpPr txBox="1"/>
          <p:nvPr/>
        </p:nvSpPr>
        <p:spPr>
          <a:xfrm>
            <a:off x="4898636" y="5162603"/>
            <a:ext cx="569387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4</a:t>
            </a:r>
          </a:p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Cycles</a:t>
            </a:r>
            <a:endParaRPr kumimoji="0" lang="en-CH" sz="1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16" name="TextBox 215">
            <a:extLst>
              <a:ext uri="{FF2B5EF4-FFF2-40B4-BE49-F238E27FC236}">
                <a16:creationId xmlns:a16="http://schemas.microsoft.com/office/drawing/2014/main" id="{B0E87A5B-7095-4BA7-825C-53BFDB8CCB9C}"/>
              </a:ext>
            </a:extLst>
          </p:cNvPr>
          <p:cNvSpPr txBox="1"/>
          <p:nvPr/>
        </p:nvSpPr>
        <p:spPr>
          <a:xfrm>
            <a:off x="923942" y="5586418"/>
            <a:ext cx="438912" cy="237744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 wrap="square" lIns="0" tIns="0" rIns="0" bIns="0" rtlCol="0" anchor="ctr">
            <a:no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432FF"/>
                </a:solidFill>
                <a:effectLst/>
                <a:uLnTx/>
                <a:uFillTx/>
                <a:latin typeface="Tahoma"/>
                <a:ea typeface="ＭＳ Ｐゴシック" panose="020B0600070205080204" pitchFamily="34" charset="-128"/>
                <a:cs typeface="+mn-cs"/>
              </a:rPr>
              <a:t>0</a:t>
            </a:r>
            <a:endParaRPr kumimoji="0" lang="en-CH" sz="1100" b="0" i="0" u="none" strike="noStrike" kern="1200" cap="none" spc="0" normalizeH="0" baseline="0" noProof="0" dirty="0">
              <a:ln>
                <a:noFill/>
              </a:ln>
              <a:solidFill>
                <a:srgbClr val="0432FF"/>
              </a:solidFill>
              <a:effectLst/>
              <a:uLnTx/>
              <a:uFillTx/>
              <a:latin typeface="Tahoma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17" name="TextBox 216">
            <a:extLst>
              <a:ext uri="{FF2B5EF4-FFF2-40B4-BE49-F238E27FC236}">
                <a16:creationId xmlns:a16="http://schemas.microsoft.com/office/drawing/2014/main" id="{69BF4FD8-64A9-4B91-BB9F-FA0EDE52EF77}"/>
              </a:ext>
            </a:extLst>
          </p:cNvPr>
          <p:cNvSpPr txBox="1"/>
          <p:nvPr/>
        </p:nvSpPr>
        <p:spPr>
          <a:xfrm>
            <a:off x="1381123" y="5586418"/>
            <a:ext cx="356616" cy="237744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 wrap="square" lIns="0" tIns="0" rIns="0" bIns="0" rtlCol="0" anchor="ctr">
            <a:no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432FF"/>
                </a:solidFill>
                <a:effectLst/>
                <a:uLnTx/>
                <a:uFillTx/>
                <a:latin typeface="Tahoma"/>
                <a:ea typeface="ＭＳ Ｐゴシック" panose="020B0600070205080204" pitchFamily="34" charset="-128"/>
                <a:cs typeface="+mn-cs"/>
              </a:rPr>
              <a:t>c</a:t>
            </a:r>
            <a:endParaRPr kumimoji="0" lang="en-CH" sz="1100" b="0" i="0" u="none" strike="noStrike" kern="1200" cap="none" spc="0" normalizeH="0" baseline="0" noProof="0" dirty="0">
              <a:ln>
                <a:noFill/>
              </a:ln>
              <a:solidFill>
                <a:srgbClr val="0432FF"/>
              </a:solidFill>
              <a:effectLst/>
              <a:uLnTx/>
              <a:uFillTx/>
              <a:latin typeface="Tahoma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18" name="TextBox 217">
            <a:extLst>
              <a:ext uri="{FF2B5EF4-FFF2-40B4-BE49-F238E27FC236}">
                <a16:creationId xmlns:a16="http://schemas.microsoft.com/office/drawing/2014/main" id="{5B122844-CC92-48AC-8B42-B415EAEADE69}"/>
              </a:ext>
            </a:extLst>
          </p:cNvPr>
          <p:cNvSpPr txBox="1"/>
          <p:nvPr/>
        </p:nvSpPr>
        <p:spPr>
          <a:xfrm>
            <a:off x="1758950" y="5589971"/>
            <a:ext cx="475488" cy="23419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 wrap="square" lIns="0" tIns="0" rIns="0" bIns="0" rtlCol="0" anchor="ctr">
            <a:no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H" sz="1100" b="0" i="0" u="none" strike="noStrike" kern="1200" cap="none" spc="0" normalizeH="0" baseline="0" noProof="0" dirty="0">
              <a:ln>
                <a:noFill/>
              </a:ln>
              <a:solidFill>
                <a:srgbClr val="CC9900"/>
              </a:solidFill>
              <a:effectLst/>
              <a:uLnTx/>
              <a:uFillTx/>
              <a:latin typeface="Tahoma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78" name="Flowchart: Process 187">
            <a:extLst>
              <a:ext uri="{FF2B5EF4-FFF2-40B4-BE49-F238E27FC236}">
                <a16:creationId xmlns:a16="http://schemas.microsoft.com/office/drawing/2014/main" id="{944D43BB-1DC3-6A4B-AC01-A3C24DC2A457}"/>
              </a:ext>
            </a:extLst>
          </p:cNvPr>
          <p:cNvSpPr/>
          <p:nvPr/>
        </p:nvSpPr>
        <p:spPr bwMode="auto">
          <a:xfrm>
            <a:off x="3126105" y="6056794"/>
            <a:ext cx="4800600" cy="324001"/>
          </a:xfrm>
          <a:prstGeom prst="flowChartProcess">
            <a:avLst/>
          </a:prstGeom>
          <a:ln w="19050">
            <a:headEnd type="none" w="med" len="med"/>
            <a:tailEnd type="none" w="med" len="med"/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5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+mn-cs"/>
              </a:rPr>
              <a:t>ADD in </a:t>
            </a:r>
            <a:r>
              <a:rPr lang="en-US" sz="1500" dirty="0">
                <a:solidFill>
                  <a:srgbClr val="000000"/>
                </a:solidFill>
                <a:latin typeface="Arial" pitchFamily="34" charset="0"/>
              </a:rPr>
              <a:t>RS c is ready to execute in the next cycle!</a:t>
            </a:r>
            <a:endParaRPr kumimoji="0" lang="en-CH" sz="15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569709774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3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3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3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2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2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3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0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2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3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5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6" dur="500"/>
                                        <p:tgtEl>
                                          <p:spTgt spid="2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8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9" dur="500"/>
                                        <p:tgtEl>
                                          <p:spTgt spid="2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1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" dur="500"/>
                                        <p:tgtEl>
                                          <p:spTgt spid="1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9" dur="500"/>
                                        <p:tgtEl>
                                          <p:spTgt spid="1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2" dur="500"/>
                                        <p:tgtEl>
                                          <p:spTgt spid="1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5" dur="500"/>
                                        <p:tgtEl>
                                          <p:spTgt spid="1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8" dur="500"/>
                                        <p:tgtEl>
                                          <p:spTgt spid="1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1" dur="500"/>
                                        <p:tgtEl>
                                          <p:spTgt spid="2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4" dur="500"/>
                                        <p:tgtEl>
                                          <p:spTgt spid="2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7" dur="500"/>
                                        <p:tgtEl>
                                          <p:spTgt spid="2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8" fill="hold">
                      <p:stCondLst>
                        <p:cond delay="indefinite"/>
                      </p:stCondLst>
                      <p:childTnLst>
                        <p:par>
                          <p:cTn id="89" fill="hold">
                            <p:stCondLst>
                              <p:cond delay="0"/>
                            </p:stCondLst>
                            <p:childTnLst>
                              <p:par>
                                <p:cTn id="9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2" dur="500"/>
                                        <p:tgtEl>
                                          <p:spTgt spid="3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3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7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7" grpId="0" animBg="1"/>
      <p:bldP spid="77" grpId="1" animBg="1"/>
      <p:bldP spid="184" grpId="0" animBg="1"/>
      <p:bldP spid="351" grpId="0"/>
      <p:bldP spid="353" grpId="0"/>
      <p:bldP spid="354" grpId="0"/>
      <p:bldP spid="355" grpId="0"/>
      <p:bldP spid="356" grpId="0"/>
      <p:bldP spid="188" grpId="0"/>
      <p:bldP spid="189" grpId="0"/>
      <p:bldP spid="190" grpId="0"/>
      <p:bldP spid="191" grpId="0"/>
      <p:bldP spid="192" grpId="0"/>
      <p:bldP spid="193" grpId="0"/>
      <p:bldP spid="215" grpId="0"/>
      <p:bldP spid="215" grpId="1"/>
      <p:bldP spid="216" grpId="0" animBg="1"/>
      <p:bldP spid="217" grpId="0" animBg="1"/>
      <p:bldP spid="218" grpId="0" animBg="1"/>
      <p:bldP spid="78" grpId="0" animBg="1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" name="Rectangle 79">
            <a:extLst>
              <a:ext uri="{FF2B5EF4-FFF2-40B4-BE49-F238E27FC236}">
                <a16:creationId xmlns:a16="http://schemas.microsoft.com/office/drawing/2014/main" id="{9FA51B6F-BED3-4F82-B3AC-891D63BC57DD}"/>
              </a:ext>
            </a:extLst>
          </p:cNvPr>
          <p:cNvSpPr/>
          <p:nvPr/>
        </p:nvSpPr>
        <p:spPr bwMode="auto">
          <a:xfrm>
            <a:off x="228600" y="2368550"/>
            <a:ext cx="2006558" cy="25200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H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87" name="Rectangle 186">
            <a:extLst>
              <a:ext uri="{FF2B5EF4-FFF2-40B4-BE49-F238E27FC236}">
                <a16:creationId xmlns:a16="http://schemas.microsoft.com/office/drawing/2014/main" id="{35DD9F92-B5B3-4AA1-86ED-96B87693B1D3}"/>
              </a:ext>
            </a:extLst>
          </p:cNvPr>
          <p:cNvSpPr/>
          <p:nvPr/>
        </p:nvSpPr>
        <p:spPr bwMode="auto">
          <a:xfrm>
            <a:off x="3896085" y="951055"/>
            <a:ext cx="331200" cy="1918024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H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509FDBD3-8031-42D6-80CF-FE05E4EEB4F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28600" y="152400"/>
            <a:ext cx="8610600" cy="1066800"/>
          </a:xfrm>
        </p:spPr>
        <p:txBody>
          <a:bodyPr/>
          <a:lstStyle/>
          <a:p>
            <a:r>
              <a:rPr lang="en-US" dirty="0"/>
              <a:t>Recall: Cycle </a:t>
            </a:r>
            <a:r>
              <a:rPr lang="en-US" dirty="0">
                <a:sym typeface="Wingdings" panose="05000000000000000000" pitchFamily="2" charset="2"/>
              </a:rPr>
              <a:t>6</a:t>
            </a:r>
            <a:endParaRPr lang="en-CH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2ABBFAF7-D375-4D96-BA5E-AF0327B95852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F4A640EF-F0E2-4E49-9455-7E266BCEBB78}" type="slidenum">
              <a:rPr kumimoji="0" lang="en-US" altLang="en-US" sz="16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aramond" panose="02020404030301010803" pitchFamily="18" charset="0"/>
                <a:ea typeface="ＭＳ Ｐゴシック" panose="020B0600070205080204" pitchFamily="34" charset="-128"/>
                <a:cs typeface="Arial" panose="020B0604020202020204" pitchFamily="34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15</a:t>
            </a:fld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aramond" panose="02020404030301010803" pitchFamily="18" charset="0"/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  <p:grpSp>
        <p:nvGrpSpPr>
          <p:cNvPr id="19" name="Group 18">
            <a:extLst>
              <a:ext uri="{FF2B5EF4-FFF2-40B4-BE49-F238E27FC236}">
                <a16:creationId xmlns:a16="http://schemas.microsoft.com/office/drawing/2014/main" id="{A4AA7E21-7B39-4D87-8095-EBAAA1B5887A}"/>
              </a:ext>
            </a:extLst>
          </p:cNvPr>
          <p:cNvGrpSpPr/>
          <p:nvPr/>
        </p:nvGrpSpPr>
        <p:grpSpPr>
          <a:xfrm>
            <a:off x="3398728" y="4989344"/>
            <a:ext cx="1449705" cy="798651"/>
            <a:chOff x="6998109" y="2092803"/>
            <a:chExt cx="3805084" cy="2096244"/>
          </a:xfrm>
        </p:grpSpPr>
        <p:sp>
          <p:nvSpPr>
            <p:cNvPr id="20" name="Flowchart: Manual Operation 19">
              <a:extLst>
                <a:ext uri="{FF2B5EF4-FFF2-40B4-BE49-F238E27FC236}">
                  <a16:creationId xmlns:a16="http://schemas.microsoft.com/office/drawing/2014/main" id="{D9788A89-F980-424B-B3EA-FD96B8BD3A8E}"/>
                </a:ext>
              </a:extLst>
            </p:cNvPr>
            <p:cNvSpPr/>
            <p:nvPr/>
          </p:nvSpPr>
          <p:spPr>
            <a:xfrm>
              <a:off x="6998109" y="2573594"/>
              <a:ext cx="3805084" cy="1143000"/>
            </a:xfrm>
            <a:prstGeom prst="flowChartManualOperation">
              <a:avLst/>
            </a:prstGeom>
            <a:ln w="12700"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/>
                  <a:ea typeface="+mn-ea"/>
                  <a:cs typeface="+mn-cs"/>
                </a:rPr>
                <a:t>+</a:t>
              </a:r>
              <a:endParaRPr kumimoji="0" lang="en-CH" sz="2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/>
                <a:ea typeface="+mn-ea"/>
                <a:cs typeface="+mn-cs"/>
              </a:endParaRPr>
            </a:p>
          </p:txBody>
        </p:sp>
        <p:cxnSp>
          <p:nvCxnSpPr>
            <p:cNvPr id="21" name="Straight Connector 20">
              <a:extLst>
                <a:ext uri="{FF2B5EF4-FFF2-40B4-BE49-F238E27FC236}">
                  <a16:creationId xmlns:a16="http://schemas.microsoft.com/office/drawing/2014/main" id="{A11E8E30-D2BE-4453-842F-BFE9A1A107DA}"/>
                </a:ext>
              </a:extLst>
            </p:cNvPr>
            <p:cNvCxnSpPr>
              <a:cxnSpLocks/>
            </p:cNvCxnSpPr>
            <p:nvPr/>
          </p:nvCxnSpPr>
          <p:spPr>
            <a:xfrm>
              <a:off x="8329141" y="3716595"/>
              <a:ext cx="0" cy="472452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" name="Straight Connector 21">
              <a:extLst>
                <a:ext uri="{FF2B5EF4-FFF2-40B4-BE49-F238E27FC236}">
                  <a16:creationId xmlns:a16="http://schemas.microsoft.com/office/drawing/2014/main" id="{1F9DD9CB-A55D-427D-99E0-64627FC8AE38}"/>
                </a:ext>
              </a:extLst>
            </p:cNvPr>
            <p:cNvCxnSpPr>
              <a:cxnSpLocks/>
            </p:cNvCxnSpPr>
            <p:nvPr/>
          </p:nvCxnSpPr>
          <p:spPr>
            <a:xfrm>
              <a:off x="9473166" y="3716595"/>
              <a:ext cx="0" cy="472452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" name="Straight Connector 22">
              <a:extLst>
                <a:ext uri="{FF2B5EF4-FFF2-40B4-BE49-F238E27FC236}">
                  <a16:creationId xmlns:a16="http://schemas.microsoft.com/office/drawing/2014/main" id="{7ECA4318-6D66-4D09-AE89-D97B30539D8A}"/>
                </a:ext>
              </a:extLst>
            </p:cNvPr>
            <p:cNvCxnSpPr>
              <a:cxnSpLocks/>
            </p:cNvCxnSpPr>
            <p:nvPr/>
          </p:nvCxnSpPr>
          <p:spPr>
            <a:xfrm>
              <a:off x="7768703" y="2092803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" name="Straight Connector 23">
              <a:extLst>
                <a:ext uri="{FF2B5EF4-FFF2-40B4-BE49-F238E27FC236}">
                  <a16:creationId xmlns:a16="http://schemas.microsoft.com/office/drawing/2014/main" id="{5A79CD7C-A37E-433C-B255-46FD6FEBCF89}"/>
                </a:ext>
              </a:extLst>
            </p:cNvPr>
            <p:cNvCxnSpPr>
              <a:cxnSpLocks/>
            </p:cNvCxnSpPr>
            <p:nvPr/>
          </p:nvCxnSpPr>
          <p:spPr>
            <a:xfrm>
              <a:off x="10017832" y="2092803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" name="Straight Connector 24">
              <a:extLst>
                <a:ext uri="{FF2B5EF4-FFF2-40B4-BE49-F238E27FC236}">
                  <a16:creationId xmlns:a16="http://schemas.microsoft.com/office/drawing/2014/main" id="{A584043F-213C-4FA2-A503-A68507FB5934}"/>
                </a:ext>
              </a:extLst>
            </p:cNvPr>
            <p:cNvCxnSpPr>
              <a:cxnSpLocks/>
            </p:cNvCxnSpPr>
            <p:nvPr/>
          </p:nvCxnSpPr>
          <p:spPr>
            <a:xfrm>
              <a:off x="8911705" y="2092803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6" name="Group 25">
            <a:extLst>
              <a:ext uri="{FF2B5EF4-FFF2-40B4-BE49-F238E27FC236}">
                <a16:creationId xmlns:a16="http://schemas.microsoft.com/office/drawing/2014/main" id="{AAB88D05-5CA0-48B4-9863-D2A4299DDDA4}"/>
              </a:ext>
            </a:extLst>
          </p:cNvPr>
          <p:cNvGrpSpPr/>
          <p:nvPr/>
        </p:nvGrpSpPr>
        <p:grpSpPr>
          <a:xfrm>
            <a:off x="6477000" y="4989344"/>
            <a:ext cx="1449705" cy="795474"/>
            <a:chOff x="6998109" y="2101142"/>
            <a:chExt cx="3805084" cy="2087904"/>
          </a:xfrm>
        </p:grpSpPr>
        <p:sp>
          <p:nvSpPr>
            <p:cNvPr id="27" name="Flowchart: Manual Operation 26">
              <a:extLst>
                <a:ext uri="{FF2B5EF4-FFF2-40B4-BE49-F238E27FC236}">
                  <a16:creationId xmlns:a16="http://schemas.microsoft.com/office/drawing/2014/main" id="{697BEE34-7099-4A97-B1AC-C9CE1D11B917}"/>
                </a:ext>
              </a:extLst>
            </p:cNvPr>
            <p:cNvSpPr/>
            <p:nvPr/>
          </p:nvSpPr>
          <p:spPr>
            <a:xfrm>
              <a:off x="6998109" y="2573594"/>
              <a:ext cx="3805084" cy="1143000"/>
            </a:xfrm>
            <a:prstGeom prst="flowChartManualOperation">
              <a:avLst/>
            </a:prstGeom>
            <a:ln w="12700"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H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/>
                  <a:ea typeface="+mn-ea"/>
                  <a:cs typeface="+mn-cs"/>
                </a:rPr>
                <a:t>∗</a:t>
              </a:r>
            </a:p>
          </p:txBody>
        </p:sp>
        <p:cxnSp>
          <p:nvCxnSpPr>
            <p:cNvPr id="28" name="Straight Connector 27">
              <a:extLst>
                <a:ext uri="{FF2B5EF4-FFF2-40B4-BE49-F238E27FC236}">
                  <a16:creationId xmlns:a16="http://schemas.microsoft.com/office/drawing/2014/main" id="{EA4EB639-D558-45E4-9466-BDE2F8372937}"/>
                </a:ext>
              </a:extLst>
            </p:cNvPr>
            <p:cNvCxnSpPr>
              <a:cxnSpLocks/>
            </p:cNvCxnSpPr>
            <p:nvPr/>
          </p:nvCxnSpPr>
          <p:spPr>
            <a:xfrm>
              <a:off x="8329141" y="3716595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" name="Straight Connector 28">
              <a:extLst>
                <a:ext uri="{FF2B5EF4-FFF2-40B4-BE49-F238E27FC236}">
                  <a16:creationId xmlns:a16="http://schemas.microsoft.com/office/drawing/2014/main" id="{E5582676-F310-42D3-80E5-0D91022531B7}"/>
                </a:ext>
              </a:extLst>
            </p:cNvPr>
            <p:cNvCxnSpPr>
              <a:cxnSpLocks/>
            </p:cNvCxnSpPr>
            <p:nvPr/>
          </p:nvCxnSpPr>
          <p:spPr>
            <a:xfrm>
              <a:off x="9473166" y="3716595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" name="Straight Connector 29">
              <a:extLst>
                <a:ext uri="{FF2B5EF4-FFF2-40B4-BE49-F238E27FC236}">
                  <a16:creationId xmlns:a16="http://schemas.microsoft.com/office/drawing/2014/main" id="{93D48D83-B4BE-48B5-9027-5A30266F2B1B}"/>
                </a:ext>
              </a:extLst>
            </p:cNvPr>
            <p:cNvCxnSpPr>
              <a:cxnSpLocks/>
            </p:cNvCxnSpPr>
            <p:nvPr/>
          </p:nvCxnSpPr>
          <p:spPr>
            <a:xfrm>
              <a:off x="7768703" y="2101142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" name="Straight Connector 30">
              <a:extLst>
                <a:ext uri="{FF2B5EF4-FFF2-40B4-BE49-F238E27FC236}">
                  <a16:creationId xmlns:a16="http://schemas.microsoft.com/office/drawing/2014/main" id="{4194A397-3F5E-43B7-A316-493D0DF44868}"/>
                </a:ext>
              </a:extLst>
            </p:cNvPr>
            <p:cNvCxnSpPr>
              <a:cxnSpLocks/>
            </p:cNvCxnSpPr>
            <p:nvPr/>
          </p:nvCxnSpPr>
          <p:spPr>
            <a:xfrm>
              <a:off x="10017832" y="2101142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" name="Straight Connector 31">
              <a:extLst>
                <a:ext uri="{FF2B5EF4-FFF2-40B4-BE49-F238E27FC236}">
                  <a16:creationId xmlns:a16="http://schemas.microsoft.com/office/drawing/2014/main" id="{455A5D3E-8DEE-420C-BF49-4FDB538C5A67}"/>
                </a:ext>
              </a:extLst>
            </p:cNvPr>
            <p:cNvCxnSpPr>
              <a:cxnSpLocks/>
            </p:cNvCxnSpPr>
            <p:nvPr/>
          </p:nvCxnSpPr>
          <p:spPr>
            <a:xfrm>
              <a:off x="8911705" y="2101142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343" name="Rectangle 48">
            <a:extLst>
              <a:ext uri="{FF2B5EF4-FFF2-40B4-BE49-F238E27FC236}">
                <a16:creationId xmlns:a16="http://schemas.microsoft.com/office/drawing/2014/main" id="{DB108FB9-796F-4D35-BC0A-CC04642431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09615" y="1327562"/>
            <a:ext cx="331200" cy="252000"/>
          </a:xfrm>
          <a:prstGeom prst="rect">
            <a:avLst/>
          </a:prstGeom>
          <a:noFill/>
          <a:ln w="635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none" lIns="0" tIns="0" rIns="0" bIns="0" numCol="1" anchor="ctr" anchorCtr="0" compatLnSpc="1">
            <a:prstTxWarp prst="textNoShape">
              <a:avLst/>
            </a:prstTxWarp>
            <a:no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nsolas" panose="020B0609020204030204" pitchFamily="49" charset="0"/>
                <a:ea typeface="ＭＳ Ｐゴシック" panose="020B0600070205080204" pitchFamily="34" charset="-128"/>
                <a:cs typeface="+mn-cs"/>
              </a:rPr>
              <a:t>E</a:t>
            </a:r>
            <a:r>
              <a:rPr kumimoji="0" lang="en-US" sz="1200" b="0" i="0" u="none" strike="noStrike" kern="1200" cap="none" spc="0" normalizeH="0" baseline="-25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nsolas" panose="020B0609020204030204" pitchFamily="49" charset="0"/>
                <a:ea typeface="ＭＳ Ｐゴシック" panose="020B0600070205080204" pitchFamily="34" charset="-128"/>
                <a:cs typeface="+mn-cs"/>
              </a:rPr>
              <a:t>4</a:t>
            </a:r>
            <a:endParaRPr kumimoji="0" lang="en-CH" altLang="en-CH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344" name="Rectangle 29">
            <a:extLst>
              <a:ext uri="{FF2B5EF4-FFF2-40B4-BE49-F238E27FC236}">
                <a16:creationId xmlns:a16="http://schemas.microsoft.com/office/drawing/2014/main" id="{B433B9A4-94B1-4C87-A6E1-55518397A4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09615" y="1004738"/>
            <a:ext cx="331200" cy="324000"/>
          </a:xfrm>
          <a:prstGeom prst="rect">
            <a:avLst/>
          </a:prstGeom>
          <a:noFill/>
          <a:ln w="635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no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CH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 panose="020B0604030504040204" pitchFamily="34" charset="0"/>
                <a:ea typeface="ＭＳ Ｐゴシック" panose="020B0600070205080204" pitchFamily="34" charset="-128"/>
                <a:cs typeface="+mn-cs"/>
              </a:rPr>
              <a:t>6</a:t>
            </a:r>
            <a:endParaRPr kumimoji="0" lang="en-CH" altLang="en-CH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345" name="Rectangle 48">
            <a:extLst>
              <a:ext uri="{FF2B5EF4-FFF2-40B4-BE49-F238E27FC236}">
                <a16:creationId xmlns:a16="http://schemas.microsoft.com/office/drawing/2014/main" id="{01CE9CD9-3BA8-48AF-97F3-8DBD484E477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09615" y="1579562"/>
            <a:ext cx="331200" cy="252000"/>
          </a:xfrm>
          <a:prstGeom prst="rect">
            <a:avLst/>
          </a:prstGeom>
          <a:noFill/>
          <a:ln w="635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none" lIns="0" tIns="0" rIns="0" bIns="0" numCol="1" anchor="ctr" anchorCtr="0" compatLnSpc="1">
            <a:prstTxWarp prst="textNoShape">
              <a:avLst/>
            </a:prstTxWarp>
            <a:no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CH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nsolas" panose="020B0609020204030204" pitchFamily="49" charset="0"/>
                <a:ea typeface="ＭＳ Ｐゴシック" panose="020B0600070205080204" pitchFamily="34" charset="-128"/>
                <a:cs typeface="+mn-cs"/>
              </a:rPr>
              <a:t>-</a:t>
            </a:r>
            <a:endParaRPr kumimoji="0" lang="en-CH" altLang="en-CH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346" name="Rectangle 48">
            <a:extLst>
              <a:ext uri="{FF2B5EF4-FFF2-40B4-BE49-F238E27FC236}">
                <a16:creationId xmlns:a16="http://schemas.microsoft.com/office/drawing/2014/main" id="{615243F1-AB54-43A6-B06A-0C6CE1214A3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09615" y="1831824"/>
            <a:ext cx="331200" cy="252000"/>
          </a:xfrm>
          <a:prstGeom prst="rect">
            <a:avLst/>
          </a:prstGeom>
          <a:noFill/>
          <a:ln w="635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none" lIns="0" tIns="0" rIns="0" bIns="0" numCol="1" anchor="ctr" anchorCtr="0" compatLnSpc="1">
            <a:prstTxWarp prst="textNoShape">
              <a:avLst/>
            </a:prstTxWarp>
            <a:no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nsolas" panose="020B0609020204030204" pitchFamily="49" charset="0"/>
                <a:ea typeface="ＭＳ Ｐゴシック" panose="020B0600070205080204" pitchFamily="34" charset="-128"/>
                <a:cs typeface="+mn-cs"/>
              </a:rPr>
              <a:t>E</a:t>
            </a:r>
            <a:r>
              <a:rPr kumimoji="0" lang="en-US" sz="1200" b="0" i="0" u="none" strike="noStrike" kern="1200" cap="none" spc="0" normalizeH="0" baseline="-25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nsolas" panose="020B0609020204030204" pitchFamily="49" charset="0"/>
                <a:ea typeface="ＭＳ Ｐゴシック" panose="020B0600070205080204" pitchFamily="34" charset="-128"/>
                <a:cs typeface="+mn-cs"/>
              </a:rPr>
              <a:t>2</a:t>
            </a:r>
            <a:endParaRPr kumimoji="0" lang="en-CH" altLang="en-CH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347" name="Rectangle 48">
            <a:extLst>
              <a:ext uri="{FF2B5EF4-FFF2-40B4-BE49-F238E27FC236}">
                <a16:creationId xmlns:a16="http://schemas.microsoft.com/office/drawing/2014/main" id="{28949A8F-4EB4-4CC9-BBAF-C67DBBE384F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09615" y="2083593"/>
            <a:ext cx="331200" cy="252000"/>
          </a:xfrm>
          <a:prstGeom prst="rect">
            <a:avLst/>
          </a:prstGeom>
          <a:noFill/>
          <a:ln w="635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none" lIns="0" tIns="0" rIns="0" bIns="0" numCol="1" anchor="ctr" anchorCtr="0" compatLnSpc="1">
            <a:prstTxWarp prst="textNoShape">
              <a:avLst/>
            </a:prstTxWarp>
            <a:no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nsolas" panose="020B0609020204030204" pitchFamily="49" charset="0"/>
                <a:ea typeface="ＭＳ Ｐゴシック" panose="020B0600070205080204" pitchFamily="34" charset="-128"/>
                <a:cs typeface="+mn-cs"/>
              </a:rPr>
              <a:t>E</a:t>
            </a:r>
            <a:r>
              <a:rPr kumimoji="0" lang="en-US" sz="1200" b="0" i="0" u="none" strike="noStrike" kern="1200" cap="none" spc="0" normalizeH="0" baseline="-25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nsolas" panose="020B0609020204030204" pitchFamily="49" charset="0"/>
                <a:ea typeface="ＭＳ Ｐゴシック" panose="020B0600070205080204" pitchFamily="34" charset="-128"/>
                <a:cs typeface="+mn-cs"/>
              </a:rPr>
              <a:t>1</a:t>
            </a:r>
            <a:endParaRPr kumimoji="0" lang="en-CH" altLang="en-CH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348" name="Rectangle 48">
            <a:extLst>
              <a:ext uri="{FF2B5EF4-FFF2-40B4-BE49-F238E27FC236}">
                <a16:creationId xmlns:a16="http://schemas.microsoft.com/office/drawing/2014/main" id="{B8EFCFE0-6C94-4A1A-8750-7EBCECD3A6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09615" y="2335593"/>
            <a:ext cx="331200" cy="252000"/>
          </a:xfrm>
          <a:prstGeom prst="rect">
            <a:avLst/>
          </a:prstGeom>
          <a:noFill/>
          <a:ln w="635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none" lIns="0" tIns="0" rIns="0" bIns="0" numCol="1" anchor="ctr" anchorCtr="0" compatLnSpc="1">
            <a:prstTxWarp prst="textNoShape">
              <a:avLst/>
            </a:prstTxWarp>
            <a:no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CH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nsolas" panose="020B0609020204030204" pitchFamily="49" charset="0"/>
                <a:ea typeface="ＭＳ Ｐゴシック" panose="020B0600070205080204" pitchFamily="34" charset="-128"/>
                <a:cs typeface="+mn-cs"/>
              </a:rPr>
              <a:t>D</a:t>
            </a:r>
            <a:endParaRPr kumimoji="0" lang="en-CH" altLang="en-CH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349" name="Rectangle 48">
            <a:extLst>
              <a:ext uri="{FF2B5EF4-FFF2-40B4-BE49-F238E27FC236}">
                <a16:creationId xmlns:a16="http://schemas.microsoft.com/office/drawing/2014/main" id="{B3BB5F8C-F65C-4C77-9345-C1A0847159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09615" y="2587855"/>
            <a:ext cx="331200" cy="252000"/>
          </a:xfrm>
          <a:prstGeom prst="rect">
            <a:avLst/>
          </a:prstGeom>
          <a:noFill/>
          <a:ln w="635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none" lIns="0" tIns="0" rIns="0" bIns="0" numCol="1" anchor="ctr" anchorCtr="0" compatLnSpc="1">
            <a:prstTxWarp prst="textNoShape">
              <a:avLst/>
            </a:prstTxWarp>
            <a:no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CH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nsolas" panose="020B0609020204030204" pitchFamily="49" charset="0"/>
                <a:ea typeface="ＭＳ Ｐゴシック" panose="020B0600070205080204" pitchFamily="34" charset="-128"/>
                <a:cs typeface="+mn-cs"/>
              </a:rPr>
              <a:t>F</a:t>
            </a:r>
            <a:endParaRPr kumimoji="0" lang="en-CH" altLang="en-CH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grpSp>
        <p:nvGrpSpPr>
          <p:cNvPr id="350" name="Group 349">
            <a:extLst>
              <a:ext uri="{FF2B5EF4-FFF2-40B4-BE49-F238E27FC236}">
                <a16:creationId xmlns:a16="http://schemas.microsoft.com/office/drawing/2014/main" id="{F64DB39A-2EDA-4EE0-89CA-B7E7863F05E0}"/>
              </a:ext>
            </a:extLst>
          </p:cNvPr>
          <p:cNvGrpSpPr/>
          <p:nvPr/>
        </p:nvGrpSpPr>
        <p:grpSpPr>
          <a:xfrm>
            <a:off x="3578145" y="1004738"/>
            <a:ext cx="331200" cy="1835117"/>
            <a:chOff x="5410200" y="1004738"/>
            <a:chExt cx="331200" cy="1835117"/>
          </a:xfrm>
        </p:grpSpPr>
        <p:sp>
          <p:nvSpPr>
            <p:cNvPr id="351" name="Rectangle 48">
              <a:extLst>
                <a:ext uri="{FF2B5EF4-FFF2-40B4-BE49-F238E27FC236}">
                  <a16:creationId xmlns:a16="http://schemas.microsoft.com/office/drawing/2014/main" id="{948C3007-FCCB-4C6E-AC3E-7A3E53F18A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3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2" name="Rectangle 29">
              <a:extLst>
                <a:ext uri="{FF2B5EF4-FFF2-40B4-BE49-F238E27FC236}">
                  <a16:creationId xmlns:a16="http://schemas.microsoft.com/office/drawing/2014/main" id="{99A1184C-590C-48A6-B563-6107C0ED8F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5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3" name="Rectangle 48">
              <a:extLst>
                <a:ext uri="{FF2B5EF4-FFF2-40B4-BE49-F238E27FC236}">
                  <a16:creationId xmlns:a16="http://schemas.microsoft.com/office/drawing/2014/main" id="{F7C02F4A-2BDB-4EDC-B5CD-C21DA4AA58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4" name="Rectangle 48">
              <a:extLst>
                <a:ext uri="{FF2B5EF4-FFF2-40B4-BE49-F238E27FC236}">
                  <a16:creationId xmlns:a16="http://schemas.microsoft.com/office/drawing/2014/main" id="{BDA0FFCA-B617-4185-A4E4-C01BE10E6F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1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5" name="Rectangle 48">
              <a:extLst>
                <a:ext uri="{FF2B5EF4-FFF2-40B4-BE49-F238E27FC236}">
                  <a16:creationId xmlns:a16="http://schemas.microsoft.com/office/drawing/2014/main" id="{D0A0FC86-ADFC-4188-A139-A278280217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D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6" name="Rectangle 48">
              <a:extLst>
                <a:ext uri="{FF2B5EF4-FFF2-40B4-BE49-F238E27FC236}">
                  <a16:creationId xmlns:a16="http://schemas.microsoft.com/office/drawing/2014/main" id="{C1B0E32B-96BA-4122-95E4-2EEAEF7498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F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7" name="Rectangle 48">
              <a:extLst>
                <a:ext uri="{FF2B5EF4-FFF2-40B4-BE49-F238E27FC236}">
                  <a16:creationId xmlns:a16="http://schemas.microsoft.com/office/drawing/2014/main" id="{1BCD692A-E03D-446D-805F-8727CCA169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390" name="Group 389">
            <a:extLst>
              <a:ext uri="{FF2B5EF4-FFF2-40B4-BE49-F238E27FC236}">
                <a16:creationId xmlns:a16="http://schemas.microsoft.com/office/drawing/2014/main" id="{D0D0D1D7-221D-499B-A7D7-74C40B469889}"/>
              </a:ext>
            </a:extLst>
          </p:cNvPr>
          <p:cNvGrpSpPr/>
          <p:nvPr/>
        </p:nvGrpSpPr>
        <p:grpSpPr>
          <a:xfrm>
            <a:off x="3248214" y="1004738"/>
            <a:ext cx="331200" cy="1835117"/>
            <a:chOff x="5410200" y="1004738"/>
            <a:chExt cx="331200" cy="1835117"/>
          </a:xfrm>
        </p:grpSpPr>
        <p:sp>
          <p:nvSpPr>
            <p:cNvPr id="391" name="Rectangle 48">
              <a:extLst>
                <a:ext uri="{FF2B5EF4-FFF2-40B4-BE49-F238E27FC236}">
                  <a16:creationId xmlns:a16="http://schemas.microsoft.com/office/drawing/2014/main" id="{142C9FB2-4DFA-45FE-9967-3D16C5807E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2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92" name="Rectangle 29">
              <a:extLst>
                <a:ext uri="{FF2B5EF4-FFF2-40B4-BE49-F238E27FC236}">
                  <a16:creationId xmlns:a16="http://schemas.microsoft.com/office/drawing/2014/main" id="{13C845B4-BBD0-4E88-86A5-1201EC939C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4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93" name="Rectangle 48">
              <a:extLst>
                <a:ext uri="{FF2B5EF4-FFF2-40B4-BE49-F238E27FC236}">
                  <a16:creationId xmlns:a16="http://schemas.microsoft.com/office/drawing/2014/main" id="{4FC63368-BB30-4160-8128-E1956EDEE1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94" name="Rectangle 48">
              <a:extLst>
                <a:ext uri="{FF2B5EF4-FFF2-40B4-BE49-F238E27FC236}">
                  <a16:creationId xmlns:a16="http://schemas.microsoft.com/office/drawing/2014/main" id="{5A872067-9D5D-455D-B495-E18252EE3F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D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95" name="Rectangle 48">
              <a:extLst>
                <a:ext uri="{FF2B5EF4-FFF2-40B4-BE49-F238E27FC236}">
                  <a16:creationId xmlns:a16="http://schemas.microsoft.com/office/drawing/2014/main" id="{EB1BAB0E-8365-4C09-B376-99F62A1D9B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F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96" name="Rectangle 48">
              <a:extLst>
                <a:ext uri="{FF2B5EF4-FFF2-40B4-BE49-F238E27FC236}">
                  <a16:creationId xmlns:a16="http://schemas.microsoft.com/office/drawing/2014/main" id="{CABB04FE-6DE0-4414-A1A8-D9186CBEA9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97" name="Rectangle 48">
              <a:extLst>
                <a:ext uri="{FF2B5EF4-FFF2-40B4-BE49-F238E27FC236}">
                  <a16:creationId xmlns:a16="http://schemas.microsoft.com/office/drawing/2014/main" id="{D449F55E-6A28-4068-9352-3D600B69D6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398" name="Group 397">
            <a:extLst>
              <a:ext uri="{FF2B5EF4-FFF2-40B4-BE49-F238E27FC236}">
                <a16:creationId xmlns:a16="http://schemas.microsoft.com/office/drawing/2014/main" id="{83D1EE34-BD69-4228-8815-3E2F99EC7E75}"/>
              </a:ext>
            </a:extLst>
          </p:cNvPr>
          <p:cNvGrpSpPr/>
          <p:nvPr/>
        </p:nvGrpSpPr>
        <p:grpSpPr>
          <a:xfrm>
            <a:off x="2916744" y="1004738"/>
            <a:ext cx="331200" cy="1835117"/>
            <a:chOff x="5410200" y="1004738"/>
            <a:chExt cx="331200" cy="1835117"/>
          </a:xfrm>
        </p:grpSpPr>
        <p:sp>
          <p:nvSpPr>
            <p:cNvPr id="399" name="Rectangle 48">
              <a:extLst>
                <a:ext uri="{FF2B5EF4-FFF2-40B4-BE49-F238E27FC236}">
                  <a16:creationId xmlns:a16="http://schemas.microsoft.com/office/drawing/2014/main" id="{CDFC79D4-F0D6-4806-BBCC-A199E0E367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1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0" name="Rectangle 29">
              <a:extLst>
                <a:ext uri="{FF2B5EF4-FFF2-40B4-BE49-F238E27FC236}">
                  <a16:creationId xmlns:a16="http://schemas.microsoft.com/office/drawing/2014/main" id="{8456C1BF-C019-45CA-9136-7AF43E6027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3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1" name="Rectangle 48">
              <a:extLst>
                <a:ext uri="{FF2B5EF4-FFF2-40B4-BE49-F238E27FC236}">
                  <a16:creationId xmlns:a16="http://schemas.microsoft.com/office/drawing/2014/main" id="{603066F0-C071-4BB9-915E-ED891C4BA2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D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2" name="Rectangle 48">
              <a:extLst>
                <a:ext uri="{FF2B5EF4-FFF2-40B4-BE49-F238E27FC236}">
                  <a16:creationId xmlns:a16="http://schemas.microsoft.com/office/drawing/2014/main" id="{970BA58B-509E-4458-8B4B-FA40620B25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F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3" name="Rectangle 48">
              <a:extLst>
                <a:ext uri="{FF2B5EF4-FFF2-40B4-BE49-F238E27FC236}">
                  <a16:creationId xmlns:a16="http://schemas.microsoft.com/office/drawing/2014/main" id="{ACFC700F-1EF3-4765-B4A7-89DB13F1E1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4" name="Rectangle 48">
              <a:extLst>
                <a:ext uri="{FF2B5EF4-FFF2-40B4-BE49-F238E27FC236}">
                  <a16:creationId xmlns:a16="http://schemas.microsoft.com/office/drawing/2014/main" id="{62E8CF34-1D1A-44E1-81AE-291184DC8D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5" name="Rectangle 48">
              <a:extLst>
                <a:ext uri="{FF2B5EF4-FFF2-40B4-BE49-F238E27FC236}">
                  <a16:creationId xmlns:a16="http://schemas.microsoft.com/office/drawing/2014/main" id="{6B08EDC5-DFB0-47A0-8E71-4AD7900E0D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406" name="Group 405">
            <a:extLst>
              <a:ext uri="{FF2B5EF4-FFF2-40B4-BE49-F238E27FC236}">
                <a16:creationId xmlns:a16="http://schemas.microsoft.com/office/drawing/2014/main" id="{04D9F499-8E91-4BB3-880A-CCC85C9720BB}"/>
              </a:ext>
            </a:extLst>
          </p:cNvPr>
          <p:cNvGrpSpPr/>
          <p:nvPr/>
        </p:nvGrpSpPr>
        <p:grpSpPr>
          <a:xfrm>
            <a:off x="2581466" y="1004738"/>
            <a:ext cx="331200" cy="1835117"/>
            <a:chOff x="5410200" y="1004738"/>
            <a:chExt cx="331200" cy="1835117"/>
          </a:xfrm>
        </p:grpSpPr>
        <p:sp>
          <p:nvSpPr>
            <p:cNvPr id="407" name="Rectangle 48">
              <a:extLst>
                <a:ext uri="{FF2B5EF4-FFF2-40B4-BE49-F238E27FC236}">
                  <a16:creationId xmlns:a16="http://schemas.microsoft.com/office/drawing/2014/main" id="{27B534A0-1731-4C7B-AC8C-3E952B8E9F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D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8" name="Rectangle 29">
              <a:extLst>
                <a:ext uri="{FF2B5EF4-FFF2-40B4-BE49-F238E27FC236}">
                  <a16:creationId xmlns:a16="http://schemas.microsoft.com/office/drawing/2014/main" id="{19AE8AE4-23C5-411E-A72A-CF75831428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2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9" name="Rectangle 48">
              <a:extLst>
                <a:ext uri="{FF2B5EF4-FFF2-40B4-BE49-F238E27FC236}">
                  <a16:creationId xmlns:a16="http://schemas.microsoft.com/office/drawing/2014/main" id="{D60C497F-5863-432A-872C-7CC5B7AB8E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F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0" name="Rectangle 48">
              <a:extLst>
                <a:ext uri="{FF2B5EF4-FFF2-40B4-BE49-F238E27FC236}">
                  <a16:creationId xmlns:a16="http://schemas.microsoft.com/office/drawing/2014/main" id="{259E1573-4CCB-4122-9F76-DDF3F9C6E2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1" name="Rectangle 48">
              <a:extLst>
                <a:ext uri="{FF2B5EF4-FFF2-40B4-BE49-F238E27FC236}">
                  <a16:creationId xmlns:a16="http://schemas.microsoft.com/office/drawing/2014/main" id="{E7AD8661-72B6-434D-BAAE-A37760DEA8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2" name="Rectangle 48">
              <a:extLst>
                <a:ext uri="{FF2B5EF4-FFF2-40B4-BE49-F238E27FC236}">
                  <a16:creationId xmlns:a16="http://schemas.microsoft.com/office/drawing/2014/main" id="{FFDF3ED4-98B5-48BE-80CC-22D8F973FC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3" name="Rectangle 48">
              <a:extLst>
                <a:ext uri="{FF2B5EF4-FFF2-40B4-BE49-F238E27FC236}">
                  <a16:creationId xmlns:a16="http://schemas.microsoft.com/office/drawing/2014/main" id="{B05C23C0-D121-4693-B294-D836B1DE4A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414" name="Group 413">
            <a:extLst>
              <a:ext uri="{FF2B5EF4-FFF2-40B4-BE49-F238E27FC236}">
                <a16:creationId xmlns:a16="http://schemas.microsoft.com/office/drawing/2014/main" id="{D168BC2F-0974-4F0A-BFFB-E18AAB4F1C15}"/>
              </a:ext>
            </a:extLst>
          </p:cNvPr>
          <p:cNvGrpSpPr/>
          <p:nvPr/>
        </p:nvGrpSpPr>
        <p:grpSpPr>
          <a:xfrm>
            <a:off x="2249996" y="1004738"/>
            <a:ext cx="331200" cy="1835117"/>
            <a:chOff x="5410200" y="1004738"/>
            <a:chExt cx="331200" cy="1835117"/>
          </a:xfrm>
        </p:grpSpPr>
        <p:sp>
          <p:nvSpPr>
            <p:cNvPr id="415" name="Rectangle 48">
              <a:extLst>
                <a:ext uri="{FF2B5EF4-FFF2-40B4-BE49-F238E27FC236}">
                  <a16:creationId xmlns:a16="http://schemas.microsoft.com/office/drawing/2014/main" id="{DF6050E3-65BA-4872-BF70-2695E8DD5D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F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6" name="Rectangle 29">
              <a:extLst>
                <a:ext uri="{FF2B5EF4-FFF2-40B4-BE49-F238E27FC236}">
                  <a16:creationId xmlns:a16="http://schemas.microsoft.com/office/drawing/2014/main" id="{E633F1E3-BF51-4A22-A2FE-6031B8D6AD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1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7" name="Rectangle 48">
              <a:extLst>
                <a:ext uri="{FF2B5EF4-FFF2-40B4-BE49-F238E27FC236}">
                  <a16:creationId xmlns:a16="http://schemas.microsoft.com/office/drawing/2014/main" id="{D4FCBAF0-A16A-4869-AC17-83637C14CE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8" name="Rectangle 48">
              <a:extLst>
                <a:ext uri="{FF2B5EF4-FFF2-40B4-BE49-F238E27FC236}">
                  <a16:creationId xmlns:a16="http://schemas.microsoft.com/office/drawing/2014/main" id="{65EE864A-41B2-4B33-9FF8-1150A7CF83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9" name="Rectangle 48">
              <a:extLst>
                <a:ext uri="{FF2B5EF4-FFF2-40B4-BE49-F238E27FC236}">
                  <a16:creationId xmlns:a16="http://schemas.microsoft.com/office/drawing/2014/main" id="{65D34BCB-11DF-4DD0-BF8B-DE25D4AE1B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20" name="Rectangle 48">
              <a:extLst>
                <a:ext uri="{FF2B5EF4-FFF2-40B4-BE49-F238E27FC236}">
                  <a16:creationId xmlns:a16="http://schemas.microsoft.com/office/drawing/2014/main" id="{18D60625-9BC7-4C6D-99B1-E813F3C54B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21" name="Rectangle 48">
              <a:extLst>
                <a:ext uri="{FF2B5EF4-FFF2-40B4-BE49-F238E27FC236}">
                  <a16:creationId xmlns:a16="http://schemas.microsoft.com/office/drawing/2014/main" id="{FC1191EF-0526-421E-9971-AA816F7AF7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sp>
        <p:nvSpPr>
          <p:cNvPr id="425" name="Rectangle 29">
            <a:extLst>
              <a:ext uri="{FF2B5EF4-FFF2-40B4-BE49-F238E27FC236}">
                <a16:creationId xmlns:a16="http://schemas.microsoft.com/office/drawing/2014/main" id="{AED3A31C-147D-48A2-BB70-585A3895D5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98602" y="1004752"/>
            <a:ext cx="724441" cy="324000"/>
          </a:xfrm>
          <a:prstGeom prst="rect">
            <a:avLst/>
          </a:prstGeom>
          <a:noFill/>
          <a:ln w="635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no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CH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 panose="020B0604030504040204" pitchFamily="34" charset="0"/>
                <a:ea typeface="ＭＳ Ｐゴシック" panose="020B0600070205080204" pitchFamily="34" charset="-128"/>
                <a:cs typeface="+mn-cs"/>
              </a:rPr>
              <a:t>Cycle</a:t>
            </a:r>
            <a:endParaRPr kumimoji="0" lang="en-CH" altLang="en-CH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graphicFrame>
        <p:nvGraphicFramePr>
          <p:cNvPr id="183" name="Table 182">
            <a:extLst>
              <a:ext uri="{FF2B5EF4-FFF2-40B4-BE49-F238E27FC236}">
                <a16:creationId xmlns:a16="http://schemas.microsoft.com/office/drawing/2014/main" id="{EC8722A4-BC07-4377-AF70-204E93F2B8BB}"/>
              </a:ext>
            </a:extLst>
          </p:cNvPr>
          <p:cNvGraphicFramePr>
            <a:graphicFrameLocks noGrp="1"/>
          </p:cNvGraphicFramePr>
          <p:nvPr>
            <p:extLst/>
          </p:nvPr>
        </p:nvGraphicFramePr>
        <p:xfrm>
          <a:off x="221457" y="1347785"/>
          <a:ext cx="2013700" cy="1521295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468000">
                  <a:extLst>
                    <a:ext uri="{9D8B030D-6E8A-4147-A177-3AD203B41FA5}">
                      <a16:colId xmlns:a16="http://schemas.microsoft.com/office/drawing/2014/main" val="3682851229"/>
                    </a:ext>
                  </a:extLst>
                </a:gridCol>
                <a:gridCol w="792000">
                  <a:extLst>
                    <a:ext uri="{9D8B030D-6E8A-4147-A177-3AD203B41FA5}">
                      <a16:colId xmlns:a16="http://schemas.microsoft.com/office/drawing/2014/main" val="617141317"/>
                    </a:ext>
                  </a:extLst>
                </a:gridCol>
                <a:gridCol w="288000">
                  <a:extLst>
                    <a:ext uri="{9D8B030D-6E8A-4147-A177-3AD203B41FA5}">
                      <a16:colId xmlns:a16="http://schemas.microsoft.com/office/drawing/2014/main" val="1426253014"/>
                    </a:ext>
                  </a:extLst>
                </a:gridCol>
                <a:gridCol w="465700">
                  <a:extLst>
                    <a:ext uri="{9D8B030D-6E8A-4147-A177-3AD203B41FA5}">
                      <a16:colId xmlns:a16="http://schemas.microsoft.com/office/drawing/2014/main" val="3517611654"/>
                    </a:ext>
                  </a:extLst>
                </a:gridCol>
              </a:tblGrid>
              <a:tr h="171963"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MUL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R1, R2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  <a:sym typeface="Wingdings" panose="05000000000000000000" pitchFamily="2" charset="2"/>
                        </a:rPr>
                        <a:t>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R3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296241112"/>
                  </a:ext>
                </a:extLst>
              </a:tr>
              <a:tr h="274495"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ADD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R3, R4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  <a:sym typeface="Wingdings" panose="05000000000000000000" pitchFamily="2" charset="2"/>
                        </a:rPr>
                        <a:t>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R5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263739423"/>
                  </a:ext>
                </a:extLst>
              </a:tr>
              <a:tr h="216000"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ADD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R2, R6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  <a:sym typeface="Wingdings" panose="05000000000000000000" pitchFamily="2" charset="2"/>
                        </a:rPr>
                        <a:t>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R7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702113013"/>
                  </a:ext>
                </a:extLst>
              </a:tr>
              <a:tr h="216000"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ADD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R8, R9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  <a:sym typeface="Wingdings" panose="05000000000000000000" pitchFamily="2" charset="2"/>
                        </a:rPr>
                        <a:t>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R10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152265442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MUL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R7, R10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  <a:sym typeface="Wingdings" panose="05000000000000000000" pitchFamily="2" charset="2"/>
                        </a:rPr>
                        <a:t>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R11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4281479556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ADD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R5, R11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  <a:sym typeface="Wingdings" panose="05000000000000000000" pitchFamily="2" charset="2"/>
                        </a:rPr>
                        <a:t>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R5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928953267"/>
                  </a:ext>
                </a:extLst>
              </a:tr>
            </a:tbl>
          </a:graphicData>
        </a:graphic>
      </p:graphicFrame>
      <p:graphicFrame>
        <p:nvGraphicFramePr>
          <p:cNvPr id="184" name="Table 183">
            <a:extLst>
              <a:ext uri="{FF2B5EF4-FFF2-40B4-BE49-F238E27FC236}">
                <a16:creationId xmlns:a16="http://schemas.microsoft.com/office/drawing/2014/main" id="{316E65DD-D278-411B-9595-689F76F19DEA}"/>
              </a:ext>
            </a:extLst>
          </p:cNvPr>
          <p:cNvGraphicFramePr>
            <a:graphicFrameLocks noGrp="1"/>
          </p:cNvGraphicFramePr>
          <p:nvPr>
            <p:extLst/>
          </p:nvPr>
        </p:nvGraphicFramePr>
        <p:xfrm>
          <a:off x="228600" y="3060460"/>
          <a:ext cx="2021396" cy="302400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87197">
                  <a:extLst>
                    <a:ext uri="{9D8B030D-6E8A-4147-A177-3AD203B41FA5}">
                      <a16:colId xmlns:a16="http://schemas.microsoft.com/office/drawing/2014/main" val="178228208"/>
                    </a:ext>
                  </a:extLst>
                </a:gridCol>
                <a:gridCol w="456057">
                  <a:extLst>
                    <a:ext uri="{9D8B030D-6E8A-4147-A177-3AD203B41FA5}">
                      <a16:colId xmlns:a16="http://schemas.microsoft.com/office/drawing/2014/main" val="514640341"/>
                    </a:ext>
                  </a:extLst>
                </a:gridCol>
                <a:gridCol w="374587">
                  <a:extLst>
                    <a:ext uri="{9D8B030D-6E8A-4147-A177-3AD203B41FA5}">
                      <a16:colId xmlns:a16="http://schemas.microsoft.com/office/drawing/2014/main" val="3807375684"/>
                    </a:ext>
                  </a:extLst>
                </a:gridCol>
                <a:gridCol w="503555">
                  <a:extLst>
                    <a:ext uri="{9D8B030D-6E8A-4147-A177-3AD203B41FA5}">
                      <a16:colId xmlns:a16="http://schemas.microsoft.com/office/drawing/2014/main" val="3476052078"/>
                    </a:ext>
                  </a:extLst>
                </a:gridCol>
              </a:tblGrid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200" b="0" dirty="0"/>
                        <a:t>Register</a:t>
                      </a:r>
                      <a:endParaRPr lang="en-CH" sz="1200" b="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0" dirty="0"/>
                        <a:t>Valid</a:t>
                      </a:r>
                      <a:endParaRPr lang="en-CH" sz="1200" b="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0" dirty="0"/>
                        <a:t>Tag</a:t>
                      </a:r>
                      <a:endParaRPr lang="en-CH" sz="1200" b="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0" dirty="0"/>
                        <a:t>Value</a:t>
                      </a:r>
                      <a:endParaRPr lang="en-CH" sz="1200" b="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1985566395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2667566001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R2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2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1971707030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R3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0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x</a:t>
                      </a:r>
                      <a:endParaRPr lang="en-CH" sz="1100" dirty="0"/>
                    </a:p>
                  </a:txBody>
                  <a:tcPr marL="45720" marR="45720" marT="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08806874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R4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4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806243909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R5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0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a</a:t>
                      </a:r>
                      <a:endParaRPr lang="en-CH" sz="1100" dirty="0"/>
                    </a:p>
                  </a:txBody>
                  <a:tcPr marL="45720" marR="45720" marT="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29961605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R6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6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1165326860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R7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0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b</a:t>
                      </a:r>
                      <a:endParaRPr lang="en-CH" sz="1100" dirty="0"/>
                    </a:p>
                  </a:txBody>
                  <a:tcPr marL="45720" marR="45720" marT="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53840681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R8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8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3714141881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R9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9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2696080266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R10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0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c</a:t>
                      </a:r>
                      <a:endParaRPr lang="en-CH" sz="1100" dirty="0"/>
                    </a:p>
                  </a:txBody>
                  <a:tcPr marL="45720" marR="45720" marT="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71106818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R11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4197808428"/>
                  </a:ext>
                </a:extLst>
              </a:tr>
            </a:tbl>
          </a:graphicData>
        </a:graphic>
      </p:graphicFrame>
      <p:graphicFrame>
        <p:nvGraphicFramePr>
          <p:cNvPr id="185" name="Table 184">
            <a:extLst>
              <a:ext uri="{FF2B5EF4-FFF2-40B4-BE49-F238E27FC236}">
                <a16:creationId xmlns:a16="http://schemas.microsoft.com/office/drawing/2014/main" id="{250E5612-8DFF-4F7D-ACD4-A1DAF7BF285F}"/>
              </a:ext>
            </a:extLst>
          </p:cNvPr>
          <p:cNvGraphicFramePr>
            <a:graphicFrameLocks noGrp="1"/>
          </p:cNvGraphicFramePr>
          <p:nvPr>
            <p:extLst/>
          </p:nvPr>
        </p:nvGraphicFramePr>
        <p:xfrm>
          <a:off x="2805320" y="3198590"/>
          <a:ext cx="2500215" cy="1512190"/>
        </p:xfrm>
        <a:graphic>
          <a:graphicData uri="http://schemas.openxmlformats.org/drawingml/2006/table">
            <a:tbl>
              <a:tblPr firstRow="1" bandRow="1"/>
              <a:tblGrid>
                <a:gridCol w="196215">
                  <a:extLst>
                    <a:ext uri="{9D8B030D-6E8A-4147-A177-3AD203B41FA5}">
                      <a16:colId xmlns:a16="http://schemas.microsoft.com/office/drawing/2014/main" val="1480437428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1920182586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3827485233"/>
                    </a:ext>
                  </a:extLst>
                </a:gridCol>
                <a:gridCol w="432000">
                  <a:extLst>
                    <a:ext uri="{9D8B030D-6E8A-4147-A177-3AD203B41FA5}">
                      <a16:colId xmlns:a16="http://schemas.microsoft.com/office/drawing/2014/main" val="1951423778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3246411041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66036803"/>
                    </a:ext>
                  </a:extLst>
                </a:gridCol>
                <a:gridCol w="432000">
                  <a:extLst>
                    <a:ext uri="{9D8B030D-6E8A-4147-A177-3AD203B41FA5}">
                      <a16:colId xmlns:a16="http://schemas.microsoft.com/office/drawing/2014/main" val="3471918201"/>
                    </a:ext>
                  </a:extLst>
                </a:gridCol>
              </a:tblGrid>
              <a:tr h="252095">
                <a:tc rowSpan="2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3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Source 1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 gridSpan="3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Source 2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50521989"/>
                  </a:ext>
                </a:extLst>
              </a:tr>
              <a:tr h="252095">
                <a:tc v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Tag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Value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Tag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Value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894671291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a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0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x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4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509852004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b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2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6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699116283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c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8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9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043214300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d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857415154"/>
                  </a:ext>
                </a:extLst>
              </a:tr>
            </a:tbl>
          </a:graphicData>
        </a:graphic>
      </p:graphicFrame>
      <p:graphicFrame>
        <p:nvGraphicFramePr>
          <p:cNvPr id="186" name="Table 185">
            <a:extLst>
              <a:ext uri="{FF2B5EF4-FFF2-40B4-BE49-F238E27FC236}">
                <a16:creationId xmlns:a16="http://schemas.microsoft.com/office/drawing/2014/main" id="{17C4D56D-B72A-4D1C-972E-BDCD3A391EB8}"/>
              </a:ext>
            </a:extLst>
          </p:cNvPr>
          <p:cNvGraphicFramePr>
            <a:graphicFrameLocks noGrp="1"/>
          </p:cNvGraphicFramePr>
          <p:nvPr>
            <p:extLst/>
          </p:nvPr>
        </p:nvGraphicFramePr>
        <p:xfrm>
          <a:off x="5860859" y="3198590"/>
          <a:ext cx="2500215" cy="1512190"/>
        </p:xfrm>
        <a:graphic>
          <a:graphicData uri="http://schemas.openxmlformats.org/drawingml/2006/table">
            <a:tbl>
              <a:tblPr firstRow="1" bandRow="1"/>
              <a:tblGrid>
                <a:gridCol w="196215">
                  <a:extLst>
                    <a:ext uri="{9D8B030D-6E8A-4147-A177-3AD203B41FA5}">
                      <a16:colId xmlns:a16="http://schemas.microsoft.com/office/drawing/2014/main" val="1480437428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1920182586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3827485233"/>
                    </a:ext>
                  </a:extLst>
                </a:gridCol>
                <a:gridCol w="432000">
                  <a:extLst>
                    <a:ext uri="{9D8B030D-6E8A-4147-A177-3AD203B41FA5}">
                      <a16:colId xmlns:a16="http://schemas.microsoft.com/office/drawing/2014/main" val="1951423778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3246411041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66036803"/>
                    </a:ext>
                  </a:extLst>
                </a:gridCol>
                <a:gridCol w="432000">
                  <a:extLst>
                    <a:ext uri="{9D8B030D-6E8A-4147-A177-3AD203B41FA5}">
                      <a16:colId xmlns:a16="http://schemas.microsoft.com/office/drawing/2014/main" val="3471918201"/>
                    </a:ext>
                  </a:extLst>
                </a:gridCol>
              </a:tblGrid>
              <a:tr h="252095">
                <a:tc rowSpan="2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3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Source 1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 gridSpan="3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Source 2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50521989"/>
                  </a:ext>
                </a:extLst>
              </a:tr>
              <a:tr h="252095">
                <a:tc v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Tag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Value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Tag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Value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894671291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x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dirty="0">
                          <a:effectLst/>
                          <a:latin typeface="+mn-lt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dirty="0">
                        <a:effectLst/>
                        <a:latin typeface="+mn-lt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dirty="0">
                          <a:effectLst/>
                          <a:latin typeface="+mn-lt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dirty="0">
                        <a:effectLst/>
                        <a:latin typeface="+mn-lt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dirty="0">
                          <a:effectLst/>
                          <a:latin typeface="+mn-lt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dirty="0">
                        <a:effectLst/>
                        <a:latin typeface="+mn-lt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dirty="0">
                          <a:effectLst/>
                          <a:latin typeface="+mn-lt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dirty="0">
                        <a:effectLst/>
                        <a:latin typeface="+mn-lt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dirty="0">
                          <a:effectLst/>
                          <a:latin typeface="+mn-lt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dirty="0">
                        <a:effectLst/>
                        <a:latin typeface="+mn-lt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dirty="0">
                          <a:effectLst/>
                          <a:latin typeface="+mn-lt"/>
                          <a:cs typeface="Times New Roman" panose="02020603050405020304" pitchFamily="18" charset="0"/>
                        </a:rPr>
                        <a:t>2</a:t>
                      </a:r>
                      <a:endParaRPr lang="en-CH" sz="1100" dirty="0">
                        <a:effectLst/>
                        <a:latin typeface="+mn-lt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509852004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y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699116283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z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043214300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t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857415154"/>
                  </a:ext>
                </a:extLst>
              </a:tr>
            </a:tbl>
          </a:graphicData>
        </a:graphic>
      </p:graphicFrame>
      <p:sp>
        <p:nvSpPr>
          <p:cNvPr id="188" name="TextBox 187">
            <a:extLst>
              <a:ext uri="{FF2B5EF4-FFF2-40B4-BE49-F238E27FC236}">
                <a16:creationId xmlns:a16="http://schemas.microsoft.com/office/drawing/2014/main" id="{D3FA2D67-83DD-474A-B516-4DF71D204B97}"/>
              </a:ext>
            </a:extLst>
          </p:cNvPr>
          <p:cNvSpPr txBox="1"/>
          <p:nvPr/>
        </p:nvSpPr>
        <p:spPr>
          <a:xfrm>
            <a:off x="923942" y="5839570"/>
            <a:ext cx="438912" cy="237744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 wrap="square" lIns="0" tIns="0" rIns="0" bIns="0" rtlCol="0" anchor="ctr">
            <a:no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432FF"/>
                </a:solidFill>
                <a:effectLst/>
                <a:uLnTx/>
                <a:uFillTx/>
                <a:latin typeface="Tahoma"/>
                <a:ea typeface="ＭＳ Ｐゴシック" panose="020B0600070205080204" pitchFamily="34" charset="-128"/>
                <a:cs typeface="+mn-cs"/>
              </a:rPr>
              <a:t>0</a:t>
            </a:r>
            <a:endParaRPr kumimoji="0" lang="en-CH" sz="1100" b="0" i="0" u="none" strike="noStrike" kern="1200" cap="none" spc="0" normalizeH="0" baseline="0" noProof="0" dirty="0">
              <a:ln>
                <a:noFill/>
              </a:ln>
              <a:solidFill>
                <a:srgbClr val="0432FF"/>
              </a:solidFill>
              <a:effectLst/>
              <a:uLnTx/>
              <a:uFillTx/>
              <a:latin typeface="Tahoma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89" name="TextBox 188">
            <a:extLst>
              <a:ext uri="{FF2B5EF4-FFF2-40B4-BE49-F238E27FC236}">
                <a16:creationId xmlns:a16="http://schemas.microsoft.com/office/drawing/2014/main" id="{0DA5F7FE-680C-4F9B-BFAA-AC1869362299}"/>
              </a:ext>
            </a:extLst>
          </p:cNvPr>
          <p:cNvSpPr txBox="1"/>
          <p:nvPr/>
        </p:nvSpPr>
        <p:spPr>
          <a:xfrm>
            <a:off x="1381123" y="5839570"/>
            <a:ext cx="356616" cy="237744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 wrap="square" lIns="0" tIns="0" rIns="0" bIns="0" rtlCol="0" anchor="ctr">
            <a:no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432FF"/>
                </a:solidFill>
                <a:effectLst/>
                <a:uLnTx/>
                <a:uFillTx/>
                <a:latin typeface="Tahoma"/>
                <a:ea typeface="ＭＳ Ｐゴシック" panose="020B0600070205080204" pitchFamily="34" charset="-128"/>
                <a:cs typeface="+mn-cs"/>
              </a:rPr>
              <a:t>y</a:t>
            </a:r>
            <a:endParaRPr kumimoji="0" lang="en-CH" sz="1100" b="0" i="0" u="none" strike="noStrike" kern="1200" cap="none" spc="0" normalizeH="0" baseline="0" noProof="0" dirty="0">
              <a:ln>
                <a:noFill/>
              </a:ln>
              <a:solidFill>
                <a:srgbClr val="0432FF"/>
              </a:solidFill>
              <a:effectLst/>
              <a:uLnTx/>
              <a:uFillTx/>
              <a:latin typeface="Tahoma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90" name="TextBox 189">
            <a:extLst>
              <a:ext uri="{FF2B5EF4-FFF2-40B4-BE49-F238E27FC236}">
                <a16:creationId xmlns:a16="http://schemas.microsoft.com/office/drawing/2014/main" id="{091B5EAD-65E4-4F88-8504-CA723489802E}"/>
              </a:ext>
            </a:extLst>
          </p:cNvPr>
          <p:cNvSpPr txBox="1"/>
          <p:nvPr/>
        </p:nvSpPr>
        <p:spPr>
          <a:xfrm>
            <a:off x="6785420" y="3961791"/>
            <a:ext cx="411480" cy="237744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H" sz="11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ahoma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91" name="TextBox 190">
            <a:extLst>
              <a:ext uri="{FF2B5EF4-FFF2-40B4-BE49-F238E27FC236}">
                <a16:creationId xmlns:a16="http://schemas.microsoft.com/office/drawing/2014/main" id="{F8885AD8-5B76-49E3-8D7C-8456B08CC8FA}"/>
              </a:ext>
            </a:extLst>
          </p:cNvPr>
          <p:cNvSpPr txBox="1"/>
          <p:nvPr/>
        </p:nvSpPr>
        <p:spPr>
          <a:xfrm>
            <a:off x="6060281" y="3951062"/>
            <a:ext cx="356616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432FF"/>
                </a:solidFill>
                <a:effectLst/>
                <a:uLnTx/>
                <a:uFillTx/>
                <a:latin typeface="Tahoma"/>
                <a:ea typeface="ＭＳ Ｐゴシック" panose="020B0600070205080204" pitchFamily="34" charset="-128"/>
                <a:cs typeface="+mn-cs"/>
              </a:rPr>
              <a:t>0</a:t>
            </a:r>
            <a:endParaRPr kumimoji="0" lang="en-CH" sz="1100" b="0" i="0" u="none" strike="noStrike" kern="1200" cap="none" spc="0" normalizeH="0" baseline="0" noProof="0" dirty="0">
              <a:ln>
                <a:noFill/>
              </a:ln>
              <a:solidFill>
                <a:srgbClr val="0432FF"/>
              </a:solidFill>
              <a:effectLst/>
              <a:uLnTx/>
              <a:uFillTx/>
              <a:latin typeface="Tahoma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92" name="TextBox 191">
            <a:extLst>
              <a:ext uri="{FF2B5EF4-FFF2-40B4-BE49-F238E27FC236}">
                <a16:creationId xmlns:a16="http://schemas.microsoft.com/office/drawing/2014/main" id="{4E3FBF21-786A-4952-8AD4-5D5C047847A4}"/>
              </a:ext>
            </a:extLst>
          </p:cNvPr>
          <p:cNvSpPr txBox="1"/>
          <p:nvPr/>
        </p:nvSpPr>
        <p:spPr>
          <a:xfrm>
            <a:off x="6421096" y="3951062"/>
            <a:ext cx="356616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432FF"/>
                </a:solidFill>
                <a:effectLst/>
                <a:uLnTx/>
                <a:uFillTx/>
                <a:latin typeface="Tahoma"/>
                <a:ea typeface="ＭＳ Ｐゴシック" panose="020B0600070205080204" pitchFamily="34" charset="-128"/>
                <a:cs typeface="+mn-cs"/>
              </a:rPr>
              <a:t>b</a:t>
            </a:r>
            <a:endParaRPr kumimoji="0" lang="en-CH" sz="1100" b="0" i="0" u="none" strike="noStrike" kern="1200" cap="none" spc="0" normalizeH="0" baseline="0" noProof="0" dirty="0">
              <a:ln>
                <a:noFill/>
              </a:ln>
              <a:solidFill>
                <a:srgbClr val="0432FF"/>
              </a:solidFill>
              <a:effectLst/>
              <a:uLnTx/>
              <a:uFillTx/>
              <a:latin typeface="Tahoma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94" name="TextBox 193">
            <a:extLst>
              <a:ext uri="{FF2B5EF4-FFF2-40B4-BE49-F238E27FC236}">
                <a16:creationId xmlns:a16="http://schemas.microsoft.com/office/drawing/2014/main" id="{671C8CEC-591B-4618-A107-94F8E8958569}"/>
              </a:ext>
            </a:extLst>
          </p:cNvPr>
          <p:cNvSpPr txBox="1"/>
          <p:nvPr/>
        </p:nvSpPr>
        <p:spPr>
          <a:xfrm>
            <a:off x="7211222" y="3951528"/>
            <a:ext cx="356616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432FF"/>
                </a:solidFill>
                <a:effectLst/>
                <a:uLnTx/>
                <a:uFillTx/>
                <a:latin typeface="Tahoma"/>
                <a:ea typeface="ＭＳ Ｐゴシック" panose="020B0600070205080204" pitchFamily="34" charset="-128"/>
                <a:cs typeface="+mn-cs"/>
              </a:rPr>
              <a:t>0</a:t>
            </a:r>
            <a:endParaRPr kumimoji="0" lang="en-CH" sz="1100" b="0" i="0" u="none" strike="noStrike" kern="1200" cap="none" spc="0" normalizeH="0" baseline="0" noProof="0" dirty="0">
              <a:ln>
                <a:noFill/>
              </a:ln>
              <a:solidFill>
                <a:srgbClr val="0432FF"/>
              </a:solidFill>
              <a:effectLst/>
              <a:uLnTx/>
              <a:uFillTx/>
              <a:latin typeface="Tahoma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95" name="TextBox 194">
            <a:extLst>
              <a:ext uri="{FF2B5EF4-FFF2-40B4-BE49-F238E27FC236}">
                <a16:creationId xmlns:a16="http://schemas.microsoft.com/office/drawing/2014/main" id="{E96DBD40-556D-4981-86D6-2A269AAAAC87}"/>
              </a:ext>
            </a:extLst>
          </p:cNvPr>
          <p:cNvSpPr txBox="1"/>
          <p:nvPr/>
        </p:nvSpPr>
        <p:spPr>
          <a:xfrm>
            <a:off x="7572037" y="3951528"/>
            <a:ext cx="356616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432FF"/>
                </a:solidFill>
                <a:effectLst/>
                <a:uLnTx/>
                <a:uFillTx/>
                <a:latin typeface="Tahoma"/>
                <a:ea typeface="ＭＳ Ｐゴシック" panose="020B0600070205080204" pitchFamily="34" charset="-128"/>
                <a:cs typeface="+mn-cs"/>
              </a:rPr>
              <a:t>c</a:t>
            </a:r>
            <a:endParaRPr kumimoji="0" lang="en-CH" sz="1100" b="0" i="0" u="none" strike="noStrike" kern="1200" cap="none" spc="0" normalizeH="0" baseline="0" noProof="0" dirty="0">
              <a:ln>
                <a:noFill/>
              </a:ln>
              <a:solidFill>
                <a:srgbClr val="0432FF"/>
              </a:solidFill>
              <a:effectLst/>
              <a:uLnTx/>
              <a:uFillTx/>
              <a:latin typeface="Tahoma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96" name="TextBox 195">
            <a:extLst>
              <a:ext uri="{FF2B5EF4-FFF2-40B4-BE49-F238E27FC236}">
                <a16:creationId xmlns:a16="http://schemas.microsoft.com/office/drawing/2014/main" id="{D87EDB61-27A4-4041-A49A-5475633A8E92}"/>
              </a:ext>
            </a:extLst>
          </p:cNvPr>
          <p:cNvSpPr txBox="1"/>
          <p:nvPr/>
        </p:nvSpPr>
        <p:spPr>
          <a:xfrm>
            <a:off x="7939123" y="3961791"/>
            <a:ext cx="411480" cy="237744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H" sz="11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ahoma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99" name="TextBox 198">
            <a:extLst>
              <a:ext uri="{FF2B5EF4-FFF2-40B4-BE49-F238E27FC236}">
                <a16:creationId xmlns:a16="http://schemas.microsoft.com/office/drawing/2014/main" id="{C95728BD-DC72-4820-AFAC-4066732F8711}"/>
              </a:ext>
            </a:extLst>
          </p:cNvPr>
          <p:cNvSpPr txBox="1"/>
          <p:nvPr/>
        </p:nvSpPr>
        <p:spPr>
          <a:xfrm>
            <a:off x="1758950" y="5843123"/>
            <a:ext cx="475488" cy="23419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 wrap="square" lIns="0" tIns="0" rIns="0" bIns="0" rtlCol="0" anchor="ctr">
            <a:no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H" sz="1100" b="0" i="0" u="none" strike="noStrike" kern="1200" cap="none" spc="0" normalizeH="0" baseline="0" noProof="0" dirty="0">
              <a:ln>
                <a:noFill/>
              </a:ln>
              <a:solidFill>
                <a:srgbClr val="CC9900"/>
              </a:solidFill>
              <a:effectLst/>
              <a:uLnTx/>
              <a:uFillTx/>
              <a:latin typeface="Tahoma"/>
              <a:ea typeface="ＭＳ Ｐゴシック" panose="020B0600070205080204" pitchFamily="34" charset="-128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322353024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3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3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3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3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3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1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1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1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1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1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1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500"/>
                                        <p:tgtEl>
                                          <p:spTgt spid="1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9" dur="500"/>
                                        <p:tgtEl>
                                          <p:spTgt spid="1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1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3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0" grpId="0" animBg="1"/>
      <p:bldP spid="80" grpId="1" animBg="1"/>
      <p:bldP spid="187" grpId="0" animBg="1"/>
      <p:bldP spid="343" grpId="0"/>
      <p:bldP spid="345" grpId="0"/>
      <p:bldP spid="346" grpId="0"/>
      <p:bldP spid="347" grpId="0"/>
      <p:bldP spid="348" grpId="0"/>
      <p:bldP spid="349" grpId="0"/>
      <p:bldP spid="188" grpId="0" animBg="1"/>
      <p:bldP spid="189" grpId="0" animBg="1"/>
      <p:bldP spid="190" grpId="0" animBg="1"/>
      <p:bldP spid="191" grpId="0"/>
      <p:bldP spid="192" grpId="0"/>
      <p:bldP spid="194" grpId="0"/>
      <p:bldP spid="195" grpId="0"/>
      <p:bldP spid="196" grpId="0" animBg="1"/>
      <p:bldP spid="199" grpId="0" animBg="1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" name="Rectangle 87">
            <a:extLst>
              <a:ext uri="{FF2B5EF4-FFF2-40B4-BE49-F238E27FC236}">
                <a16:creationId xmlns:a16="http://schemas.microsoft.com/office/drawing/2014/main" id="{AAC74118-E510-4D8B-BF6C-1833BC235BA0}"/>
              </a:ext>
            </a:extLst>
          </p:cNvPr>
          <p:cNvSpPr/>
          <p:nvPr/>
        </p:nvSpPr>
        <p:spPr bwMode="auto">
          <a:xfrm>
            <a:off x="228600" y="2605500"/>
            <a:ext cx="2006558" cy="25200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H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87" name="Rectangle 186">
            <a:extLst>
              <a:ext uri="{FF2B5EF4-FFF2-40B4-BE49-F238E27FC236}">
                <a16:creationId xmlns:a16="http://schemas.microsoft.com/office/drawing/2014/main" id="{274B6EBB-F385-4C6F-B686-08C21CC75420}"/>
              </a:ext>
            </a:extLst>
          </p:cNvPr>
          <p:cNvSpPr/>
          <p:nvPr/>
        </p:nvSpPr>
        <p:spPr bwMode="auto">
          <a:xfrm>
            <a:off x="4238174" y="951055"/>
            <a:ext cx="331200" cy="1918024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H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509FDBD3-8031-42D6-80CF-FE05E4EEB4F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28600" y="152400"/>
            <a:ext cx="8610600" cy="1066800"/>
          </a:xfrm>
        </p:spPr>
        <p:txBody>
          <a:bodyPr/>
          <a:lstStyle/>
          <a:p>
            <a:r>
              <a:rPr lang="en-US" dirty="0"/>
              <a:t>Recall: Cycle 7</a:t>
            </a:r>
            <a:endParaRPr lang="en-CH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2ABBFAF7-D375-4D96-BA5E-AF0327B95852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F4A640EF-F0E2-4E49-9455-7E266BCEBB78}" type="slidenum">
              <a:rPr kumimoji="0" lang="en-US" altLang="en-US" sz="16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aramond" panose="02020404030301010803" pitchFamily="18" charset="0"/>
                <a:ea typeface="ＭＳ Ｐゴシック" panose="020B0600070205080204" pitchFamily="34" charset="-128"/>
                <a:cs typeface="Arial" panose="020B0604020202020204" pitchFamily="34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16</a:t>
            </a:fld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aramond" panose="02020404030301010803" pitchFamily="18" charset="0"/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  <p:grpSp>
        <p:nvGrpSpPr>
          <p:cNvPr id="19" name="Group 18">
            <a:extLst>
              <a:ext uri="{FF2B5EF4-FFF2-40B4-BE49-F238E27FC236}">
                <a16:creationId xmlns:a16="http://schemas.microsoft.com/office/drawing/2014/main" id="{A4AA7E21-7B39-4D87-8095-EBAAA1B5887A}"/>
              </a:ext>
            </a:extLst>
          </p:cNvPr>
          <p:cNvGrpSpPr/>
          <p:nvPr/>
        </p:nvGrpSpPr>
        <p:grpSpPr>
          <a:xfrm>
            <a:off x="3398728" y="4989344"/>
            <a:ext cx="1449705" cy="798651"/>
            <a:chOff x="6998109" y="2092803"/>
            <a:chExt cx="3805084" cy="2096244"/>
          </a:xfrm>
        </p:grpSpPr>
        <p:sp>
          <p:nvSpPr>
            <p:cNvPr id="20" name="Flowchart: Manual Operation 19">
              <a:extLst>
                <a:ext uri="{FF2B5EF4-FFF2-40B4-BE49-F238E27FC236}">
                  <a16:creationId xmlns:a16="http://schemas.microsoft.com/office/drawing/2014/main" id="{D9788A89-F980-424B-B3EA-FD96B8BD3A8E}"/>
                </a:ext>
              </a:extLst>
            </p:cNvPr>
            <p:cNvSpPr/>
            <p:nvPr/>
          </p:nvSpPr>
          <p:spPr>
            <a:xfrm>
              <a:off x="6998109" y="2573594"/>
              <a:ext cx="3805084" cy="1143000"/>
            </a:xfrm>
            <a:prstGeom prst="flowChartManualOperation">
              <a:avLst/>
            </a:prstGeom>
            <a:ln w="12700"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/>
                  <a:ea typeface="+mn-ea"/>
                  <a:cs typeface="+mn-cs"/>
                </a:rPr>
                <a:t>+</a:t>
              </a:r>
              <a:endParaRPr kumimoji="0" lang="en-CH" sz="2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/>
                <a:ea typeface="+mn-ea"/>
                <a:cs typeface="+mn-cs"/>
              </a:endParaRPr>
            </a:p>
          </p:txBody>
        </p:sp>
        <p:cxnSp>
          <p:nvCxnSpPr>
            <p:cNvPr id="21" name="Straight Connector 20">
              <a:extLst>
                <a:ext uri="{FF2B5EF4-FFF2-40B4-BE49-F238E27FC236}">
                  <a16:creationId xmlns:a16="http://schemas.microsoft.com/office/drawing/2014/main" id="{A11E8E30-D2BE-4453-842F-BFE9A1A107DA}"/>
                </a:ext>
              </a:extLst>
            </p:cNvPr>
            <p:cNvCxnSpPr>
              <a:cxnSpLocks/>
            </p:cNvCxnSpPr>
            <p:nvPr/>
          </p:nvCxnSpPr>
          <p:spPr>
            <a:xfrm>
              <a:off x="8329141" y="3716595"/>
              <a:ext cx="0" cy="472452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" name="Straight Connector 21">
              <a:extLst>
                <a:ext uri="{FF2B5EF4-FFF2-40B4-BE49-F238E27FC236}">
                  <a16:creationId xmlns:a16="http://schemas.microsoft.com/office/drawing/2014/main" id="{1F9DD9CB-A55D-427D-99E0-64627FC8AE38}"/>
                </a:ext>
              </a:extLst>
            </p:cNvPr>
            <p:cNvCxnSpPr>
              <a:cxnSpLocks/>
            </p:cNvCxnSpPr>
            <p:nvPr/>
          </p:nvCxnSpPr>
          <p:spPr>
            <a:xfrm>
              <a:off x="9473166" y="3716595"/>
              <a:ext cx="0" cy="472452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" name="Straight Connector 22">
              <a:extLst>
                <a:ext uri="{FF2B5EF4-FFF2-40B4-BE49-F238E27FC236}">
                  <a16:creationId xmlns:a16="http://schemas.microsoft.com/office/drawing/2014/main" id="{7ECA4318-6D66-4D09-AE89-D97B30539D8A}"/>
                </a:ext>
              </a:extLst>
            </p:cNvPr>
            <p:cNvCxnSpPr>
              <a:cxnSpLocks/>
            </p:cNvCxnSpPr>
            <p:nvPr/>
          </p:nvCxnSpPr>
          <p:spPr>
            <a:xfrm>
              <a:off x="7768703" y="2092803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" name="Straight Connector 23">
              <a:extLst>
                <a:ext uri="{FF2B5EF4-FFF2-40B4-BE49-F238E27FC236}">
                  <a16:creationId xmlns:a16="http://schemas.microsoft.com/office/drawing/2014/main" id="{5A79CD7C-A37E-433C-B255-46FD6FEBCF89}"/>
                </a:ext>
              </a:extLst>
            </p:cNvPr>
            <p:cNvCxnSpPr>
              <a:cxnSpLocks/>
            </p:cNvCxnSpPr>
            <p:nvPr/>
          </p:nvCxnSpPr>
          <p:spPr>
            <a:xfrm>
              <a:off x="10017832" y="2092803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" name="Straight Connector 24">
              <a:extLst>
                <a:ext uri="{FF2B5EF4-FFF2-40B4-BE49-F238E27FC236}">
                  <a16:creationId xmlns:a16="http://schemas.microsoft.com/office/drawing/2014/main" id="{A584043F-213C-4FA2-A503-A68507FB5934}"/>
                </a:ext>
              </a:extLst>
            </p:cNvPr>
            <p:cNvCxnSpPr>
              <a:cxnSpLocks/>
            </p:cNvCxnSpPr>
            <p:nvPr/>
          </p:nvCxnSpPr>
          <p:spPr>
            <a:xfrm>
              <a:off x="8911705" y="2092803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6" name="Group 25">
            <a:extLst>
              <a:ext uri="{FF2B5EF4-FFF2-40B4-BE49-F238E27FC236}">
                <a16:creationId xmlns:a16="http://schemas.microsoft.com/office/drawing/2014/main" id="{AAB88D05-5CA0-48B4-9863-D2A4299DDDA4}"/>
              </a:ext>
            </a:extLst>
          </p:cNvPr>
          <p:cNvGrpSpPr/>
          <p:nvPr/>
        </p:nvGrpSpPr>
        <p:grpSpPr>
          <a:xfrm>
            <a:off x="6477000" y="4989344"/>
            <a:ext cx="1449705" cy="795474"/>
            <a:chOff x="6998109" y="2101142"/>
            <a:chExt cx="3805084" cy="2087904"/>
          </a:xfrm>
        </p:grpSpPr>
        <p:sp>
          <p:nvSpPr>
            <p:cNvPr id="27" name="Flowchart: Manual Operation 26">
              <a:extLst>
                <a:ext uri="{FF2B5EF4-FFF2-40B4-BE49-F238E27FC236}">
                  <a16:creationId xmlns:a16="http://schemas.microsoft.com/office/drawing/2014/main" id="{697BEE34-7099-4A97-B1AC-C9CE1D11B917}"/>
                </a:ext>
              </a:extLst>
            </p:cNvPr>
            <p:cNvSpPr/>
            <p:nvPr/>
          </p:nvSpPr>
          <p:spPr>
            <a:xfrm>
              <a:off x="6998109" y="2573594"/>
              <a:ext cx="3805084" cy="1143000"/>
            </a:xfrm>
            <a:prstGeom prst="flowChartManualOperation">
              <a:avLst/>
            </a:prstGeom>
            <a:ln w="12700"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H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/>
                  <a:ea typeface="+mn-ea"/>
                  <a:cs typeface="+mn-cs"/>
                </a:rPr>
                <a:t>∗</a:t>
              </a:r>
            </a:p>
          </p:txBody>
        </p:sp>
        <p:cxnSp>
          <p:nvCxnSpPr>
            <p:cNvPr id="28" name="Straight Connector 27">
              <a:extLst>
                <a:ext uri="{FF2B5EF4-FFF2-40B4-BE49-F238E27FC236}">
                  <a16:creationId xmlns:a16="http://schemas.microsoft.com/office/drawing/2014/main" id="{EA4EB639-D558-45E4-9466-BDE2F8372937}"/>
                </a:ext>
              </a:extLst>
            </p:cNvPr>
            <p:cNvCxnSpPr>
              <a:cxnSpLocks/>
            </p:cNvCxnSpPr>
            <p:nvPr/>
          </p:nvCxnSpPr>
          <p:spPr>
            <a:xfrm>
              <a:off x="8329141" y="3716595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" name="Straight Connector 28">
              <a:extLst>
                <a:ext uri="{FF2B5EF4-FFF2-40B4-BE49-F238E27FC236}">
                  <a16:creationId xmlns:a16="http://schemas.microsoft.com/office/drawing/2014/main" id="{E5582676-F310-42D3-80E5-0D91022531B7}"/>
                </a:ext>
              </a:extLst>
            </p:cNvPr>
            <p:cNvCxnSpPr>
              <a:cxnSpLocks/>
            </p:cNvCxnSpPr>
            <p:nvPr/>
          </p:nvCxnSpPr>
          <p:spPr>
            <a:xfrm>
              <a:off x="9473166" y="3716595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" name="Straight Connector 29">
              <a:extLst>
                <a:ext uri="{FF2B5EF4-FFF2-40B4-BE49-F238E27FC236}">
                  <a16:creationId xmlns:a16="http://schemas.microsoft.com/office/drawing/2014/main" id="{93D48D83-B4BE-48B5-9027-5A30266F2B1B}"/>
                </a:ext>
              </a:extLst>
            </p:cNvPr>
            <p:cNvCxnSpPr>
              <a:cxnSpLocks/>
            </p:cNvCxnSpPr>
            <p:nvPr/>
          </p:nvCxnSpPr>
          <p:spPr>
            <a:xfrm>
              <a:off x="7768703" y="2101142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" name="Straight Connector 30">
              <a:extLst>
                <a:ext uri="{FF2B5EF4-FFF2-40B4-BE49-F238E27FC236}">
                  <a16:creationId xmlns:a16="http://schemas.microsoft.com/office/drawing/2014/main" id="{4194A397-3F5E-43B7-A316-493D0DF44868}"/>
                </a:ext>
              </a:extLst>
            </p:cNvPr>
            <p:cNvCxnSpPr>
              <a:cxnSpLocks/>
            </p:cNvCxnSpPr>
            <p:nvPr/>
          </p:nvCxnSpPr>
          <p:spPr>
            <a:xfrm>
              <a:off x="10017832" y="2101142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" name="Straight Connector 31">
              <a:extLst>
                <a:ext uri="{FF2B5EF4-FFF2-40B4-BE49-F238E27FC236}">
                  <a16:creationId xmlns:a16="http://schemas.microsoft.com/office/drawing/2014/main" id="{455A5D3E-8DEE-420C-BF49-4FDB538C5A67}"/>
                </a:ext>
              </a:extLst>
            </p:cNvPr>
            <p:cNvCxnSpPr>
              <a:cxnSpLocks/>
            </p:cNvCxnSpPr>
            <p:nvPr/>
          </p:nvCxnSpPr>
          <p:spPr>
            <a:xfrm>
              <a:off x="8911705" y="2101142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335" name="Rectangle 48">
            <a:extLst>
              <a:ext uri="{FF2B5EF4-FFF2-40B4-BE49-F238E27FC236}">
                <a16:creationId xmlns:a16="http://schemas.microsoft.com/office/drawing/2014/main" id="{297F945E-8439-4238-B96E-115E46847A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44893" y="1327562"/>
            <a:ext cx="331200" cy="252000"/>
          </a:xfrm>
          <a:prstGeom prst="rect">
            <a:avLst/>
          </a:prstGeom>
          <a:noFill/>
          <a:ln w="635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none" lIns="0" tIns="0" rIns="0" bIns="0" numCol="1" anchor="ctr" anchorCtr="0" compatLnSpc="1">
            <a:prstTxWarp prst="textNoShape">
              <a:avLst/>
            </a:prstTxWarp>
            <a:no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nsolas" panose="020B0609020204030204" pitchFamily="49" charset="0"/>
                <a:ea typeface="ＭＳ Ｐゴシック" panose="020B0600070205080204" pitchFamily="34" charset="-128"/>
                <a:cs typeface="+mn-cs"/>
              </a:rPr>
              <a:t>E</a:t>
            </a:r>
            <a:r>
              <a:rPr kumimoji="0" lang="en-US" sz="1200" b="0" i="0" u="none" strike="noStrike" kern="1200" cap="none" spc="0" normalizeH="0" baseline="-25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nsolas" panose="020B0609020204030204" pitchFamily="49" charset="0"/>
                <a:ea typeface="ＭＳ Ｐゴシック" panose="020B0600070205080204" pitchFamily="34" charset="-128"/>
                <a:cs typeface="+mn-cs"/>
              </a:rPr>
              <a:t>5</a:t>
            </a:r>
            <a:endParaRPr kumimoji="0" lang="en-CH" altLang="en-CH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336" name="Rectangle 29">
            <a:extLst>
              <a:ext uri="{FF2B5EF4-FFF2-40B4-BE49-F238E27FC236}">
                <a16:creationId xmlns:a16="http://schemas.microsoft.com/office/drawing/2014/main" id="{234ED10A-8BF0-43DC-B80F-E1C9781963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44893" y="1004738"/>
            <a:ext cx="331200" cy="324000"/>
          </a:xfrm>
          <a:prstGeom prst="rect">
            <a:avLst/>
          </a:prstGeom>
          <a:noFill/>
          <a:ln w="635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no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CH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 panose="020B0604030504040204" pitchFamily="34" charset="0"/>
                <a:ea typeface="ＭＳ Ｐゴシック" panose="020B0600070205080204" pitchFamily="34" charset="-128"/>
                <a:cs typeface="+mn-cs"/>
              </a:rPr>
              <a:t>7</a:t>
            </a:r>
            <a:endParaRPr kumimoji="0" lang="en-CH" altLang="en-CH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337" name="Rectangle 48">
            <a:extLst>
              <a:ext uri="{FF2B5EF4-FFF2-40B4-BE49-F238E27FC236}">
                <a16:creationId xmlns:a16="http://schemas.microsoft.com/office/drawing/2014/main" id="{387A1859-590F-4BE2-810A-4A6E6965154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44893" y="1579562"/>
            <a:ext cx="331200" cy="252000"/>
          </a:xfrm>
          <a:prstGeom prst="rect">
            <a:avLst/>
          </a:prstGeom>
          <a:noFill/>
          <a:ln w="635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none" lIns="0" tIns="0" rIns="0" bIns="0" numCol="1" anchor="ctr" anchorCtr="0" compatLnSpc="1">
            <a:prstTxWarp prst="textNoShape">
              <a:avLst/>
            </a:prstTxWarp>
            <a:no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CH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nsolas" panose="020B0609020204030204" pitchFamily="49" charset="0"/>
                <a:ea typeface="ＭＳ Ｐゴシック" panose="020B0600070205080204" pitchFamily="34" charset="-128"/>
                <a:cs typeface="+mn-cs"/>
              </a:rPr>
              <a:t>-</a:t>
            </a:r>
            <a:endParaRPr kumimoji="0" lang="en-CH" altLang="en-CH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338" name="Rectangle 48">
            <a:extLst>
              <a:ext uri="{FF2B5EF4-FFF2-40B4-BE49-F238E27FC236}">
                <a16:creationId xmlns:a16="http://schemas.microsoft.com/office/drawing/2014/main" id="{EF5B30EB-E433-4708-91AE-AA87A2BC61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44893" y="1831824"/>
            <a:ext cx="331200" cy="252000"/>
          </a:xfrm>
          <a:prstGeom prst="rect">
            <a:avLst/>
          </a:prstGeom>
          <a:noFill/>
          <a:ln w="635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none" lIns="0" tIns="0" rIns="0" bIns="0" numCol="1" anchor="ctr" anchorCtr="0" compatLnSpc="1">
            <a:prstTxWarp prst="textNoShape">
              <a:avLst/>
            </a:prstTxWarp>
            <a:no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nsolas" panose="020B0609020204030204" pitchFamily="49" charset="0"/>
                <a:ea typeface="ＭＳ Ｐゴシック" panose="020B0600070205080204" pitchFamily="34" charset="-128"/>
                <a:cs typeface="+mn-cs"/>
              </a:rPr>
              <a:t>E</a:t>
            </a:r>
            <a:r>
              <a:rPr kumimoji="0" lang="en-US" sz="1200" b="0" i="0" u="none" strike="noStrike" kern="1200" cap="none" spc="0" normalizeH="0" baseline="-25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nsolas" panose="020B0609020204030204" pitchFamily="49" charset="0"/>
                <a:ea typeface="ＭＳ Ｐゴシック" panose="020B0600070205080204" pitchFamily="34" charset="-128"/>
                <a:cs typeface="+mn-cs"/>
              </a:rPr>
              <a:t>3</a:t>
            </a:r>
            <a:endParaRPr kumimoji="0" lang="en-CH" altLang="en-CH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339" name="Rectangle 48">
            <a:extLst>
              <a:ext uri="{FF2B5EF4-FFF2-40B4-BE49-F238E27FC236}">
                <a16:creationId xmlns:a16="http://schemas.microsoft.com/office/drawing/2014/main" id="{6EF03208-866E-4C87-9D31-A40DD67D47A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44893" y="2083593"/>
            <a:ext cx="331200" cy="252000"/>
          </a:xfrm>
          <a:prstGeom prst="rect">
            <a:avLst/>
          </a:prstGeom>
          <a:noFill/>
          <a:ln w="635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none" lIns="0" tIns="0" rIns="0" bIns="0" numCol="1" anchor="ctr" anchorCtr="0" compatLnSpc="1">
            <a:prstTxWarp prst="textNoShape">
              <a:avLst/>
            </a:prstTxWarp>
            <a:no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nsolas" panose="020B0609020204030204" pitchFamily="49" charset="0"/>
                <a:ea typeface="ＭＳ Ｐゴシック" panose="020B0600070205080204" pitchFamily="34" charset="-128"/>
                <a:cs typeface="+mn-cs"/>
              </a:rPr>
              <a:t>E</a:t>
            </a:r>
            <a:r>
              <a:rPr kumimoji="0" lang="en-US" sz="1200" b="0" i="0" u="none" strike="noStrike" kern="1200" cap="none" spc="0" normalizeH="0" baseline="-25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nsolas" panose="020B0609020204030204" pitchFamily="49" charset="0"/>
                <a:ea typeface="ＭＳ Ｐゴシック" panose="020B0600070205080204" pitchFamily="34" charset="-128"/>
                <a:cs typeface="+mn-cs"/>
              </a:rPr>
              <a:t>2</a:t>
            </a:r>
            <a:endParaRPr kumimoji="0" lang="en-CH" altLang="en-CH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340" name="Rectangle 48">
            <a:extLst>
              <a:ext uri="{FF2B5EF4-FFF2-40B4-BE49-F238E27FC236}">
                <a16:creationId xmlns:a16="http://schemas.microsoft.com/office/drawing/2014/main" id="{3589C470-B0A0-4CDD-8141-D072CE5F5E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44893" y="2335593"/>
            <a:ext cx="331200" cy="252000"/>
          </a:xfrm>
          <a:prstGeom prst="rect">
            <a:avLst/>
          </a:prstGeom>
          <a:noFill/>
          <a:ln w="635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none" lIns="0" tIns="0" rIns="0" bIns="0" numCol="1" anchor="ctr" anchorCtr="0" compatLnSpc="1">
            <a:prstTxWarp prst="textNoShape">
              <a:avLst/>
            </a:prstTxWarp>
            <a:no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CH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nsolas" panose="020B0609020204030204" pitchFamily="49" charset="0"/>
                <a:ea typeface="ＭＳ Ｐゴシック" panose="020B0600070205080204" pitchFamily="34" charset="-128"/>
                <a:cs typeface="+mn-cs"/>
              </a:rPr>
              <a:t>-</a:t>
            </a:r>
            <a:endParaRPr kumimoji="0" lang="en-CH" altLang="en-CH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341" name="Rectangle 48">
            <a:extLst>
              <a:ext uri="{FF2B5EF4-FFF2-40B4-BE49-F238E27FC236}">
                <a16:creationId xmlns:a16="http://schemas.microsoft.com/office/drawing/2014/main" id="{6B64D656-AA6D-4CF1-A146-1DF571C714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44893" y="2587855"/>
            <a:ext cx="331200" cy="252000"/>
          </a:xfrm>
          <a:prstGeom prst="rect">
            <a:avLst/>
          </a:prstGeom>
          <a:noFill/>
          <a:ln w="635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none" lIns="0" tIns="0" rIns="0" bIns="0" numCol="1" anchor="ctr" anchorCtr="0" compatLnSpc="1">
            <a:prstTxWarp prst="textNoShape">
              <a:avLst/>
            </a:prstTxWarp>
            <a:no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CH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nsolas" panose="020B0609020204030204" pitchFamily="49" charset="0"/>
                <a:ea typeface="ＭＳ Ｐゴシック" panose="020B0600070205080204" pitchFamily="34" charset="-128"/>
                <a:cs typeface="+mn-cs"/>
              </a:rPr>
              <a:t>D</a:t>
            </a:r>
            <a:endParaRPr kumimoji="0" lang="en-CH" altLang="en-CH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grpSp>
        <p:nvGrpSpPr>
          <p:cNvPr id="342" name="Group 341">
            <a:extLst>
              <a:ext uri="{FF2B5EF4-FFF2-40B4-BE49-F238E27FC236}">
                <a16:creationId xmlns:a16="http://schemas.microsoft.com/office/drawing/2014/main" id="{35D5D976-C5CB-4915-A940-F1F859F0DCEB}"/>
              </a:ext>
            </a:extLst>
          </p:cNvPr>
          <p:cNvGrpSpPr/>
          <p:nvPr/>
        </p:nvGrpSpPr>
        <p:grpSpPr>
          <a:xfrm>
            <a:off x="3909615" y="1004738"/>
            <a:ext cx="331200" cy="1835117"/>
            <a:chOff x="5410200" y="1004738"/>
            <a:chExt cx="331200" cy="1835117"/>
          </a:xfrm>
        </p:grpSpPr>
        <p:sp>
          <p:nvSpPr>
            <p:cNvPr id="343" name="Rectangle 48">
              <a:extLst>
                <a:ext uri="{FF2B5EF4-FFF2-40B4-BE49-F238E27FC236}">
                  <a16:creationId xmlns:a16="http://schemas.microsoft.com/office/drawing/2014/main" id="{DB108FB9-796F-4D35-BC0A-CC04642431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4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4" name="Rectangle 29">
              <a:extLst>
                <a:ext uri="{FF2B5EF4-FFF2-40B4-BE49-F238E27FC236}">
                  <a16:creationId xmlns:a16="http://schemas.microsoft.com/office/drawing/2014/main" id="{B433B9A4-94B1-4C87-A6E1-55518397A4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6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5" name="Rectangle 48">
              <a:extLst>
                <a:ext uri="{FF2B5EF4-FFF2-40B4-BE49-F238E27FC236}">
                  <a16:creationId xmlns:a16="http://schemas.microsoft.com/office/drawing/2014/main" id="{01CE9CD9-3BA8-48AF-97F3-8DBD484E47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6" name="Rectangle 48">
              <a:extLst>
                <a:ext uri="{FF2B5EF4-FFF2-40B4-BE49-F238E27FC236}">
                  <a16:creationId xmlns:a16="http://schemas.microsoft.com/office/drawing/2014/main" id="{615243F1-AB54-43A6-B06A-0C6CE1214A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2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7" name="Rectangle 48">
              <a:extLst>
                <a:ext uri="{FF2B5EF4-FFF2-40B4-BE49-F238E27FC236}">
                  <a16:creationId xmlns:a16="http://schemas.microsoft.com/office/drawing/2014/main" id="{28949A8F-4EB4-4CC9-BBAF-C67DBBE384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1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8" name="Rectangle 48">
              <a:extLst>
                <a:ext uri="{FF2B5EF4-FFF2-40B4-BE49-F238E27FC236}">
                  <a16:creationId xmlns:a16="http://schemas.microsoft.com/office/drawing/2014/main" id="{B8EFCFE0-6C94-4A1A-8750-7EBCECD3A6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D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9" name="Rectangle 48">
              <a:extLst>
                <a:ext uri="{FF2B5EF4-FFF2-40B4-BE49-F238E27FC236}">
                  <a16:creationId xmlns:a16="http://schemas.microsoft.com/office/drawing/2014/main" id="{B3BB5F8C-F65C-4C77-9345-C1A0847159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F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350" name="Group 349">
            <a:extLst>
              <a:ext uri="{FF2B5EF4-FFF2-40B4-BE49-F238E27FC236}">
                <a16:creationId xmlns:a16="http://schemas.microsoft.com/office/drawing/2014/main" id="{F64DB39A-2EDA-4EE0-89CA-B7E7863F05E0}"/>
              </a:ext>
            </a:extLst>
          </p:cNvPr>
          <p:cNvGrpSpPr/>
          <p:nvPr/>
        </p:nvGrpSpPr>
        <p:grpSpPr>
          <a:xfrm>
            <a:off x="3578145" y="1004738"/>
            <a:ext cx="331200" cy="1835117"/>
            <a:chOff x="5410200" y="1004738"/>
            <a:chExt cx="331200" cy="1835117"/>
          </a:xfrm>
        </p:grpSpPr>
        <p:sp>
          <p:nvSpPr>
            <p:cNvPr id="351" name="Rectangle 48">
              <a:extLst>
                <a:ext uri="{FF2B5EF4-FFF2-40B4-BE49-F238E27FC236}">
                  <a16:creationId xmlns:a16="http://schemas.microsoft.com/office/drawing/2014/main" id="{948C3007-FCCB-4C6E-AC3E-7A3E53F18A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3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2" name="Rectangle 29">
              <a:extLst>
                <a:ext uri="{FF2B5EF4-FFF2-40B4-BE49-F238E27FC236}">
                  <a16:creationId xmlns:a16="http://schemas.microsoft.com/office/drawing/2014/main" id="{99A1184C-590C-48A6-B563-6107C0ED8F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5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3" name="Rectangle 48">
              <a:extLst>
                <a:ext uri="{FF2B5EF4-FFF2-40B4-BE49-F238E27FC236}">
                  <a16:creationId xmlns:a16="http://schemas.microsoft.com/office/drawing/2014/main" id="{F7C02F4A-2BDB-4EDC-B5CD-C21DA4AA58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4" name="Rectangle 48">
              <a:extLst>
                <a:ext uri="{FF2B5EF4-FFF2-40B4-BE49-F238E27FC236}">
                  <a16:creationId xmlns:a16="http://schemas.microsoft.com/office/drawing/2014/main" id="{BDA0FFCA-B617-4185-A4E4-C01BE10E6F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1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5" name="Rectangle 48">
              <a:extLst>
                <a:ext uri="{FF2B5EF4-FFF2-40B4-BE49-F238E27FC236}">
                  <a16:creationId xmlns:a16="http://schemas.microsoft.com/office/drawing/2014/main" id="{D0A0FC86-ADFC-4188-A139-A278280217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D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6" name="Rectangle 48">
              <a:extLst>
                <a:ext uri="{FF2B5EF4-FFF2-40B4-BE49-F238E27FC236}">
                  <a16:creationId xmlns:a16="http://schemas.microsoft.com/office/drawing/2014/main" id="{C1B0E32B-96BA-4122-95E4-2EEAEF7498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F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7" name="Rectangle 48">
              <a:extLst>
                <a:ext uri="{FF2B5EF4-FFF2-40B4-BE49-F238E27FC236}">
                  <a16:creationId xmlns:a16="http://schemas.microsoft.com/office/drawing/2014/main" id="{1BCD692A-E03D-446D-805F-8727CCA169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390" name="Group 389">
            <a:extLst>
              <a:ext uri="{FF2B5EF4-FFF2-40B4-BE49-F238E27FC236}">
                <a16:creationId xmlns:a16="http://schemas.microsoft.com/office/drawing/2014/main" id="{D0D0D1D7-221D-499B-A7D7-74C40B469889}"/>
              </a:ext>
            </a:extLst>
          </p:cNvPr>
          <p:cNvGrpSpPr/>
          <p:nvPr/>
        </p:nvGrpSpPr>
        <p:grpSpPr>
          <a:xfrm>
            <a:off x="3248214" y="1004738"/>
            <a:ext cx="331200" cy="1835117"/>
            <a:chOff x="5410200" y="1004738"/>
            <a:chExt cx="331200" cy="1835117"/>
          </a:xfrm>
        </p:grpSpPr>
        <p:sp>
          <p:nvSpPr>
            <p:cNvPr id="391" name="Rectangle 48">
              <a:extLst>
                <a:ext uri="{FF2B5EF4-FFF2-40B4-BE49-F238E27FC236}">
                  <a16:creationId xmlns:a16="http://schemas.microsoft.com/office/drawing/2014/main" id="{142C9FB2-4DFA-45FE-9967-3D16C5807E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2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92" name="Rectangle 29">
              <a:extLst>
                <a:ext uri="{FF2B5EF4-FFF2-40B4-BE49-F238E27FC236}">
                  <a16:creationId xmlns:a16="http://schemas.microsoft.com/office/drawing/2014/main" id="{13C845B4-BBD0-4E88-86A5-1201EC939C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4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93" name="Rectangle 48">
              <a:extLst>
                <a:ext uri="{FF2B5EF4-FFF2-40B4-BE49-F238E27FC236}">
                  <a16:creationId xmlns:a16="http://schemas.microsoft.com/office/drawing/2014/main" id="{4FC63368-BB30-4160-8128-E1956EDEE1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94" name="Rectangle 48">
              <a:extLst>
                <a:ext uri="{FF2B5EF4-FFF2-40B4-BE49-F238E27FC236}">
                  <a16:creationId xmlns:a16="http://schemas.microsoft.com/office/drawing/2014/main" id="{5A872067-9D5D-455D-B495-E18252EE3F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D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95" name="Rectangle 48">
              <a:extLst>
                <a:ext uri="{FF2B5EF4-FFF2-40B4-BE49-F238E27FC236}">
                  <a16:creationId xmlns:a16="http://schemas.microsoft.com/office/drawing/2014/main" id="{EB1BAB0E-8365-4C09-B376-99F62A1D9B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F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96" name="Rectangle 48">
              <a:extLst>
                <a:ext uri="{FF2B5EF4-FFF2-40B4-BE49-F238E27FC236}">
                  <a16:creationId xmlns:a16="http://schemas.microsoft.com/office/drawing/2014/main" id="{CABB04FE-6DE0-4414-A1A8-D9186CBEA9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97" name="Rectangle 48">
              <a:extLst>
                <a:ext uri="{FF2B5EF4-FFF2-40B4-BE49-F238E27FC236}">
                  <a16:creationId xmlns:a16="http://schemas.microsoft.com/office/drawing/2014/main" id="{D449F55E-6A28-4068-9352-3D600B69D6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398" name="Group 397">
            <a:extLst>
              <a:ext uri="{FF2B5EF4-FFF2-40B4-BE49-F238E27FC236}">
                <a16:creationId xmlns:a16="http://schemas.microsoft.com/office/drawing/2014/main" id="{83D1EE34-BD69-4228-8815-3E2F99EC7E75}"/>
              </a:ext>
            </a:extLst>
          </p:cNvPr>
          <p:cNvGrpSpPr/>
          <p:nvPr/>
        </p:nvGrpSpPr>
        <p:grpSpPr>
          <a:xfrm>
            <a:off x="2916744" y="1004738"/>
            <a:ext cx="331200" cy="1835117"/>
            <a:chOff x="5410200" y="1004738"/>
            <a:chExt cx="331200" cy="1835117"/>
          </a:xfrm>
        </p:grpSpPr>
        <p:sp>
          <p:nvSpPr>
            <p:cNvPr id="399" name="Rectangle 48">
              <a:extLst>
                <a:ext uri="{FF2B5EF4-FFF2-40B4-BE49-F238E27FC236}">
                  <a16:creationId xmlns:a16="http://schemas.microsoft.com/office/drawing/2014/main" id="{CDFC79D4-F0D6-4806-BBCC-A199E0E367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1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0" name="Rectangle 29">
              <a:extLst>
                <a:ext uri="{FF2B5EF4-FFF2-40B4-BE49-F238E27FC236}">
                  <a16:creationId xmlns:a16="http://schemas.microsoft.com/office/drawing/2014/main" id="{8456C1BF-C019-45CA-9136-7AF43E6027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3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1" name="Rectangle 48">
              <a:extLst>
                <a:ext uri="{FF2B5EF4-FFF2-40B4-BE49-F238E27FC236}">
                  <a16:creationId xmlns:a16="http://schemas.microsoft.com/office/drawing/2014/main" id="{603066F0-C071-4BB9-915E-ED891C4BA2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D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2" name="Rectangle 48">
              <a:extLst>
                <a:ext uri="{FF2B5EF4-FFF2-40B4-BE49-F238E27FC236}">
                  <a16:creationId xmlns:a16="http://schemas.microsoft.com/office/drawing/2014/main" id="{970BA58B-509E-4458-8B4B-FA40620B25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F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3" name="Rectangle 48">
              <a:extLst>
                <a:ext uri="{FF2B5EF4-FFF2-40B4-BE49-F238E27FC236}">
                  <a16:creationId xmlns:a16="http://schemas.microsoft.com/office/drawing/2014/main" id="{ACFC700F-1EF3-4765-B4A7-89DB13F1E1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4" name="Rectangle 48">
              <a:extLst>
                <a:ext uri="{FF2B5EF4-FFF2-40B4-BE49-F238E27FC236}">
                  <a16:creationId xmlns:a16="http://schemas.microsoft.com/office/drawing/2014/main" id="{62E8CF34-1D1A-44E1-81AE-291184DC8D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5" name="Rectangle 48">
              <a:extLst>
                <a:ext uri="{FF2B5EF4-FFF2-40B4-BE49-F238E27FC236}">
                  <a16:creationId xmlns:a16="http://schemas.microsoft.com/office/drawing/2014/main" id="{6B08EDC5-DFB0-47A0-8E71-4AD7900E0D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406" name="Group 405">
            <a:extLst>
              <a:ext uri="{FF2B5EF4-FFF2-40B4-BE49-F238E27FC236}">
                <a16:creationId xmlns:a16="http://schemas.microsoft.com/office/drawing/2014/main" id="{04D9F499-8E91-4BB3-880A-CCC85C9720BB}"/>
              </a:ext>
            </a:extLst>
          </p:cNvPr>
          <p:cNvGrpSpPr/>
          <p:nvPr/>
        </p:nvGrpSpPr>
        <p:grpSpPr>
          <a:xfrm>
            <a:off x="2581466" y="1004738"/>
            <a:ext cx="331200" cy="1835117"/>
            <a:chOff x="5410200" y="1004738"/>
            <a:chExt cx="331200" cy="1835117"/>
          </a:xfrm>
        </p:grpSpPr>
        <p:sp>
          <p:nvSpPr>
            <p:cNvPr id="407" name="Rectangle 48">
              <a:extLst>
                <a:ext uri="{FF2B5EF4-FFF2-40B4-BE49-F238E27FC236}">
                  <a16:creationId xmlns:a16="http://schemas.microsoft.com/office/drawing/2014/main" id="{27B534A0-1731-4C7B-AC8C-3E952B8E9F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D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8" name="Rectangle 29">
              <a:extLst>
                <a:ext uri="{FF2B5EF4-FFF2-40B4-BE49-F238E27FC236}">
                  <a16:creationId xmlns:a16="http://schemas.microsoft.com/office/drawing/2014/main" id="{19AE8AE4-23C5-411E-A72A-CF75831428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2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9" name="Rectangle 48">
              <a:extLst>
                <a:ext uri="{FF2B5EF4-FFF2-40B4-BE49-F238E27FC236}">
                  <a16:creationId xmlns:a16="http://schemas.microsoft.com/office/drawing/2014/main" id="{D60C497F-5863-432A-872C-7CC5B7AB8E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F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0" name="Rectangle 48">
              <a:extLst>
                <a:ext uri="{FF2B5EF4-FFF2-40B4-BE49-F238E27FC236}">
                  <a16:creationId xmlns:a16="http://schemas.microsoft.com/office/drawing/2014/main" id="{259E1573-4CCB-4122-9F76-DDF3F9C6E2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1" name="Rectangle 48">
              <a:extLst>
                <a:ext uri="{FF2B5EF4-FFF2-40B4-BE49-F238E27FC236}">
                  <a16:creationId xmlns:a16="http://schemas.microsoft.com/office/drawing/2014/main" id="{E7AD8661-72B6-434D-BAAE-A37760DEA8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2" name="Rectangle 48">
              <a:extLst>
                <a:ext uri="{FF2B5EF4-FFF2-40B4-BE49-F238E27FC236}">
                  <a16:creationId xmlns:a16="http://schemas.microsoft.com/office/drawing/2014/main" id="{FFDF3ED4-98B5-48BE-80CC-22D8F973FC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3" name="Rectangle 48">
              <a:extLst>
                <a:ext uri="{FF2B5EF4-FFF2-40B4-BE49-F238E27FC236}">
                  <a16:creationId xmlns:a16="http://schemas.microsoft.com/office/drawing/2014/main" id="{B05C23C0-D121-4693-B294-D836B1DE4A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414" name="Group 413">
            <a:extLst>
              <a:ext uri="{FF2B5EF4-FFF2-40B4-BE49-F238E27FC236}">
                <a16:creationId xmlns:a16="http://schemas.microsoft.com/office/drawing/2014/main" id="{D168BC2F-0974-4F0A-BFFB-E18AAB4F1C15}"/>
              </a:ext>
            </a:extLst>
          </p:cNvPr>
          <p:cNvGrpSpPr/>
          <p:nvPr/>
        </p:nvGrpSpPr>
        <p:grpSpPr>
          <a:xfrm>
            <a:off x="2249996" y="1004738"/>
            <a:ext cx="331200" cy="1835117"/>
            <a:chOff x="5410200" y="1004738"/>
            <a:chExt cx="331200" cy="1835117"/>
          </a:xfrm>
        </p:grpSpPr>
        <p:sp>
          <p:nvSpPr>
            <p:cNvPr id="415" name="Rectangle 48">
              <a:extLst>
                <a:ext uri="{FF2B5EF4-FFF2-40B4-BE49-F238E27FC236}">
                  <a16:creationId xmlns:a16="http://schemas.microsoft.com/office/drawing/2014/main" id="{DF6050E3-65BA-4872-BF70-2695E8DD5D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F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6" name="Rectangle 29">
              <a:extLst>
                <a:ext uri="{FF2B5EF4-FFF2-40B4-BE49-F238E27FC236}">
                  <a16:creationId xmlns:a16="http://schemas.microsoft.com/office/drawing/2014/main" id="{E633F1E3-BF51-4A22-A2FE-6031B8D6AD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1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7" name="Rectangle 48">
              <a:extLst>
                <a:ext uri="{FF2B5EF4-FFF2-40B4-BE49-F238E27FC236}">
                  <a16:creationId xmlns:a16="http://schemas.microsoft.com/office/drawing/2014/main" id="{D4FCBAF0-A16A-4869-AC17-83637C14CE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8" name="Rectangle 48">
              <a:extLst>
                <a:ext uri="{FF2B5EF4-FFF2-40B4-BE49-F238E27FC236}">
                  <a16:creationId xmlns:a16="http://schemas.microsoft.com/office/drawing/2014/main" id="{65EE864A-41B2-4B33-9FF8-1150A7CF83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9" name="Rectangle 48">
              <a:extLst>
                <a:ext uri="{FF2B5EF4-FFF2-40B4-BE49-F238E27FC236}">
                  <a16:creationId xmlns:a16="http://schemas.microsoft.com/office/drawing/2014/main" id="{65D34BCB-11DF-4DD0-BF8B-DE25D4AE1B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20" name="Rectangle 48">
              <a:extLst>
                <a:ext uri="{FF2B5EF4-FFF2-40B4-BE49-F238E27FC236}">
                  <a16:creationId xmlns:a16="http://schemas.microsoft.com/office/drawing/2014/main" id="{18D60625-9BC7-4C6D-99B1-E813F3C54B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21" name="Rectangle 48">
              <a:extLst>
                <a:ext uri="{FF2B5EF4-FFF2-40B4-BE49-F238E27FC236}">
                  <a16:creationId xmlns:a16="http://schemas.microsoft.com/office/drawing/2014/main" id="{FC1191EF-0526-421E-9971-AA816F7AF7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sp>
        <p:nvSpPr>
          <p:cNvPr id="425" name="Rectangle 29">
            <a:extLst>
              <a:ext uri="{FF2B5EF4-FFF2-40B4-BE49-F238E27FC236}">
                <a16:creationId xmlns:a16="http://schemas.microsoft.com/office/drawing/2014/main" id="{AED3A31C-147D-48A2-BB70-585A3895D5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98602" y="1004752"/>
            <a:ext cx="724441" cy="324000"/>
          </a:xfrm>
          <a:prstGeom prst="rect">
            <a:avLst/>
          </a:prstGeom>
          <a:noFill/>
          <a:ln w="635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no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CH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 panose="020B0604030504040204" pitchFamily="34" charset="0"/>
                <a:ea typeface="ＭＳ Ｐゴシック" panose="020B0600070205080204" pitchFamily="34" charset="-128"/>
                <a:cs typeface="+mn-cs"/>
              </a:rPr>
              <a:t>Cycle</a:t>
            </a:r>
            <a:endParaRPr kumimoji="0" lang="en-CH" altLang="en-CH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graphicFrame>
        <p:nvGraphicFramePr>
          <p:cNvPr id="183" name="Table 182">
            <a:extLst>
              <a:ext uri="{FF2B5EF4-FFF2-40B4-BE49-F238E27FC236}">
                <a16:creationId xmlns:a16="http://schemas.microsoft.com/office/drawing/2014/main" id="{EC8722A4-BC07-4377-AF70-204E93F2B8BB}"/>
              </a:ext>
            </a:extLst>
          </p:cNvPr>
          <p:cNvGraphicFramePr>
            <a:graphicFrameLocks noGrp="1"/>
          </p:cNvGraphicFramePr>
          <p:nvPr>
            <p:extLst/>
          </p:nvPr>
        </p:nvGraphicFramePr>
        <p:xfrm>
          <a:off x="221457" y="1347785"/>
          <a:ext cx="2013700" cy="1521295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468000">
                  <a:extLst>
                    <a:ext uri="{9D8B030D-6E8A-4147-A177-3AD203B41FA5}">
                      <a16:colId xmlns:a16="http://schemas.microsoft.com/office/drawing/2014/main" val="3682851229"/>
                    </a:ext>
                  </a:extLst>
                </a:gridCol>
                <a:gridCol w="792000">
                  <a:extLst>
                    <a:ext uri="{9D8B030D-6E8A-4147-A177-3AD203B41FA5}">
                      <a16:colId xmlns:a16="http://schemas.microsoft.com/office/drawing/2014/main" val="617141317"/>
                    </a:ext>
                  </a:extLst>
                </a:gridCol>
                <a:gridCol w="288000">
                  <a:extLst>
                    <a:ext uri="{9D8B030D-6E8A-4147-A177-3AD203B41FA5}">
                      <a16:colId xmlns:a16="http://schemas.microsoft.com/office/drawing/2014/main" val="1426253014"/>
                    </a:ext>
                  </a:extLst>
                </a:gridCol>
                <a:gridCol w="465700">
                  <a:extLst>
                    <a:ext uri="{9D8B030D-6E8A-4147-A177-3AD203B41FA5}">
                      <a16:colId xmlns:a16="http://schemas.microsoft.com/office/drawing/2014/main" val="3517611654"/>
                    </a:ext>
                  </a:extLst>
                </a:gridCol>
              </a:tblGrid>
              <a:tr h="171963"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MUL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R1, R2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  <a:sym typeface="Wingdings" panose="05000000000000000000" pitchFamily="2" charset="2"/>
                        </a:rPr>
                        <a:t>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R3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296241112"/>
                  </a:ext>
                </a:extLst>
              </a:tr>
              <a:tr h="274495"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ADD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R3, R4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  <a:sym typeface="Wingdings" panose="05000000000000000000" pitchFamily="2" charset="2"/>
                        </a:rPr>
                        <a:t>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R5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263739423"/>
                  </a:ext>
                </a:extLst>
              </a:tr>
              <a:tr h="216000"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ADD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R2, R6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  <a:sym typeface="Wingdings" panose="05000000000000000000" pitchFamily="2" charset="2"/>
                        </a:rPr>
                        <a:t>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R7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702113013"/>
                  </a:ext>
                </a:extLst>
              </a:tr>
              <a:tr h="216000"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ADD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R8, R9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  <a:sym typeface="Wingdings" panose="05000000000000000000" pitchFamily="2" charset="2"/>
                        </a:rPr>
                        <a:t>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R10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152265442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MUL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R7, R10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  <a:sym typeface="Wingdings" panose="05000000000000000000" pitchFamily="2" charset="2"/>
                        </a:rPr>
                        <a:t>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R11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4281479556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ADD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R5, R11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  <a:sym typeface="Wingdings" panose="05000000000000000000" pitchFamily="2" charset="2"/>
                        </a:rPr>
                        <a:t>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R5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928953267"/>
                  </a:ext>
                </a:extLst>
              </a:tr>
            </a:tbl>
          </a:graphicData>
        </a:graphic>
      </p:graphicFrame>
      <p:graphicFrame>
        <p:nvGraphicFramePr>
          <p:cNvPr id="184" name="Table 183">
            <a:extLst>
              <a:ext uri="{FF2B5EF4-FFF2-40B4-BE49-F238E27FC236}">
                <a16:creationId xmlns:a16="http://schemas.microsoft.com/office/drawing/2014/main" id="{5910B334-5E3C-449F-8601-E7D99CF3C6A2}"/>
              </a:ext>
            </a:extLst>
          </p:cNvPr>
          <p:cNvGraphicFramePr>
            <a:graphicFrameLocks noGrp="1"/>
          </p:cNvGraphicFramePr>
          <p:nvPr>
            <p:extLst/>
          </p:nvPr>
        </p:nvGraphicFramePr>
        <p:xfrm>
          <a:off x="228600" y="3060460"/>
          <a:ext cx="2021396" cy="302400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87197">
                  <a:extLst>
                    <a:ext uri="{9D8B030D-6E8A-4147-A177-3AD203B41FA5}">
                      <a16:colId xmlns:a16="http://schemas.microsoft.com/office/drawing/2014/main" val="178228208"/>
                    </a:ext>
                  </a:extLst>
                </a:gridCol>
                <a:gridCol w="456057">
                  <a:extLst>
                    <a:ext uri="{9D8B030D-6E8A-4147-A177-3AD203B41FA5}">
                      <a16:colId xmlns:a16="http://schemas.microsoft.com/office/drawing/2014/main" val="514640341"/>
                    </a:ext>
                  </a:extLst>
                </a:gridCol>
                <a:gridCol w="374587">
                  <a:extLst>
                    <a:ext uri="{9D8B030D-6E8A-4147-A177-3AD203B41FA5}">
                      <a16:colId xmlns:a16="http://schemas.microsoft.com/office/drawing/2014/main" val="3807375684"/>
                    </a:ext>
                  </a:extLst>
                </a:gridCol>
                <a:gridCol w="503555">
                  <a:extLst>
                    <a:ext uri="{9D8B030D-6E8A-4147-A177-3AD203B41FA5}">
                      <a16:colId xmlns:a16="http://schemas.microsoft.com/office/drawing/2014/main" val="3476052078"/>
                    </a:ext>
                  </a:extLst>
                </a:gridCol>
              </a:tblGrid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200" b="0" dirty="0"/>
                        <a:t>Register</a:t>
                      </a:r>
                      <a:endParaRPr lang="en-CH" sz="1200" b="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0" dirty="0"/>
                        <a:t>Valid</a:t>
                      </a:r>
                      <a:endParaRPr lang="en-CH" sz="1200" b="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0" dirty="0"/>
                        <a:t>Tag</a:t>
                      </a:r>
                      <a:endParaRPr lang="en-CH" sz="1200" b="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0" dirty="0"/>
                        <a:t>Value</a:t>
                      </a:r>
                      <a:endParaRPr lang="en-CH" sz="1200" b="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1985566395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2667566001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R2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2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1971707030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R3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0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x</a:t>
                      </a:r>
                      <a:endParaRPr lang="en-CH" sz="1100" dirty="0"/>
                    </a:p>
                  </a:txBody>
                  <a:tcPr marL="45720" marR="45720" marT="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08806874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R4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4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806243909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R5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0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a</a:t>
                      </a:r>
                      <a:endParaRPr lang="en-CH" sz="1100" dirty="0"/>
                    </a:p>
                  </a:txBody>
                  <a:tcPr marL="45720" marR="45720" marT="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29961605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R6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6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1165326860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R7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0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b</a:t>
                      </a:r>
                      <a:endParaRPr lang="en-CH" sz="1100" dirty="0"/>
                    </a:p>
                  </a:txBody>
                  <a:tcPr marL="45720" marR="45720" marT="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53840681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R8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8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3714141881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R9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9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2696080266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R10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0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c</a:t>
                      </a:r>
                      <a:endParaRPr lang="en-CH" sz="1100" dirty="0"/>
                    </a:p>
                  </a:txBody>
                  <a:tcPr marL="45720" marR="45720" marT="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71106818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R11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0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y</a:t>
                      </a:r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97808428"/>
                  </a:ext>
                </a:extLst>
              </a:tr>
            </a:tbl>
          </a:graphicData>
        </a:graphic>
      </p:graphicFrame>
      <p:graphicFrame>
        <p:nvGraphicFramePr>
          <p:cNvPr id="185" name="Table 184">
            <a:extLst>
              <a:ext uri="{FF2B5EF4-FFF2-40B4-BE49-F238E27FC236}">
                <a16:creationId xmlns:a16="http://schemas.microsoft.com/office/drawing/2014/main" id="{956F218F-9FAB-4DA8-8056-7368789621E9}"/>
              </a:ext>
            </a:extLst>
          </p:cNvPr>
          <p:cNvGraphicFramePr>
            <a:graphicFrameLocks noGrp="1"/>
          </p:cNvGraphicFramePr>
          <p:nvPr>
            <p:extLst/>
          </p:nvPr>
        </p:nvGraphicFramePr>
        <p:xfrm>
          <a:off x="2805320" y="3198590"/>
          <a:ext cx="2500215" cy="1512190"/>
        </p:xfrm>
        <a:graphic>
          <a:graphicData uri="http://schemas.openxmlformats.org/drawingml/2006/table">
            <a:tbl>
              <a:tblPr firstRow="1" bandRow="1"/>
              <a:tblGrid>
                <a:gridCol w="196215">
                  <a:extLst>
                    <a:ext uri="{9D8B030D-6E8A-4147-A177-3AD203B41FA5}">
                      <a16:colId xmlns:a16="http://schemas.microsoft.com/office/drawing/2014/main" val="1480437428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1920182586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3827485233"/>
                    </a:ext>
                  </a:extLst>
                </a:gridCol>
                <a:gridCol w="432000">
                  <a:extLst>
                    <a:ext uri="{9D8B030D-6E8A-4147-A177-3AD203B41FA5}">
                      <a16:colId xmlns:a16="http://schemas.microsoft.com/office/drawing/2014/main" val="1951423778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3246411041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66036803"/>
                    </a:ext>
                  </a:extLst>
                </a:gridCol>
                <a:gridCol w="432000">
                  <a:extLst>
                    <a:ext uri="{9D8B030D-6E8A-4147-A177-3AD203B41FA5}">
                      <a16:colId xmlns:a16="http://schemas.microsoft.com/office/drawing/2014/main" val="3471918201"/>
                    </a:ext>
                  </a:extLst>
                </a:gridCol>
              </a:tblGrid>
              <a:tr h="252095">
                <a:tc rowSpan="2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3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Source 1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 gridSpan="3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Source 2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50521989"/>
                  </a:ext>
                </a:extLst>
              </a:tr>
              <a:tr h="252095">
                <a:tc v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Tag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Value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Tag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Value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894671291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a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0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x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4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509852004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b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2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6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699116283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c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8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9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043214300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d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857415154"/>
                  </a:ext>
                </a:extLst>
              </a:tr>
            </a:tbl>
          </a:graphicData>
        </a:graphic>
      </p:graphicFrame>
      <p:sp>
        <p:nvSpPr>
          <p:cNvPr id="188" name="TextBox 187">
            <a:extLst>
              <a:ext uri="{FF2B5EF4-FFF2-40B4-BE49-F238E27FC236}">
                <a16:creationId xmlns:a16="http://schemas.microsoft.com/office/drawing/2014/main" id="{954DF918-0526-4ABE-B5B0-9F5A5468E8A4}"/>
              </a:ext>
            </a:extLst>
          </p:cNvPr>
          <p:cNvSpPr txBox="1"/>
          <p:nvPr/>
        </p:nvSpPr>
        <p:spPr>
          <a:xfrm>
            <a:off x="3730082" y="4464781"/>
            <a:ext cx="411480" cy="237744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H" sz="11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ahoma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89" name="TextBox 188">
            <a:extLst>
              <a:ext uri="{FF2B5EF4-FFF2-40B4-BE49-F238E27FC236}">
                <a16:creationId xmlns:a16="http://schemas.microsoft.com/office/drawing/2014/main" id="{B4C303D4-489C-497A-AB52-605EBE7BEBE4}"/>
              </a:ext>
            </a:extLst>
          </p:cNvPr>
          <p:cNvSpPr txBox="1"/>
          <p:nvPr/>
        </p:nvSpPr>
        <p:spPr>
          <a:xfrm>
            <a:off x="3004943" y="4454052"/>
            <a:ext cx="356616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432FF"/>
                </a:solidFill>
                <a:effectLst/>
                <a:uLnTx/>
                <a:uFillTx/>
                <a:latin typeface="Tahoma"/>
                <a:ea typeface="ＭＳ Ｐゴシック" panose="020B0600070205080204" pitchFamily="34" charset="-128"/>
                <a:cs typeface="+mn-cs"/>
              </a:rPr>
              <a:t>0</a:t>
            </a:r>
            <a:endParaRPr kumimoji="0" lang="en-CH" sz="1100" b="0" i="0" u="none" strike="noStrike" kern="1200" cap="none" spc="0" normalizeH="0" baseline="0" noProof="0" dirty="0">
              <a:ln>
                <a:noFill/>
              </a:ln>
              <a:solidFill>
                <a:srgbClr val="0432FF"/>
              </a:solidFill>
              <a:effectLst/>
              <a:uLnTx/>
              <a:uFillTx/>
              <a:latin typeface="Tahoma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90" name="TextBox 189">
            <a:extLst>
              <a:ext uri="{FF2B5EF4-FFF2-40B4-BE49-F238E27FC236}">
                <a16:creationId xmlns:a16="http://schemas.microsoft.com/office/drawing/2014/main" id="{1E1A8CC2-FCDE-4DDF-AF28-67EF65161379}"/>
              </a:ext>
            </a:extLst>
          </p:cNvPr>
          <p:cNvSpPr txBox="1"/>
          <p:nvPr/>
        </p:nvSpPr>
        <p:spPr>
          <a:xfrm>
            <a:off x="3365758" y="4454052"/>
            <a:ext cx="356616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432FF"/>
                </a:solidFill>
                <a:effectLst/>
                <a:uLnTx/>
                <a:uFillTx/>
                <a:latin typeface="Tahoma"/>
                <a:ea typeface="ＭＳ Ｐゴシック" panose="020B0600070205080204" pitchFamily="34" charset="-128"/>
                <a:cs typeface="+mn-cs"/>
              </a:rPr>
              <a:t>a</a:t>
            </a:r>
            <a:endParaRPr kumimoji="0" lang="en-CH" sz="1100" b="0" i="0" u="none" strike="noStrike" kern="1200" cap="none" spc="0" normalizeH="0" baseline="0" noProof="0" dirty="0">
              <a:ln>
                <a:noFill/>
              </a:ln>
              <a:solidFill>
                <a:srgbClr val="0432FF"/>
              </a:solidFill>
              <a:effectLst/>
              <a:uLnTx/>
              <a:uFillTx/>
              <a:latin typeface="Tahoma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91" name="TextBox 190">
            <a:extLst>
              <a:ext uri="{FF2B5EF4-FFF2-40B4-BE49-F238E27FC236}">
                <a16:creationId xmlns:a16="http://schemas.microsoft.com/office/drawing/2014/main" id="{A0CA34B3-B035-44A3-8277-924DCD153100}"/>
              </a:ext>
            </a:extLst>
          </p:cNvPr>
          <p:cNvSpPr txBox="1"/>
          <p:nvPr/>
        </p:nvSpPr>
        <p:spPr>
          <a:xfrm>
            <a:off x="4155884" y="4454518"/>
            <a:ext cx="356616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432FF"/>
                </a:solidFill>
                <a:effectLst/>
                <a:uLnTx/>
                <a:uFillTx/>
                <a:latin typeface="Tahoma"/>
                <a:ea typeface="ＭＳ Ｐゴシック" panose="020B0600070205080204" pitchFamily="34" charset="-128"/>
                <a:cs typeface="+mn-cs"/>
              </a:rPr>
              <a:t>0</a:t>
            </a:r>
            <a:endParaRPr kumimoji="0" lang="en-CH" sz="1100" b="0" i="0" u="none" strike="noStrike" kern="1200" cap="none" spc="0" normalizeH="0" baseline="0" noProof="0" dirty="0">
              <a:ln>
                <a:noFill/>
              </a:ln>
              <a:solidFill>
                <a:srgbClr val="0432FF"/>
              </a:solidFill>
              <a:effectLst/>
              <a:uLnTx/>
              <a:uFillTx/>
              <a:latin typeface="Tahoma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92" name="TextBox 191">
            <a:extLst>
              <a:ext uri="{FF2B5EF4-FFF2-40B4-BE49-F238E27FC236}">
                <a16:creationId xmlns:a16="http://schemas.microsoft.com/office/drawing/2014/main" id="{484E102A-39F8-45E6-9F8D-1C8C731CD600}"/>
              </a:ext>
            </a:extLst>
          </p:cNvPr>
          <p:cNvSpPr txBox="1"/>
          <p:nvPr/>
        </p:nvSpPr>
        <p:spPr>
          <a:xfrm>
            <a:off x="4516699" y="4454518"/>
            <a:ext cx="356616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432FF"/>
                </a:solidFill>
                <a:effectLst/>
                <a:uLnTx/>
                <a:uFillTx/>
                <a:latin typeface="Tahoma"/>
                <a:ea typeface="ＭＳ Ｐゴシック" panose="020B0600070205080204" pitchFamily="34" charset="-128"/>
                <a:cs typeface="+mn-cs"/>
              </a:rPr>
              <a:t>y</a:t>
            </a:r>
            <a:endParaRPr kumimoji="0" lang="en-CH" sz="1100" b="0" i="0" u="none" strike="noStrike" kern="1200" cap="none" spc="0" normalizeH="0" baseline="0" noProof="0" dirty="0">
              <a:ln>
                <a:noFill/>
              </a:ln>
              <a:solidFill>
                <a:srgbClr val="0432FF"/>
              </a:solidFill>
              <a:effectLst/>
              <a:uLnTx/>
              <a:uFillTx/>
              <a:latin typeface="Tahoma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93" name="TextBox 192">
            <a:extLst>
              <a:ext uri="{FF2B5EF4-FFF2-40B4-BE49-F238E27FC236}">
                <a16:creationId xmlns:a16="http://schemas.microsoft.com/office/drawing/2014/main" id="{3477F6AD-C541-47B4-BBCF-D2BCB8408901}"/>
              </a:ext>
            </a:extLst>
          </p:cNvPr>
          <p:cNvSpPr txBox="1"/>
          <p:nvPr/>
        </p:nvSpPr>
        <p:spPr>
          <a:xfrm>
            <a:off x="4883785" y="4464781"/>
            <a:ext cx="411480" cy="237744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H" sz="11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ahoma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94" name="TextBox 193">
            <a:extLst>
              <a:ext uri="{FF2B5EF4-FFF2-40B4-BE49-F238E27FC236}">
                <a16:creationId xmlns:a16="http://schemas.microsoft.com/office/drawing/2014/main" id="{6D1C3DCF-0A9C-472D-B1FB-9EDD55E8450D}"/>
              </a:ext>
            </a:extLst>
          </p:cNvPr>
          <p:cNvSpPr txBox="1"/>
          <p:nvPr/>
        </p:nvSpPr>
        <p:spPr>
          <a:xfrm>
            <a:off x="923942" y="4328830"/>
            <a:ext cx="438912" cy="237744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 wrap="square" lIns="0" tIns="0" rIns="0" bIns="0" rtlCol="0" anchor="ctr">
            <a:no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432FF"/>
                </a:solidFill>
                <a:effectLst/>
                <a:uLnTx/>
                <a:uFillTx/>
                <a:latin typeface="Tahoma"/>
                <a:ea typeface="ＭＳ Ｐゴシック" panose="020B0600070205080204" pitchFamily="34" charset="-128"/>
                <a:cs typeface="+mn-cs"/>
              </a:rPr>
              <a:t>0</a:t>
            </a:r>
            <a:endParaRPr kumimoji="0" lang="en-CH" sz="1100" b="0" i="0" u="none" strike="noStrike" kern="1200" cap="none" spc="0" normalizeH="0" baseline="0" noProof="0" dirty="0">
              <a:ln>
                <a:noFill/>
              </a:ln>
              <a:solidFill>
                <a:srgbClr val="0432FF"/>
              </a:solidFill>
              <a:effectLst/>
              <a:uLnTx/>
              <a:uFillTx/>
              <a:latin typeface="Tahoma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95" name="TextBox 194">
            <a:extLst>
              <a:ext uri="{FF2B5EF4-FFF2-40B4-BE49-F238E27FC236}">
                <a16:creationId xmlns:a16="http://schemas.microsoft.com/office/drawing/2014/main" id="{CA0BE90B-2855-4404-B099-BEC961BF5079}"/>
              </a:ext>
            </a:extLst>
          </p:cNvPr>
          <p:cNvSpPr txBox="1"/>
          <p:nvPr/>
        </p:nvSpPr>
        <p:spPr>
          <a:xfrm>
            <a:off x="1381123" y="4328830"/>
            <a:ext cx="356616" cy="237744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 wrap="square" lIns="0" tIns="0" rIns="0" bIns="0" rtlCol="0" anchor="ctr">
            <a:no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432FF"/>
                </a:solidFill>
                <a:effectLst/>
                <a:uLnTx/>
                <a:uFillTx/>
                <a:latin typeface="Tahoma"/>
                <a:ea typeface="ＭＳ Ｐゴシック" panose="020B0600070205080204" pitchFamily="34" charset="-128"/>
                <a:cs typeface="+mn-cs"/>
              </a:rPr>
              <a:t>d</a:t>
            </a:r>
            <a:endParaRPr kumimoji="0" lang="en-CH" sz="1100" b="0" i="0" u="none" strike="noStrike" kern="1200" cap="none" spc="0" normalizeH="0" baseline="0" noProof="0" dirty="0">
              <a:ln>
                <a:noFill/>
              </a:ln>
              <a:solidFill>
                <a:srgbClr val="0432FF"/>
              </a:solidFill>
              <a:effectLst/>
              <a:uLnTx/>
              <a:uFillTx/>
              <a:latin typeface="Tahoma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96" name="TextBox 195">
            <a:extLst>
              <a:ext uri="{FF2B5EF4-FFF2-40B4-BE49-F238E27FC236}">
                <a16:creationId xmlns:a16="http://schemas.microsoft.com/office/drawing/2014/main" id="{A7F86C3A-AC68-4362-B203-519869DE59C3}"/>
              </a:ext>
            </a:extLst>
          </p:cNvPr>
          <p:cNvSpPr txBox="1"/>
          <p:nvPr/>
        </p:nvSpPr>
        <p:spPr>
          <a:xfrm>
            <a:off x="1758950" y="4332383"/>
            <a:ext cx="475488" cy="234191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txBody>
          <a:bodyPr wrap="square" lIns="0" tIns="0" rIns="0" bIns="0" rtlCol="0" anchor="ctr">
            <a:no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H" sz="1100" b="0" i="0" u="none" strike="noStrike" kern="1200" cap="none" spc="0" normalizeH="0" baseline="0" noProof="0" dirty="0">
              <a:ln>
                <a:noFill/>
              </a:ln>
              <a:solidFill>
                <a:srgbClr val="CC9900"/>
              </a:solidFill>
              <a:effectLst/>
              <a:uLnTx/>
              <a:uFillTx/>
              <a:latin typeface="Tahoma"/>
              <a:ea typeface="ＭＳ Ｐゴシック" panose="020B0600070205080204" pitchFamily="34" charset="-128"/>
              <a:cs typeface="+mn-cs"/>
            </a:endParaRPr>
          </a:p>
        </p:txBody>
      </p:sp>
      <p:graphicFrame>
        <p:nvGraphicFramePr>
          <p:cNvPr id="197" name="Table 196">
            <a:extLst>
              <a:ext uri="{FF2B5EF4-FFF2-40B4-BE49-F238E27FC236}">
                <a16:creationId xmlns:a16="http://schemas.microsoft.com/office/drawing/2014/main" id="{C7B72528-F910-46E6-AE3D-0BA19F699483}"/>
              </a:ext>
            </a:extLst>
          </p:cNvPr>
          <p:cNvGraphicFramePr>
            <a:graphicFrameLocks noGrp="1"/>
          </p:cNvGraphicFramePr>
          <p:nvPr>
            <p:extLst/>
          </p:nvPr>
        </p:nvGraphicFramePr>
        <p:xfrm>
          <a:off x="5860859" y="3198590"/>
          <a:ext cx="2500215" cy="1512190"/>
        </p:xfrm>
        <a:graphic>
          <a:graphicData uri="http://schemas.openxmlformats.org/drawingml/2006/table">
            <a:tbl>
              <a:tblPr firstRow="1" bandRow="1"/>
              <a:tblGrid>
                <a:gridCol w="196215">
                  <a:extLst>
                    <a:ext uri="{9D8B030D-6E8A-4147-A177-3AD203B41FA5}">
                      <a16:colId xmlns:a16="http://schemas.microsoft.com/office/drawing/2014/main" val="1480437428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1920182586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3827485233"/>
                    </a:ext>
                  </a:extLst>
                </a:gridCol>
                <a:gridCol w="432000">
                  <a:extLst>
                    <a:ext uri="{9D8B030D-6E8A-4147-A177-3AD203B41FA5}">
                      <a16:colId xmlns:a16="http://schemas.microsoft.com/office/drawing/2014/main" val="1951423778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3246411041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66036803"/>
                    </a:ext>
                  </a:extLst>
                </a:gridCol>
                <a:gridCol w="432000">
                  <a:extLst>
                    <a:ext uri="{9D8B030D-6E8A-4147-A177-3AD203B41FA5}">
                      <a16:colId xmlns:a16="http://schemas.microsoft.com/office/drawing/2014/main" val="3471918201"/>
                    </a:ext>
                  </a:extLst>
                </a:gridCol>
              </a:tblGrid>
              <a:tr h="252095">
                <a:tc rowSpan="2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3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Source 1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 gridSpan="3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Source 2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50521989"/>
                  </a:ext>
                </a:extLst>
              </a:tr>
              <a:tr h="252095">
                <a:tc v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Tag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Value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Tag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Value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894671291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x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2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509852004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y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0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b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0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c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99116283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z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043214300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t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857415154"/>
                  </a:ext>
                </a:extLst>
              </a:tr>
            </a:tbl>
          </a:graphicData>
        </a:graphic>
      </p:graphicFrame>
      <p:sp>
        <p:nvSpPr>
          <p:cNvPr id="89" name="Flowchart: Process 54">
            <a:extLst>
              <a:ext uri="{FF2B5EF4-FFF2-40B4-BE49-F238E27FC236}">
                <a16:creationId xmlns:a16="http://schemas.microsoft.com/office/drawing/2014/main" id="{9A383878-C859-924C-A837-4996325EC514}"/>
              </a:ext>
            </a:extLst>
          </p:cNvPr>
          <p:cNvSpPr/>
          <p:nvPr/>
        </p:nvSpPr>
        <p:spPr bwMode="auto">
          <a:xfrm>
            <a:off x="4038600" y="133199"/>
            <a:ext cx="4800600" cy="324001"/>
          </a:xfrm>
          <a:prstGeom prst="flowChartProcess">
            <a:avLst/>
          </a:prstGeom>
          <a:ln w="19050">
            <a:headEnd type="none" w="med" len="med"/>
            <a:tailEnd type="none" w="med" len="med"/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sz="1500" dirty="0">
                <a:solidFill>
                  <a:srgbClr val="0432FF"/>
                </a:solidFill>
                <a:latin typeface="Arial" pitchFamily="34" charset="0"/>
              </a:rPr>
              <a:t>All 6 instructions are now decoded and renamed</a:t>
            </a:r>
            <a:endParaRPr kumimoji="0" lang="en-CH" sz="1500" b="0" i="0" u="none" strike="noStrike" kern="1200" cap="none" spc="0" normalizeH="0" baseline="0" noProof="0" dirty="0">
              <a:ln>
                <a:noFill/>
              </a:ln>
              <a:solidFill>
                <a:srgbClr val="0432FF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90" name="Flowchart: Process 54">
            <a:extLst>
              <a:ext uri="{FF2B5EF4-FFF2-40B4-BE49-F238E27FC236}">
                <a16:creationId xmlns:a16="http://schemas.microsoft.com/office/drawing/2014/main" id="{1355E7AF-795A-0E44-B2BD-54B9AB483051}"/>
              </a:ext>
            </a:extLst>
          </p:cNvPr>
          <p:cNvSpPr/>
          <p:nvPr/>
        </p:nvSpPr>
        <p:spPr bwMode="auto">
          <a:xfrm>
            <a:off x="4038600" y="514199"/>
            <a:ext cx="4800600" cy="324001"/>
          </a:xfrm>
          <a:prstGeom prst="flowChartProcess">
            <a:avLst/>
          </a:prstGeom>
          <a:ln w="19050">
            <a:headEnd type="none" w="med" len="med"/>
            <a:tailEnd type="none" w="med" len="med"/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sz="1500" dirty="0">
                <a:solidFill>
                  <a:srgbClr val="0432FF"/>
                </a:solidFill>
                <a:latin typeface="Arial" pitchFamily="34" charset="0"/>
              </a:rPr>
              <a:t>Note what happened to R5!</a:t>
            </a:r>
            <a:endParaRPr kumimoji="0" lang="en-CH" sz="1500" b="0" i="0" u="none" strike="noStrike" kern="1200" cap="none" spc="0" normalizeH="0" baseline="0" noProof="0" dirty="0">
              <a:ln>
                <a:noFill/>
              </a:ln>
              <a:solidFill>
                <a:srgbClr val="0432FF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605953156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3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3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3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3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3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3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1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1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1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1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1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1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1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4" dur="500"/>
                                        <p:tgtEl>
                                          <p:spTgt spid="1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1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>
                      <p:stCondLst>
                        <p:cond delay="indefinite"/>
                      </p:stCondLst>
                      <p:childTnLst>
                        <p:par>
                          <p:cTn id="69" fill="hold">
                            <p:stCondLst>
                              <p:cond delay="0"/>
                            </p:stCondLst>
                            <p:childTnLst>
                              <p:par>
                                <p:cTn id="7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2" dur="5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7" dur="5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8" grpId="0" animBg="1"/>
      <p:bldP spid="187" grpId="0" animBg="1"/>
      <p:bldP spid="335" grpId="0"/>
      <p:bldP spid="337" grpId="0"/>
      <p:bldP spid="338" grpId="0"/>
      <p:bldP spid="339" grpId="0"/>
      <p:bldP spid="340" grpId="0"/>
      <p:bldP spid="341" grpId="0"/>
      <p:bldP spid="188" grpId="0" animBg="1"/>
      <p:bldP spid="189" grpId="0"/>
      <p:bldP spid="190" grpId="0"/>
      <p:bldP spid="191" grpId="0"/>
      <p:bldP spid="192" grpId="0"/>
      <p:bldP spid="193" grpId="0" animBg="1"/>
      <p:bldP spid="194" grpId="0" animBg="1"/>
      <p:bldP spid="195" grpId="0" animBg="1"/>
      <p:bldP spid="196" grpId="0" animBg="1"/>
      <p:bldP spid="89" grpId="0" animBg="1"/>
      <p:bldP spid="90" grpId="0" animBg="1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137" name="Connector: Elbow 136">
            <a:extLst>
              <a:ext uri="{FF2B5EF4-FFF2-40B4-BE49-F238E27FC236}">
                <a16:creationId xmlns:a16="http://schemas.microsoft.com/office/drawing/2014/main" id="{C14D6DF7-AE3A-42B8-9571-345FFED89DD0}"/>
              </a:ext>
            </a:extLst>
          </p:cNvPr>
          <p:cNvCxnSpPr>
            <a:cxnSpLocks/>
          </p:cNvCxnSpPr>
          <p:nvPr/>
        </p:nvCxnSpPr>
        <p:spPr bwMode="auto">
          <a:xfrm>
            <a:off x="1553353" y="2931872"/>
            <a:ext cx="1980151" cy="1912013"/>
          </a:xfrm>
          <a:prstGeom prst="bentConnector3">
            <a:avLst>
              <a:gd name="adj1" fmla="val 100147"/>
            </a:avLst>
          </a:prstGeom>
          <a:ln w="28575">
            <a:headEnd type="none" w="med" len="med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61" name="Rectangle 360">
            <a:extLst>
              <a:ext uri="{FF2B5EF4-FFF2-40B4-BE49-F238E27FC236}">
                <a16:creationId xmlns:a16="http://schemas.microsoft.com/office/drawing/2014/main" id="{B90C94A8-B15A-42E6-87B1-5C59B807C667}"/>
              </a:ext>
            </a:extLst>
          </p:cNvPr>
          <p:cNvSpPr/>
          <p:nvPr/>
        </p:nvSpPr>
        <p:spPr bwMode="auto">
          <a:xfrm>
            <a:off x="3017972" y="3636399"/>
            <a:ext cx="326136" cy="376123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H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ＭＳ Ｐゴシック" panose="020B0600070205080204" pitchFamily="34" charset="-128"/>
              <a:cs typeface="+mn-cs"/>
            </a:endParaRPr>
          </a:p>
        </p:txBody>
      </p:sp>
      <p:graphicFrame>
        <p:nvGraphicFramePr>
          <p:cNvPr id="185" name="Table 184">
            <a:extLst>
              <a:ext uri="{FF2B5EF4-FFF2-40B4-BE49-F238E27FC236}">
                <a16:creationId xmlns:a16="http://schemas.microsoft.com/office/drawing/2014/main" id="{AEDDFFB8-A59B-4441-BFD9-BA5DEFF49EED}"/>
              </a:ext>
            </a:extLst>
          </p:cNvPr>
          <p:cNvGraphicFramePr>
            <a:graphicFrameLocks noGrp="1"/>
          </p:cNvGraphicFramePr>
          <p:nvPr>
            <p:extLst/>
          </p:nvPr>
        </p:nvGraphicFramePr>
        <p:xfrm>
          <a:off x="2805320" y="3198590"/>
          <a:ext cx="2500215" cy="1512190"/>
        </p:xfrm>
        <a:graphic>
          <a:graphicData uri="http://schemas.openxmlformats.org/drawingml/2006/table">
            <a:tbl>
              <a:tblPr firstRow="1" bandRow="1"/>
              <a:tblGrid>
                <a:gridCol w="196215">
                  <a:extLst>
                    <a:ext uri="{9D8B030D-6E8A-4147-A177-3AD203B41FA5}">
                      <a16:colId xmlns:a16="http://schemas.microsoft.com/office/drawing/2014/main" val="1480437428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1920182586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3827485233"/>
                    </a:ext>
                  </a:extLst>
                </a:gridCol>
                <a:gridCol w="432000">
                  <a:extLst>
                    <a:ext uri="{9D8B030D-6E8A-4147-A177-3AD203B41FA5}">
                      <a16:colId xmlns:a16="http://schemas.microsoft.com/office/drawing/2014/main" val="1951423778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3246411041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66036803"/>
                    </a:ext>
                  </a:extLst>
                </a:gridCol>
                <a:gridCol w="432000">
                  <a:extLst>
                    <a:ext uri="{9D8B030D-6E8A-4147-A177-3AD203B41FA5}">
                      <a16:colId xmlns:a16="http://schemas.microsoft.com/office/drawing/2014/main" val="3471918201"/>
                    </a:ext>
                  </a:extLst>
                </a:gridCol>
              </a:tblGrid>
              <a:tr h="252095">
                <a:tc rowSpan="2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3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Source 1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 gridSpan="3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Source 2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50521989"/>
                  </a:ext>
                </a:extLst>
              </a:tr>
              <a:tr h="252095">
                <a:tc v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Tag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Value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Tag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Value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894671291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a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0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x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4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509852004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b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2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6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699116283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c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8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9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043214300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d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0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a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0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y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57415154"/>
                  </a:ext>
                </a:extLst>
              </a:tr>
            </a:tbl>
          </a:graphicData>
        </a:graphic>
      </p:graphicFrame>
      <p:sp>
        <p:nvSpPr>
          <p:cNvPr id="17" name="Rectangle 16">
            <a:extLst>
              <a:ext uri="{FF2B5EF4-FFF2-40B4-BE49-F238E27FC236}">
                <a16:creationId xmlns:a16="http://schemas.microsoft.com/office/drawing/2014/main" id="{FF75E693-9FDE-4900-9B32-F716D376B490}"/>
              </a:ext>
            </a:extLst>
          </p:cNvPr>
          <p:cNvSpPr/>
          <p:nvPr/>
        </p:nvSpPr>
        <p:spPr bwMode="auto">
          <a:xfrm>
            <a:off x="977900" y="3757727"/>
            <a:ext cx="326136" cy="376123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H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87" name="Rectangle 186">
            <a:extLst>
              <a:ext uri="{FF2B5EF4-FFF2-40B4-BE49-F238E27FC236}">
                <a16:creationId xmlns:a16="http://schemas.microsoft.com/office/drawing/2014/main" id="{03AD9D1E-CA53-446C-B72A-DCA5CD30CABA}"/>
              </a:ext>
            </a:extLst>
          </p:cNvPr>
          <p:cNvSpPr/>
          <p:nvPr/>
        </p:nvSpPr>
        <p:spPr bwMode="auto">
          <a:xfrm>
            <a:off x="4572000" y="951055"/>
            <a:ext cx="331200" cy="1918024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H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509FDBD3-8031-42D6-80CF-FE05E4EEB4F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28600" y="152400"/>
            <a:ext cx="8610600" cy="1066800"/>
          </a:xfrm>
        </p:spPr>
        <p:txBody>
          <a:bodyPr/>
          <a:lstStyle/>
          <a:p>
            <a:r>
              <a:rPr lang="en-US" dirty="0"/>
              <a:t>Recall: Cycle 8 (First Slide)</a:t>
            </a:r>
            <a:endParaRPr lang="en-CH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2ABBFAF7-D375-4D96-BA5E-AF0327B95852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F4A640EF-F0E2-4E49-9455-7E266BCEBB78}" type="slidenum">
              <a:rPr kumimoji="0" lang="en-US" altLang="en-US" sz="16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aramond" panose="02020404030301010803" pitchFamily="18" charset="0"/>
                <a:ea typeface="ＭＳ Ｐゴシック" panose="020B0600070205080204" pitchFamily="34" charset="-128"/>
                <a:cs typeface="Arial" panose="020B0604020202020204" pitchFamily="34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17</a:t>
            </a:fld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aramond" panose="02020404030301010803" pitchFamily="18" charset="0"/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  <p:grpSp>
        <p:nvGrpSpPr>
          <p:cNvPr id="19" name="Group 18">
            <a:extLst>
              <a:ext uri="{FF2B5EF4-FFF2-40B4-BE49-F238E27FC236}">
                <a16:creationId xmlns:a16="http://schemas.microsoft.com/office/drawing/2014/main" id="{A4AA7E21-7B39-4D87-8095-EBAAA1B5887A}"/>
              </a:ext>
            </a:extLst>
          </p:cNvPr>
          <p:cNvGrpSpPr/>
          <p:nvPr/>
        </p:nvGrpSpPr>
        <p:grpSpPr>
          <a:xfrm>
            <a:off x="3398728" y="4989344"/>
            <a:ext cx="1449705" cy="798651"/>
            <a:chOff x="6998109" y="2092803"/>
            <a:chExt cx="3805084" cy="2096244"/>
          </a:xfrm>
        </p:grpSpPr>
        <p:sp>
          <p:nvSpPr>
            <p:cNvPr id="20" name="Flowchart: Manual Operation 19">
              <a:extLst>
                <a:ext uri="{FF2B5EF4-FFF2-40B4-BE49-F238E27FC236}">
                  <a16:creationId xmlns:a16="http://schemas.microsoft.com/office/drawing/2014/main" id="{D9788A89-F980-424B-B3EA-FD96B8BD3A8E}"/>
                </a:ext>
              </a:extLst>
            </p:cNvPr>
            <p:cNvSpPr/>
            <p:nvPr/>
          </p:nvSpPr>
          <p:spPr>
            <a:xfrm>
              <a:off x="6998109" y="2573594"/>
              <a:ext cx="3805084" cy="1143000"/>
            </a:xfrm>
            <a:prstGeom prst="flowChartManualOperation">
              <a:avLst/>
            </a:prstGeom>
            <a:ln w="12700"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/>
                  <a:ea typeface="+mn-ea"/>
                  <a:cs typeface="+mn-cs"/>
                </a:rPr>
                <a:t>+</a:t>
              </a:r>
              <a:endParaRPr kumimoji="0" lang="en-CH" sz="2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/>
                <a:ea typeface="+mn-ea"/>
                <a:cs typeface="+mn-cs"/>
              </a:endParaRPr>
            </a:p>
          </p:txBody>
        </p:sp>
        <p:cxnSp>
          <p:nvCxnSpPr>
            <p:cNvPr id="21" name="Straight Connector 20">
              <a:extLst>
                <a:ext uri="{FF2B5EF4-FFF2-40B4-BE49-F238E27FC236}">
                  <a16:creationId xmlns:a16="http://schemas.microsoft.com/office/drawing/2014/main" id="{A11E8E30-D2BE-4453-842F-BFE9A1A107DA}"/>
                </a:ext>
              </a:extLst>
            </p:cNvPr>
            <p:cNvCxnSpPr>
              <a:cxnSpLocks/>
            </p:cNvCxnSpPr>
            <p:nvPr/>
          </p:nvCxnSpPr>
          <p:spPr>
            <a:xfrm>
              <a:off x="8329141" y="3716595"/>
              <a:ext cx="0" cy="472452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" name="Straight Connector 21">
              <a:extLst>
                <a:ext uri="{FF2B5EF4-FFF2-40B4-BE49-F238E27FC236}">
                  <a16:creationId xmlns:a16="http://schemas.microsoft.com/office/drawing/2014/main" id="{1F9DD9CB-A55D-427D-99E0-64627FC8AE38}"/>
                </a:ext>
              </a:extLst>
            </p:cNvPr>
            <p:cNvCxnSpPr>
              <a:cxnSpLocks/>
            </p:cNvCxnSpPr>
            <p:nvPr/>
          </p:nvCxnSpPr>
          <p:spPr>
            <a:xfrm>
              <a:off x="9473166" y="3716595"/>
              <a:ext cx="0" cy="472452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" name="Straight Connector 22">
              <a:extLst>
                <a:ext uri="{FF2B5EF4-FFF2-40B4-BE49-F238E27FC236}">
                  <a16:creationId xmlns:a16="http://schemas.microsoft.com/office/drawing/2014/main" id="{7ECA4318-6D66-4D09-AE89-D97B30539D8A}"/>
                </a:ext>
              </a:extLst>
            </p:cNvPr>
            <p:cNvCxnSpPr>
              <a:cxnSpLocks/>
            </p:cNvCxnSpPr>
            <p:nvPr/>
          </p:nvCxnSpPr>
          <p:spPr>
            <a:xfrm>
              <a:off x="7768703" y="2092803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" name="Straight Connector 23">
              <a:extLst>
                <a:ext uri="{FF2B5EF4-FFF2-40B4-BE49-F238E27FC236}">
                  <a16:creationId xmlns:a16="http://schemas.microsoft.com/office/drawing/2014/main" id="{5A79CD7C-A37E-433C-B255-46FD6FEBCF89}"/>
                </a:ext>
              </a:extLst>
            </p:cNvPr>
            <p:cNvCxnSpPr>
              <a:cxnSpLocks/>
            </p:cNvCxnSpPr>
            <p:nvPr/>
          </p:nvCxnSpPr>
          <p:spPr>
            <a:xfrm>
              <a:off x="10017832" y="2092803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" name="Straight Connector 24">
              <a:extLst>
                <a:ext uri="{FF2B5EF4-FFF2-40B4-BE49-F238E27FC236}">
                  <a16:creationId xmlns:a16="http://schemas.microsoft.com/office/drawing/2014/main" id="{A584043F-213C-4FA2-A503-A68507FB5934}"/>
                </a:ext>
              </a:extLst>
            </p:cNvPr>
            <p:cNvCxnSpPr>
              <a:cxnSpLocks/>
            </p:cNvCxnSpPr>
            <p:nvPr/>
          </p:nvCxnSpPr>
          <p:spPr>
            <a:xfrm>
              <a:off x="8911705" y="2092803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6" name="Group 25">
            <a:extLst>
              <a:ext uri="{FF2B5EF4-FFF2-40B4-BE49-F238E27FC236}">
                <a16:creationId xmlns:a16="http://schemas.microsoft.com/office/drawing/2014/main" id="{AAB88D05-5CA0-48B4-9863-D2A4299DDDA4}"/>
              </a:ext>
            </a:extLst>
          </p:cNvPr>
          <p:cNvGrpSpPr/>
          <p:nvPr/>
        </p:nvGrpSpPr>
        <p:grpSpPr>
          <a:xfrm>
            <a:off x="6477000" y="4989344"/>
            <a:ext cx="1449705" cy="795474"/>
            <a:chOff x="6998109" y="2101142"/>
            <a:chExt cx="3805084" cy="2087904"/>
          </a:xfrm>
        </p:grpSpPr>
        <p:sp>
          <p:nvSpPr>
            <p:cNvPr id="27" name="Flowchart: Manual Operation 26">
              <a:extLst>
                <a:ext uri="{FF2B5EF4-FFF2-40B4-BE49-F238E27FC236}">
                  <a16:creationId xmlns:a16="http://schemas.microsoft.com/office/drawing/2014/main" id="{697BEE34-7099-4A97-B1AC-C9CE1D11B917}"/>
                </a:ext>
              </a:extLst>
            </p:cNvPr>
            <p:cNvSpPr/>
            <p:nvPr/>
          </p:nvSpPr>
          <p:spPr>
            <a:xfrm>
              <a:off x="6998109" y="2573594"/>
              <a:ext cx="3805084" cy="1143000"/>
            </a:xfrm>
            <a:prstGeom prst="flowChartManualOperation">
              <a:avLst/>
            </a:prstGeom>
            <a:ln w="12700"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H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/>
                  <a:ea typeface="+mn-ea"/>
                  <a:cs typeface="+mn-cs"/>
                </a:rPr>
                <a:t>∗</a:t>
              </a:r>
            </a:p>
          </p:txBody>
        </p:sp>
        <p:cxnSp>
          <p:nvCxnSpPr>
            <p:cNvPr id="28" name="Straight Connector 27">
              <a:extLst>
                <a:ext uri="{FF2B5EF4-FFF2-40B4-BE49-F238E27FC236}">
                  <a16:creationId xmlns:a16="http://schemas.microsoft.com/office/drawing/2014/main" id="{EA4EB639-D558-45E4-9466-BDE2F8372937}"/>
                </a:ext>
              </a:extLst>
            </p:cNvPr>
            <p:cNvCxnSpPr>
              <a:cxnSpLocks/>
            </p:cNvCxnSpPr>
            <p:nvPr/>
          </p:nvCxnSpPr>
          <p:spPr>
            <a:xfrm>
              <a:off x="8329141" y="3716595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" name="Straight Connector 28">
              <a:extLst>
                <a:ext uri="{FF2B5EF4-FFF2-40B4-BE49-F238E27FC236}">
                  <a16:creationId xmlns:a16="http://schemas.microsoft.com/office/drawing/2014/main" id="{E5582676-F310-42D3-80E5-0D91022531B7}"/>
                </a:ext>
              </a:extLst>
            </p:cNvPr>
            <p:cNvCxnSpPr>
              <a:cxnSpLocks/>
            </p:cNvCxnSpPr>
            <p:nvPr/>
          </p:nvCxnSpPr>
          <p:spPr>
            <a:xfrm>
              <a:off x="9473166" y="3716595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" name="Straight Connector 29">
              <a:extLst>
                <a:ext uri="{FF2B5EF4-FFF2-40B4-BE49-F238E27FC236}">
                  <a16:creationId xmlns:a16="http://schemas.microsoft.com/office/drawing/2014/main" id="{93D48D83-B4BE-48B5-9027-5A30266F2B1B}"/>
                </a:ext>
              </a:extLst>
            </p:cNvPr>
            <p:cNvCxnSpPr>
              <a:cxnSpLocks/>
            </p:cNvCxnSpPr>
            <p:nvPr/>
          </p:nvCxnSpPr>
          <p:spPr>
            <a:xfrm>
              <a:off x="7768703" y="2101142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" name="Straight Connector 30">
              <a:extLst>
                <a:ext uri="{FF2B5EF4-FFF2-40B4-BE49-F238E27FC236}">
                  <a16:creationId xmlns:a16="http://schemas.microsoft.com/office/drawing/2014/main" id="{4194A397-3F5E-43B7-A316-493D0DF44868}"/>
                </a:ext>
              </a:extLst>
            </p:cNvPr>
            <p:cNvCxnSpPr>
              <a:cxnSpLocks/>
            </p:cNvCxnSpPr>
            <p:nvPr/>
          </p:nvCxnSpPr>
          <p:spPr>
            <a:xfrm>
              <a:off x="10017832" y="2101142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" name="Straight Connector 31">
              <a:extLst>
                <a:ext uri="{FF2B5EF4-FFF2-40B4-BE49-F238E27FC236}">
                  <a16:creationId xmlns:a16="http://schemas.microsoft.com/office/drawing/2014/main" id="{455A5D3E-8DEE-420C-BF49-4FDB538C5A67}"/>
                </a:ext>
              </a:extLst>
            </p:cNvPr>
            <p:cNvCxnSpPr>
              <a:cxnSpLocks/>
            </p:cNvCxnSpPr>
            <p:nvPr/>
          </p:nvCxnSpPr>
          <p:spPr>
            <a:xfrm>
              <a:off x="8911705" y="2101142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327" name="Rectangle 48">
            <a:extLst>
              <a:ext uri="{FF2B5EF4-FFF2-40B4-BE49-F238E27FC236}">
                <a16:creationId xmlns:a16="http://schemas.microsoft.com/office/drawing/2014/main" id="{5C3374E5-8F34-4259-A78D-063086340B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76363" y="1327562"/>
            <a:ext cx="331200" cy="252000"/>
          </a:xfrm>
          <a:prstGeom prst="rect">
            <a:avLst/>
          </a:prstGeom>
          <a:noFill/>
          <a:ln w="635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none" lIns="0" tIns="0" rIns="0" bIns="0" numCol="1" anchor="ctr" anchorCtr="0" compatLnSpc="1">
            <a:prstTxWarp prst="textNoShape">
              <a:avLst/>
            </a:prstTxWarp>
            <a:no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nsolas" panose="020B0609020204030204" pitchFamily="49" charset="0"/>
                <a:ea typeface="ＭＳ Ｐゴシック" panose="020B0600070205080204" pitchFamily="34" charset="-128"/>
                <a:cs typeface="+mn-cs"/>
              </a:rPr>
              <a:t>E</a:t>
            </a:r>
            <a:r>
              <a:rPr kumimoji="0" lang="en-US" sz="1200" b="0" i="0" u="none" strike="noStrike" kern="1200" cap="none" spc="0" normalizeH="0" baseline="-25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nsolas" panose="020B0609020204030204" pitchFamily="49" charset="0"/>
                <a:ea typeface="ＭＳ Ｐゴシック" panose="020B0600070205080204" pitchFamily="34" charset="-128"/>
                <a:cs typeface="+mn-cs"/>
              </a:rPr>
              <a:t>6</a:t>
            </a:r>
            <a:endParaRPr kumimoji="0" lang="en-CH" altLang="en-CH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328" name="Rectangle 29">
            <a:extLst>
              <a:ext uri="{FF2B5EF4-FFF2-40B4-BE49-F238E27FC236}">
                <a16:creationId xmlns:a16="http://schemas.microsoft.com/office/drawing/2014/main" id="{3E826BE3-D567-465F-AB3E-FC6CEEBF641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76363" y="1004738"/>
            <a:ext cx="331200" cy="324000"/>
          </a:xfrm>
          <a:prstGeom prst="rect">
            <a:avLst/>
          </a:prstGeom>
          <a:noFill/>
          <a:ln w="635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no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CH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 panose="020B0604030504040204" pitchFamily="34" charset="0"/>
                <a:ea typeface="ＭＳ Ｐゴシック" panose="020B0600070205080204" pitchFamily="34" charset="-128"/>
                <a:cs typeface="+mn-cs"/>
              </a:rPr>
              <a:t>8</a:t>
            </a:r>
            <a:endParaRPr kumimoji="0" lang="en-CH" altLang="en-CH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grpSp>
        <p:nvGrpSpPr>
          <p:cNvPr id="334" name="Group 333">
            <a:extLst>
              <a:ext uri="{FF2B5EF4-FFF2-40B4-BE49-F238E27FC236}">
                <a16:creationId xmlns:a16="http://schemas.microsoft.com/office/drawing/2014/main" id="{BC666277-2CBB-46EC-838E-0C7B13DB300E}"/>
              </a:ext>
            </a:extLst>
          </p:cNvPr>
          <p:cNvGrpSpPr/>
          <p:nvPr/>
        </p:nvGrpSpPr>
        <p:grpSpPr>
          <a:xfrm>
            <a:off x="4244893" y="1004738"/>
            <a:ext cx="331200" cy="1835117"/>
            <a:chOff x="5410200" y="1004738"/>
            <a:chExt cx="331200" cy="1835117"/>
          </a:xfrm>
        </p:grpSpPr>
        <p:sp>
          <p:nvSpPr>
            <p:cNvPr id="335" name="Rectangle 48">
              <a:extLst>
                <a:ext uri="{FF2B5EF4-FFF2-40B4-BE49-F238E27FC236}">
                  <a16:creationId xmlns:a16="http://schemas.microsoft.com/office/drawing/2014/main" id="{297F945E-8439-4238-B96E-115E46847A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5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36" name="Rectangle 29">
              <a:extLst>
                <a:ext uri="{FF2B5EF4-FFF2-40B4-BE49-F238E27FC236}">
                  <a16:creationId xmlns:a16="http://schemas.microsoft.com/office/drawing/2014/main" id="{234ED10A-8BF0-43DC-B80F-E1C9781963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7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37" name="Rectangle 48">
              <a:extLst>
                <a:ext uri="{FF2B5EF4-FFF2-40B4-BE49-F238E27FC236}">
                  <a16:creationId xmlns:a16="http://schemas.microsoft.com/office/drawing/2014/main" id="{387A1859-590F-4BE2-810A-4A6E696515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38" name="Rectangle 48">
              <a:extLst>
                <a:ext uri="{FF2B5EF4-FFF2-40B4-BE49-F238E27FC236}">
                  <a16:creationId xmlns:a16="http://schemas.microsoft.com/office/drawing/2014/main" id="{EF5B30EB-E433-4708-91AE-AA87A2BC61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3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39" name="Rectangle 48">
              <a:extLst>
                <a:ext uri="{FF2B5EF4-FFF2-40B4-BE49-F238E27FC236}">
                  <a16:creationId xmlns:a16="http://schemas.microsoft.com/office/drawing/2014/main" id="{6EF03208-866E-4C87-9D31-A40DD67D47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2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0" name="Rectangle 48">
              <a:extLst>
                <a:ext uri="{FF2B5EF4-FFF2-40B4-BE49-F238E27FC236}">
                  <a16:creationId xmlns:a16="http://schemas.microsoft.com/office/drawing/2014/main" id="{3589C470-B0A0-4CDD-8141-D072CE5F5E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1" name="Rectangle 48">
              <a:extLst>
                <a:ext uri="{FF2B5EF4-FFF2-40B4-BE49-F238E27FC236}">
                  <a16:creationId xmlns:a16="http://schemas.microsoft.com/office/drawing/2014/main" id="{6B64D656-AA6D-4CF1-A146-1DF571C714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D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342" name="Group 341">
            <a:extLst>
              <a:ext uri="{FF2B5EF4-FFF2-40B4-BE49-F238E27FC236}">
                <a16:creationId xmlns:a16="http://schemas.microsoft.com/office/drawing/2014/main" id="{35D5D976-C5CB-4915-A940-F1F859F0DCEB}"/>
              </a:ext>
            </a:extLst>
          </p:cNvPr>
          <p:cNvGrpSpPr/>
          <p:nvPr/>
        </p:nvGrpSpPr>
        <p:grpSpPr>
          <a:xfrm>
            <a:off x="3909615" y="1004738"/>
            <a:ext cx="331200" cy="1835117"/>
            <a:chOff x="5410200" y="1004738"/>
            <a:chExt cx="331200" cy="1835117"/>
          </a:xfrm>
        </p:grpSpPr>
        <p:sp>
          <p:nvSpPr>
            <p:cNvPr id="343" name="Rectangle 48">
              <a:extLst>
                <a:ext uri="{FF2B5EF4-FFF2-40B4-BE49-F238E27FC236}">
                  <a16:creationId xmlns:a16="http://schemas.microsoft.com/office/drawing/2014/main" id="{DB108FB9-796F-4D35-BC0A-CC04642431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4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4" name="Rectangle 29">
              <a:extLst>
                <a:ext uri="{FF2B5EF4-FFF2-40B4-BE49-F238E27FC236}">
                  <a16:creationId xmlns:a16="http://schemas.microsoft.com/office/drawing/2014/main" id="{B433B9A4-94B1-4C87-A6E1-55518397A4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6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5" name="Rectangle 48">
              <a:extLst>
                <a:ext uri="{FF2B5EF4-FFF2-40B4-BE49-F238E27FC236}">
                  <a16:creationId xmlns:a16="http://schemas.microsoft.com/office/drawing/2014/main" id="{01CE9CD9-3BA8-48AF-97F3-8DBD484E47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6" name="Rectangle 48">
              <a:extLst>
                <a:ext uri="{FF2B5EF4-FFF2-40B4-BE49-F238E27FC236}">
                  <a16:creationId xmlns:a16="http://schemas.microsoft.com/office/drawing/2014/main" id="{615243F1-AB54-43A6-B06A-0C6CE1214A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2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7" name="Rectangle 48">
              <a:extLst>
                <a:ext uri="{FF2B5EF4-FFF2-40B4-BE49-F238E27FC236}">
                  <a16:creationId xmlns:a16="http://schemas.microsoft.com/office/drawing/2014/main" id="{28949A8F-4EB4-4CC9-BBAF-C67DBBE384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1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8" name="Rectangle 48">
              <a:extLst>
                <a:ext uri="{FF2B5EF4-FFF2-40B4-BE49-F238E27FC236}">
                  <a16:creationId xmlns:a16="http://schemas.microsoft.com/office/drawing/2014/main" id="{B8EFCFE0-6C94-4A1A-8750-7EBCECD3A6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D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9" name="Rectangle 48">
              <a:extLst>
                <a:ext uri="{FF2B5EF4-FFF2-40B4-BE49-F238E27FC236}">
                  <a16:creationId xmlns:a16="http://schemas.microsoft.com/office/drawing/2014/main" id="{B3BB5F8C-F65C-4C77-9345-C1A0847159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F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350" name="Group 349">
            <a:extLst>
              <a:ext uri="{FF2B5EF4-FFF2-40B4-BE49-F238E27FC236}">
                <a16:creationId xmlns:a16="http://schemas.microsoft.com/office/drawing/2014/main" id="{F64DB39A-2EDA-4EE0-89CA-B7E7863F05E0}"/>
              </a:ext>
            </a:extLst>
          </p:cNvPr>
          <p:cNvGrpSpPr/>
          <p:nvPr/>
        </p:nvGrpSpPr>
        <p:grpSpPr>
          <a:xfrm>
            <a:off x="3578145" y="1004738"/>
            <a:ext cx="331200" cy="1835117"/>
            <a:chOff x="5410200" y="1004738"/>
            <a:chExt cx="331200" cy="1835117"/>
          </a:xfrm>
        </p:grpSpPr>
        <p:sp>
          <p:nvSpPr>
            <p:cNvPr id="351" name="Rectangle 48">
              <a:extLst>
                <a:ext uri="{FF2B5EF4-FFF2-40B4-BE49-F238E27FC236}">
                  <a16:creationId xmlns:a16="http://schemas.microsoft.com/office/drawing/2014/main" id="{948C3007-FCCB-4C6E-AC3E-7A3E53F18A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3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2" name="Rectangle 29">
              <a:extLst>
                <a:ext uri="{FF2B5EF4-FFF2-40B4-BE49-F238E27FC236}">
                  <a16:creationId xmlns:a16="http://schemas.microsoft.com/office/drawing/2014/main" id="{99A1184C-590C-48A6-B563-6107C0ED8F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5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3" name="Rectangle 48">
              <a:extLst>
                <a:ext uri="{FF2B5EF4-FFF2-40B4-BE49-F238E27FC236}">
                  <a16:creationId xmlns:a16="http://schemas.microsoft.com/office/drawing/2014/main" id="{F7C02F4A-2BDB-4EDC-B5CD-C21DA4AA58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4" name="Rectangle 48">
              <a:extLst>
                <a:ext uri="{FF2B5EF4-FFF2-40B4-BE49-F238E27FC236}">
                  <a16:creationId xmlns:a16="http://schemas.microsoft.com/office/drawing/2014/main" id="{BDA0FFCA-B617-4185-A4E4-C01BE10E6F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1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5" name="Rectangle 48">
              <a:extLst>
                <a:ext uri="{FF2B5EF4-FFF2-40B4-BE49-F238E27FC236}">
                  <a16:creationId xmlns:a16="http://schemas.microsoft.com/office/drawing/2014/main" id="{D0A0FC86-ADFC-4188-A139-A278280217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D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6" name="Rectangle 48">
              <a:extLst>
                <a:ext uri="{FF2B5EF4-FFF2-40B4-BE49-F238E27FC236}">
                  <a16:creationId xmlns:a16="http://schemas.microsoft.com/office/drawing/2014/main" id="{C1B0E32B-96BA-4122-95E4-2EEAEF7498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F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7" name="Rectangle 48">
              <a:extLst>
                <a:ext uri="{FF2B5EF4-FFF2-40B4-BE49-F238E27FC236}">
                  <a16:creationId xmlns:a16="http://schemas.microsoft.com/office/drawing/2014/main" id="{1BCD692A-E03D-446D-805F-8727CCA169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390" name="Group 389">
            <a:extLst>
              <a:ext uri="{FF2B5EF4-FFF2-40B4-BE49-F238E27FC236}">
                <a16:creationId xmlns:a16="http://schemas.microsoft.com/office/drawing/2014/main" id="{D0D0D1D7-221D-499B-A7D7-74C40B469889}"/>
              </a:ext>
            </a:extLst>
          </p:cNvPr>
          <p:cNvGrpSpPr/>
          <p:nvPr/>
        </p:nvGrpSpPr>
        <p:grpSpPr>
          <a:xfrm>
            <a:off x="3248214" y="1004738"/>
            <a:ext cx="331200" cy="1835117"/>
            <a:chOff x="5410200" y="1004738"/>
            <a:chExt cx="331200" cy="1835117"/>
          </a:xfrm>
        </p:grpSpPr>
        <p:sp>
          <p:nvSpPr>
            <p:cNvPr id="391" name="Rectangle 48">
              <a:extLst>
                <a:ext uri="{FF2B5EF4-FFF2-40B4-BE49-F238E27FC236}">
                  <a16:creationId xmlns:a16="http://schemas.microsoft.com/office/drawing/2014/main" id="{142C9FB2-4DFA-45FE-9967-3D16C5807E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2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92" name="Rectangle 29">
              <a:extLst>
                <a:ext uri="{FF2B5EF4-FFF2-40B4-BE49-F238E27FC236}">
                  <a16:creationId xmlns:a16="http://schemas.microsoft.com/office/drawing/2014/main" id="{13C845B4-BBD0-4E88-86A5-1201EC939C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4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93" name="Rectangle 48">
              <a:extLst>
                <a:ext uri="{FF2B5EF4-FFF2-40B4-BE49-F238E27FC236}">
                  <a16:creationId xmlns:a16="http://schemas.microsoft.com/office/drawing/2014/main" id="{4FC63368-BB30-4160-8128-E1956EDEE1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94" name="Rectangle 48">
              <a:extLst>
                <a:ext uri="{FF2B5EF4-FFF2-40B4-BE49-F238E27FC236}">
                  <a16:creationId xmlns:a16="http://schemas.microsoft.com/office/drawing/2014/main" id="{5A872067-9D5D-455D-B495-E18252EE3F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D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95" name="Rectangle 48">
              <a:extLst>
                <a:ext uri="{FF2B5EF4-FFF2-40B4-BE49-F238E27FC236}">
                  <a16:creationId xmlns:a16="http://schemas.microsoft.com/office/drawing/2014/main" id="{EB1BAB0E-8365-4C09-B376-99F62A1D9B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F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96" name="Rectangle 48">
              <a:extLst>
                <a:ext uri="{FF2B5EF4-FFF2-40B4-BE49-F238E27FC236}">
                  <a16:creationId xmlns:a16="http://schemas.microsoft.com/office/drawing/2014/main" id="{CABB04FE-6DE0-4414-A1A8-D9186CBEA9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97" name="Rectangle 48">
              <a:extLst>
                <a:ext uri="{FF2B5EF4-FFF2-40B4-BE49-F238E27FC236}">
                  <a16:creationId xmlns:a16="http://schemas.microsoft.com/office/drawing/2014/main" id="{D449F55E-6A28-4068-9352-3D600B69D6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398" name="Group 397">
            <a:extLst>
              <a:ext uri="{FF2B5EF4-FFF2-40B4-BE49-F238E27FC236}">
                <a16:creationId xmlns:a16="http://schemas.microsoft.com/office/drawing/2014/main" id="{83D1EE34-BD69-4228-8815-3E2F99EC7E75}"/>
              </a:ext>
            </a:extLst>
          </p:cNvPr>
          <p:cNvGrpSpPr/>
          <p:nvPr/>
        </p:nvGrpSpPr>
        <p:grpSpPr>
          <a:xfrm>
            <a:off x="2916744" y="1004738"/>
            <a:ext cx="331200" cy="1835117"/>
            <a:chOff x="5410200" y="1004738"/>
            <a:chExt cx="331200" cy="1835117"/>
          </a:xfrm>
        </p:grpSpPr>
        <p:sp>
          <p:nvSpPr>
            <p:cNvPr id="399" name="Rectangle 48">
              <a:extLst>
                <a:ext uri="{FF2B5EF4-FFF2-40B4-BE49-F238E27FC236}">
                  <a16:creationId xmlns:a16="http://schemas.microsoft.com/office/drawing/2014/main" id="{CDFC79D4-F0D6-4806-BBCC-A199E0E367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1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0" name="Rectangle 29">
              <a:extLst>
                <a:ext uri="{FF2B5EF4-FFF2-40B4-BE49-F238E27FC236}">
                  <a16:creationId xmlns:a16="http://schemas.microsoft.com/office/drawing/2014/main" id="{8456C1BF-C019-45CA-9136-7AF43E6027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3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1" name="Rectangle 48">
              <a:extLst>
                <a:ext uri="{FF2B5EF4-FFF2-40B4-BE49-F238E27FC236}">
                  <a16:creationId xmlns:a16="http://schemas.microsoft.com/office/drawing/2014/main" id="{603066F0-C071-4BB9-915E-ED891C4BA2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D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2" name="Rectangle 48">
              <a:extLst>
                <a:ext uri="{FF2B5EF4-FFF2-40B4-BE49-F238E27FC236}">
                  <a16:creationId xmlns:a16="http://schemas.microsoft.com/office/drawing/2014/main" id="{970BA58B-509E-4458-8B4B-FA40620B25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F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3" name="Rectangle 48">
              <a:extLst>
                <a:ext uri="{FF2B5EF4-FFF2-40B4-BE49-F238E27FC236}">
                  <a16:creationId xmlns:a16="http://schemas.microsoft.com/office/drawing/2014/main" id="{ACFC700F-1EF3-4765-B4A7-89DB13F1E1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4" name="Rectangle 48">
              <a:extLst>
                <a:ext uri="{FF2B5EF4-FFF2-40B4-BE49-F238E27FC236}">
                  <a16:creationId xmlns:a16="http://schemas.microsoft.com/office/drawing/2014/main" id="{62E8CF34-1D1A-44E1-81AE-291184DC8D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5" name="Rectangle 48">
              <a:extLst>
                <a:ext uri="{FF2B5EF4-FFF2-40B4-BE49-F238E27FC236}">
                  <a16:creationId xmlns:a16="http://schemas.microsoft.com/office/drawing/2014/main" id="{6B08EDC5-DFB0-47A0-8E71-4AD7900E0D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406" name="Group 405">
            <a:extLst>
              <a:ext uri="{FF2B5EF4-FFF2-40B4-BE49-F238E27FC236}">
                <a16:creationId xmlns:a16="http://schemas.microsoft.com/office/drawing/2014/main" id="{04D9F499-8E91-4BB3-880A-CCC85C9720BB}"/>
              </a:ext>
            </a:extLst>
          </p:cNvPr>
          <p:cNvGrpSpPr/>
          <p:nvPr/>
        </p:nvGrpSpPr>
        <p:grpSpPr>
          <a:xfrm>
            <a:off x="2581466" y="1004738"/>
            <a:ext cx="331200" cy="1835117"/>
            <a:chOff x="5410200" y="1004738"/>
            <a:chExt cx="331200" cy="1835117"/>
          </a:xfrm>
        </p:grpSpPr>
        <p:sp>
          <p:nvSpPr>
            <p:cNvPr id="407" name="Rectangle 48">
              <a:extLst>
                <a:ext uri="{FF2B5EF4-FFF2-40B4-BE49-F238E27FC236}">
                  <a16:creationId xmlns:a16="http://schemas.microsoft.com/office/drawing/2014/main" id="{27B534A0-1731-4C7B-AC8C-3E952B8E9F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D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8" name="Rectangle 29">
              <a:extLst>
                <a:ext uri="{FF2B5EF4-FFF2-40B4-BE49-F238E27FC236}">
                  <a16:creationId xmlns:a16="http://schemas.microsoft.com/office/drawing/2014/main" id="{19AE8AE4-23C5-411E-A72A-CF75831428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2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9" name="Rectangle 48">
              <a:extLst>
                <a:ext uri="{FF2B5EF4-FFF2-40B4-BE49-F238E27FC236}">
                  <a16:creationId xmlns:a16="http://schemas.microsoft.com/office/drawing/2014/main" id="{D60C497F-5863-432A-872C-7CC5B7AB8E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F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0" name="Rectangle 48">
              <a:extLst>
                <a:ext uri="{FF2B5EF4-FFF2-40B4-BE49-F238E27FC236}">
                  <a16:creationId xmlns:a16="http://schemas.microsoft.com/office/drawing/2014/main" id="{259E1573-4CCB-4122-9F76-DDF3F9C6E2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1" name="Rectangle 48">
              <a:extLst>
                <a:ext uri="{FF2B5EF4-FFF2-40B4-BE49-F238E27FC236}">
                  <a16:creationId xmlns:a16="http://schemas.microsoft.com/office/drawing/2014/main" id="{E7AD8661-72B6-434D-BAAE-A37760DEA8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2" name="Rectangle 48">
              <a:extLst>
                <a:ext uri="{FF2B5EF4-FFF2-40B4-BE49-F238E27FC236}">
                  <a16:creationId xmlns:a16="http://schemas.microsoft.com/office/drawing/2014/main" id="{FFDF3ED4-98B5-48BE-80CC-22D8F973FC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3" name="Rectangle 48">
              <a:extLst>
                <a:ext uri="{FF2B5EF4-FFF2-40B4-BE49-F238E27FC236}">
                  <a16:creationId xmlns:a16="http://schemas.microsoft.com/office/drawing/2014/main" id="{B05C23C0-D121-4693-B294-D836B1DE4A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414" name="Group 413">
            <a:extLst>
              <a:ext uri="{FF2B5EF4-FFF2-40B4-BE49-F238E27FC236}">
                <a16:creationId xmlns:a16="http://schemas.microsoft.com/office/drawing/2014/main" id="{D168BC2F-0974-4F0A-BFFB-E18AAB4F1C15}"/>
              </a:ext>
            </a:extLst>
          </p:cNvPr>
          <p:cNvGrpSpPr/>
          <p:nvPr/>
        </p:nvGrpSpPr>
        <p:grpSpPr>
          <a:xfrm>
            <a:off x="2249996" y="1004738"/>
            <a:ext cx="331200" cy="1835117"/>
            <a:chOff x="5410200" y="1004738"/>
            <a:chExt cx="331200" cy="1835117"/>
          </a:xfrm>
        </p:grpSpPr>
        <p:sp>
          <p:nvSpPr>
            <p:cNvPr id="415" name="Rectangle 48">
              <a:extLst>
                <a:ext uri="{FF2B5EF4-FFF2-40B4-BE49-F238E27FC236}">
                  <a16:creationId xmlns:a16="http://schemas.microsoft.com/office/drawing/2014/main" id="{DF6050E3-65BA-4872-BF70-2695E8DD5D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F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6" name="Rectangle 29">
              <a:extLst>
                <a:ext uri="{FF2B5EF4-FFF2-40B4-BE49-F238E27FC236}">
                  <a16:creationId xmlns:a16="http://schemas.microsoft.com/office/drawing/2014/main" id="{E633F1E3-BF51-4A22-A2FE-6031B8D6AD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1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7" name="Rectangle 48">
              <a:extLst>
                <a:ext uri="{FF2B5EF4-FFF2-40B4-BE49-F238E27FC236}">
                  <a16:creationId xmlns:a16="http://schemas.microsoft.com/office/drawing/2014/main" id="{D4FCBAF0-A16A-4869-AC17-83637C14CE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8" name="Rectangle 48">
              <a:extLst>
                <a:ext uri="{FF2B5EF4-FFF2-40B4-BE49-F238E27FC236}">
                  <a16:creationId xmlns:a16="http://schemas.microsoft.com/office/drawing/2014/main" id="{65EE864A-41B2-4B33-9FF8-1150A7CF83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9" name="Rectangle 48">
              <a:extLst>
                <a:ext uri="{FF2B5EF4-FFF2-40B4-BE49-F238E27FC236}">
                  <a16:creationId xmlns:a16="http://schemas.microsoft.com/office/drawing/2014/main" id="{65D34BCB-11DF-4DD0-BF8B-DE25D4AE1B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20" name="Rectangle 48">
              <a:extLst>
                <a:ext uri="{FF2B5EF4-FFF2-40B4-BE49-F238E27FC236}">
                  <a16:creationId xmlns:a16="http://schemas.microsoft.com/office/drawing/2014/main" id="{18D60625-9BC7-4C6D-99B1-E813F3C54B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21" name="Rectangle 48">
              <a:extLst>
                <a:ext uri="{FF2B5EF4-FFF2-40B4-BE49-F238E27FC236}">
                  <a16:creationId xmlns:a16="http://schemas.microsoft.com/office/drawing/2014/main" id="{FC1191EF-0526-421E-9971-AA816F7AF7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sp>
        <p:nvSpPr>
          <p:cNvPr id="425" name="Rectangle 29">
            <a:extLst>
              <a:ext uri="{FF2B5EF4-FFF2-40B4-BE49-F238E27FC236}">
                <a16:creationId xmlns:a16="http://schemas.microsoft.com/office/drawing/2014/main" id="{AED3A31C-147D-48A2-BB70-585A3895D5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98602" y="1004752"/>
            <a:ext cx="724441" cy="324000"/>
          </a:xfrm>
          <a:prstGeom prst="rect">
            <a:avLst/>
          </a:prstGeom>
          <a:noFill/>
          <a:ln w="635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no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CH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 panose="020B0604030504040204" pitchFamily="34" charset="0"/>
                <a:ea typeface="ＭＳ Ｐゴシック" panose="020B0600070205080204" pitchFamily="34" charset="-128"/>
                <a:cs typeface="+mn-cs"/>
              </a:rPr>
              <a:t>Cycle</a:t>
            </a:r>
            <a:endParaRPr kumimoji="0" lang="en-CH" altLang="en-CH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graphicFrame>
        <p:nvGraphicFramePr>
          <p:cNvPr id="183" name="Table 182">
            <a:extLst>
              <a:ext uri="{FF2B5EF4-FFF2-40B4-BE49-F238E27FC236}">
                <a16:creationId xmlns:a16="http://schemas.microsoft.com/office/drawing/2014/main" id="{EC8722A4-BC07-4377-AF70-204E93F2B8BB}"/>
              </a:ext>
            </a:extLst>
          </p:cNvPr>
          <p:cNvGraphicFramePr>
            <a:graphicFrameLocks noGrp="1"/>
          </p:cNvGraphicFramePr>
          <p:nvPr>
            <p:extLst/>
          </p:nvPr>
        </p:nvGraphicFramePr>
        <p:xfrm>
          <a:off x="221457" y="1347785"/>
          <a:ext cx="2013700" cy="1521295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468000">
                  <a:extLst>
                    <a:ext uri="{9D8B030D-6E8A-4147-A177-3AD203B41FA5}">
                      <a16:colId xmlns:a16="http://schemas.microsoft.com/office/drawing/2014/main" val="3682851229"/>
                    </a:ext>
                  </a:extLst>
                </a:gridCol>
                <a:gridCol w="792000">
                  <a:extLst>
                    <a:ext uri="{9D8B030D-6E8A-4147-A177-3AD203B41FA5}">
                      <a16:colId xmlns:a16="http://schemas.microsoft.com/office/drawing/2014/main" val="617141317"/>
                    </a:ext>
                  </a:extLst>
                </a:gridCol>
                <a:gridCol w="288000">
                  <a:extLst>
                    <a:ext uri="{9D8B030D-6E8A-4147-A177-3AD203B41FA5}">
                      <a16:colId xmlns:a16="http://schemas.microsoft.com/office/drawing/2014/main" val="1426253014"/>
                    </a:ext>
                  </a:extLst>
                </a:gridCol>
                <a:gridCol w="465700">
                  <a:extLst>
                    <a:ext uri="{9D8B030D-6E8A-4147-A177-3AD203B41FA5}">
                      <a16:colId xmlns:a16="http://schemas.microsoft.com/office/drawing/2014/main" val="3517611654"/>
                    </a:ext>
                  </a:extLst>
                </a:gridCol>
              </a:tblGrid>
              <a:tr h="171963"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MUL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R1, R2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  <a:sym typeface="Wingdings" panose="05000000000000000000" pitchFamily="2" charset="2"/>
                        </a:rPr>
                        <a:t>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R3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296241112"/>
                  </a:ext>
                </a:extLst>
              </a:tr>
              <a:tr h="274495"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ADD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R3, R4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  <a:sym typeface="Wingdings" panose="05000000000000000000" pitchFamily="2" charset="2"/>
                        </a:rPr>
                        <a:t>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R5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263739423"/>
                  </a:ext>
                </a:extLst>
              </a:tr>
              <a:tr h="216000"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ADD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R2, R6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  <a:sym typeface="Wingdings" panose="05000000000000000000" pitchFamily="2" charset="2"/>
                        </a:rPr>
                        <a:t>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R7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702113013"/>
                  </a:ext>
                </a:extLst>
              </a:tr>
              <a:tr h="216000"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ADD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R8, R9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  <a:sym typeface="Wingdings" panose="05000000000000000000" pitchFamily="2" charset="2"/>
                        </a:rPr>
                        <a:t>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R10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152265442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MUL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R7, R10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  <a:sym typeface="Wingdings" panose="05000000000000000000" pitchFamily="2" charset="2"/>
                        </a:rPr>
                        <a:t>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R11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4281479556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ADD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R5, R11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  <a:sym typeface="Wingdings" panose="05000000000000000000" pitchFamily="2" charset="2"/>
                        </a:rPr>
                        <a:t>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R5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928953267"/>
                  </a:ext>
                </a:extLst>
              </a:tr>
            </a:tbl>
          </a:graphicData>
        </a:graphic>
      </p:graphicFrame>
      <p:graphicFrame>
        <p:nvGraphicFramePr>
          <p:cNvPr id="184" name="Table 183">
            <a:extLst>
              <a:ext uri="{FF2B5EF4-FFF2-40B4-BE49-F238E27FC236}">
                <a16:creationId xmlns:a16="http://schemas.microsoft.com/office/drawing/2014/main" id="{C196DA4A-7260-463D-9234-9B1B2CFD965D}"/>
              </a:ext>
            </a:extLst>
          </p:cNvPr>
          <p:cNvGraphicFramePr>
            <a:graphicFrameLocks noGrp="1"/>
          </p:cNvGraphicFramePr>
          <p:nvPr>
            <p:extLst/>
          </p:nvPr>
        </p:nvGraphicFramePr>
        <p:xfrm>
          <a:off x="228600" y="3060460"/>
          <a:ext cx="2021396" cy="302400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87197">
                  <a:extLst>
                    <a:ext uri="{9D8B030D-6E8A-4147-A177-3AD203B41FA5}">
                      <a16:colId xmlns:a16="http://schemas.microsoft.com/office/drawing/2014/main" val="178228208"/>
                    </a:ext>
                  </a:extLst>
                </a:gridCol>
                <a:gridCol w="456057">
                  <a:extLst>
                    <a:ext uri="{9D8B030D-6E8A-4147-A177-3AD203B41FA5}">
                      <a16:colId xmlns:a16="http://schemas.microsoft.com/office/drawing/2014/main" val="514640341"/>
                    </a:ext>
                  </a:extLst>
                </a:gridCol>
                <a:gridCol w="374587">
                  <a:extLst>
                    <a:ext uri="{9D8B030D-6E8A-4147-A177-3AD203B41FA5}">
                      <a16:colId xmlns:a16="http://schemas.microsoft.com/office/drawing/2014/main" val="3807375684"/>
                    </a:ext>
                  </a:extLst>
                </a:gridCol>
                <a:gridCol w="503555">
                  <a:extLst>
                    <a:ext uri="{9D8B030D-6E8A-4147-A177-3AD203B41FA5}">
                      <a16:colId xmlns:a16="http://schemas.microsoft.com/office/drawing/2014/main" val="3476052078"/>
                    </a:ext>
                  </a:extLst>
                </a:gridCol>
              </a:tblGrid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200" b="0" dirty="0"/>
                        <a:t>Register</a:t>
                      </a:r>
                      <a:endParaRPr lang="en-CH" sz="1200" b="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0" dirty="0"/>
                        <a:t>Valid</a:t>
                      </a:r>
                      <a:endParaRPr lang="en-CH" sz="1200" b="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0" dirty="0"/>
                        <a:t>Tag</a:t>
                      </a:r>
                      <a:endParaRPr lang="en-CH" sz="1200" b="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0" dirty="0"/>
                        <a:t>Value</a:t>
                      </a:r>
                      <a:endParaRPr lang="en-CH" sz="1200" b="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1985566395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2667566001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R2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2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1971707030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R3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0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x</a:t>
                      </a:r>
                      <a:endParaRPr lang="en-CH" sz="1100" dirty="0"/>
                    </a:p>
                  </a:txBody>
                  <a:tcPr marL="45720" marR="45720" marT="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08806874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R4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4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806243909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R5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0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d</a:t>
                      </a:r>
                      <a:endParaRPr lang="en-CH" sz="1100" dirty="0"/>
                    </a:p>
                  </a:txBody>
                  <a:tcPr marL="45720" marR="45720" marT="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29961605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R6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6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1165326860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R7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0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b</a:t>
                      </a:r>
                      <a:endParaRPr lang="en-CH" sz="1100" dirty="0"/>
                    </a:p>
                  </a:txBody>
                  <a:tcPr marL="45720" marR="45720" marT="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53840681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R8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8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3714141881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R9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9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2696080266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R10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0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c</a:t>
                      </a:r>
                      <a:endParaRPr lang="en-CH" sz="1100" dirty="0"/>
                    </a:p>
                  </a:txBody>
                  <a:tcPr marL="45720" marR="45720" marT="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71106818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R11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0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y</a:t>
                      </a:r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97808428"/>
                  </a:ext>
                </a:extLst>
              </a:tr>
            </a:tbl>
          </a:graphicData>
        </a:graphic>
      </p:graphicFrame>
      <p:graphicFrame>
        <p:nvGraphicFramePr>
          <p:cNvPr id="186" name="Table 185">
            <a:extLst>
              <a:ext uri="{FF2B5EF4-FFF2-40B4-BE49-F238E27FC236}">
                <a16:creationId xmlns:a16="http://schemas.microsoft.com/office/drawing/2014/main" id="{BBC7C4D2-74EE-43DC-8465-104310E144B0}"/>
              </a:ext>
            </a:extLst>
          </p:cNvPr>
          <p:cNvGraphicFramePr>
            <a:graphicFrameLocks noGrp="1"/>
          </p:cNvGraphicFramePr>
          <p:nvPr>
            <p:extLst/>
          </p:nvPr>
        </p:nvGraphicFramePr>
        <p:xfrm>
          <a:off x="5860859" y="3198590"/>
          <a:ext cx="2500215" cy="1512190"/>
        </p:xfrm>
        <a:graphic>
          <a:graphicData uri="http://schemas.openxmlformats.org/drawingml/2006/table">
            <a:tbl>
              <a:tblPr firstRow="1" bandRow="1"/>
              <a:tblGrid>
                <a:gridCol w="196215">
                  <a:extLst>
                    <a:ext uri="{9D8B030D-6E8A-4147-A177-3AD203B41FA5}">
                      <a16:colId xmlns:a16="http://schemas.microsoft.com/office/drawing/2014/main" val="1480437428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1920182586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3827485233"/>
                    </a:ext>
                  </a:extLst>
                </a:gridCol>
                <a:gridCol w="432000">
                  <a:extLst>
                    <a:ext uri="{9D8B030D-6E8A-4147-A177-3AD203B41FA5}">
                      <a16:colId xmlns:a16="http://schemas.microsoft.com/office/drawing/2014/main" val="1951423778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3246411041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66036803"/>
                    </a:ext>
                  </a:extLst>
                </a:gridCol>
                <a:gridCol w="432000">
                  <a:extLst>
                    <a:ext uri="{9D8B030D-6E8A-4147-A177-3AD203B41FA5}">
                      <a16:colId xmlns:a16="http://schemas.microsoft.com/office/drawing/2014/main" val="3471918201"/>
                    </a:ext>
                  </a:extLst>
                </a:gridCol>
              </a:tblGrid>
              <a:tr h="252095">
                <a:tc rowSpan="2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3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Source 1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 gridSpan="3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Source 2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50521989"/>
                  </a:ext>
                </a:extLst>
              </a:tr>
              <a:tr h="252095">
                <a:tc v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Tag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Value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Tag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Value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894671291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x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2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509852004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y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0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b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0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c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99116283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z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043214300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t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857415154"/>
                  </a:ext>
                </a:extLst>
              </a:tr>
            </a:tbl>
          </a:graphicData>
        </a:graphic>
      </p:graphicFrame>
      <p:sp>
        <p:nvSpPr>
          <p:cNvPr id="188" name="Flowchart: Process 187">
            <a:extLst>
              <a:ext uri="{FF2B5EF4-FFF2-40B4-BE49-F238E27FC236}">
                <a16:creationId xmlns:a16="http://schemas.microsoft.com/office/drawing/2014/main" id="{B5512064-C390-4C10-A6A9-E93CB49C7ACF}"/>
              </a:ext>
            </a:extLst>
          </p:cNvPr>
          <p:cNvSpPr/>
          <p:nvPr/>
        </p:nvSpPr>
        <p:spPr bwMode="auto">
          <a:xfrm>
            <a:off x="5105399" y="1351221"/>
            <a:ext cx="3733801" cy="324001"/>
          </a:xfrm>
          <a:prstGeom prst="flowChartProcess">
            <a:avLst/>
          </a:prstGeom>
          <a:ln w="19050">
            <a:headEnd type="none" w="med" len="med"/>
            <a:tailEnd type="none" w="med" len="med"/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5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+mn-cs"/>
              </a:rPr>
              <a:t>Broadcast 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nsolas" panose="020B0609020204030204" pitchFamily="49" charset="0"/>
                <a:ea typeface="+mn-ea"/>
                <a:cs typeface="+mn-cs"/>
              </a:rPr>
              <a:t>MUL’s tag (x)</a:t>
            </a:r>
            <a:endParaRPr kumimoji="0" lang="en-CH" sz="1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nsolas" panose="020B0609020204030204" pitchFamily="49" charset="0"/>
              <a:ea typeface="+mn-ea"/>
              <a:cs typeface="+mn-cs"/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291D4BA3-3614-4F59-83AE-F9516A1FAAA2}"/>
              </a:ext>
            </a:extLst>
          </p:cNvPr>
          <p:cNvSpPr txBox="1"/>
          <p:nvPr/>
        </p:nvSpPr>
        <p:spPr>
          <a:xfrm>
            <a:off x="6258302" y="1756678"/>
            <a:ext cx="2580898" cy="29238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marR="0" lvl="0" indent="-28575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Wingdings" panose="05000000000000000000" pitchFamily="2" charset="2"/>
              <a:buChar char="ü"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Check tag</a:t>
            </a:r>
            <a:endParaRPr kumimoji="0" lang="en-CH" sz="13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02" name="TextBox 201">
            <a:extLst>
              <a:ext uri="{FF2B5EF4-FFF2-40B4-BE49-F238E27FC236}">
                <a16:creationId xmlns:a16="http://schemas.microsoft.com/office/drawing/2014/main" id="{D9F0786E-5DD5-4840-B134-1D126E311A3E}"/>
              </a:ext>
            </a:extLst>
          </p:cNvPr>
          <p:cNvSpPr txBox="1"/>
          <p:nvPr/>
        </p:nvSpPr>
        <p:spPr>
          <a:xfrm>
            <a:off x="6258302" y="2012428"/>
            <a:ext cx="2580898" cy="29238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marR="0" lvl="0" indent="-28575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Wingdings" panose="05000000000000000000" pitchFamily="2" charset="2"/>
              <a:buChar char="ü"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Check for invalidity</a:t>
            </a:r>
            <a:endParaRPr kumimoji="0" lang="en-CH" sz="13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cxnSp>
        <p:nvCxnSpPr>
          <p:cNvPr id="205" name="Connector: Elbow 204">
            <a:extLst>
              <a:ext uri="{FF2B5EF4-FFF2-40B4-BE49-F238E27FC236}">
                <a16:creationId xmlns:a16="http://schemas.microsoft.com/office/drawing/2014/main" id="{DAFBA58B-2D53-4493-A68D-BFFB8CAFC709}"/>
              </a:ext>
            </a:extLst>
          </p:cNvPr>
          <p:cNvCxnSpPr>
            <a:cxnSpLocks/>
          </p:cNvCxnSpPr>
          <p:nvPr/>
        </p:nvCxnSpPr>
        <p:spPr bwMode="auto">
          <a:xfrm rot="16200000" flipH="1">
            <a:off x="6484219" y="4451710"/>
            <a:ext cx="1243816" cy="191451"/>
          </a:xfrm>
          <a:prstGeom prst="bentConnector3">
            <a:avLst>
              <a:gd name="adj1" fmla="val 77568"/>
            </a:avLst>
          </a:prstGeom>
          <a:ln w="28575">
            <a:headEnd type="none" w="med" len="med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6" name="Connector: Elbow 205">
            <a:extLst>
              <a:ext uri="{FF2B5EF4-FFF2-40B4-BE49-F238E27FC236}">
                <a16:creationId xmlns:a16="http://schemas.microsoft.com/office/drawing/2014/main" id="{017DB998-7E28-4F9A-8B09-8176111E5CA9}"/>
              </a:ext>
            </a:extLst>
          </p:cNvPr>
          <p:cNvCxnSpPr>
            <a:cxnSpLocks/>
          </p:cNvCxnSpPr>
          <p:nvPr/>
        </p:nvCxnSpPr>
        <p:spPr bwMode="auto">
          <a:xfrm rot="5400000">
            <a:off x="7268536" y="4284479"/>
            <a:ext cx="1243820" cy="525914"/>
          </a:xfrm>
          <a:prstGeom prst="bentConnector3">
            <a:avLst>
              <a:gd name="adj1" fmla="val 79610"/>
            </a:avLst>
          </a:prstGeom>
          <a:ln w="28575">
            <a:headEnd type="none" w="med" len="med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7" name="Connector: Elbow 206">
            <a:extLst>
              <a:ext uri="{FF2B5EF4-FFF2-40B4-BE49-F238E27FC236}">
                <a16:creationId xmlns:a16="http://schemas.microsoft.com/office/drawing/2014/main" id="{6B38ED85-6E56-4F7F-8A81-8D8334C70648}"/>
              </a:ext>
            </a:extLst>
          </p:cNvPr>
          <p:cNvCxnSpPr>
            <a:cxnSpLocks/>
          </p:cNvCxnSpPr>
          <p:nvPr/>
        </p:nvCxnSpPr>
        <p:spPr bwMode="auto">
          <a:xfrm rot="16200000" flipH="1">
            <a:off x="5752306" y="4155272"/>
            <a:ext cx="1243817" cy="784328"/>
          </a:xfrm>
          <a:prstGeom prst="bentConnector3">
            <a:avLst>
              <a:gd name="adj1" fmla="val 77058"/>
            </a:avLst>
          </a:prstGeom>
          <a:ln w="28575">
            <a:headEnd type="none" w="med" len="med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8" name="TextBox 207">
            <a:extLst>
              <a:ext uri="{FF2B5EF4-FFF2-40B4-BE49-F238E27FC236}">
                <a16:creationId xmlns:a16="http://schemas.microsoft.com/office/drawing/2014/main" id="{83EFCCF2-A18E-437E-A295-347993C25FB7}"/>
              </a:ext>
            </a:extLst>
          </p:cNvPr>
          <p:cNvSpPr txBox="1"/>
          <p:nvPr/>
        </p:nvSpPr>
        <p:spPr>
          <a:xfrm>
            <a:off x="7294259" y="5740728"/>
            <a:ext cx="261748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/>
                <a:ea typeface="ＭＳ Ｐゴシック" panose="020B0600070205080204" pitchFamily="34" charset="-128"/>
                <a:cs typeface="+mn-cs"/>
              </a:rPr>
              <a:t>2</a:t>
            </a:r>
            <a:endParaRPr kumimoji="0" lang="en-CH" sz="11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ahoma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09" name="Flowchart: Process 208">
            <a:extLst>
              <a:ext uri="{FF2B5EF4-FFF2-40B4-BE49-F238E27FC236}">
                <a16:creationId xmlns:a16="http://schemas.microsoft.com/office/drawing/2014/main" id="{214EB8E2-9C82-4EB8-95E6-BFC7F02B0D21}"/>
              </a:ext>
            </a:extLst>
          </p:cNvPr>
          <p:cNvSpPr/>
          <p:nvPr/>
        </p:nvSpPr>
        <p:spPr bwMode="auto">
          <a:xfrm>
            <a:off x="5105399" y="951880"/>
            <a:ext cx="3733801" cy="324001"/>
          </a:xfrm>
          <a:prstGeom prst="flowChartProcess">
            <a:avLst/>
          </a:prstGeom>
          <a:ln w="19050">
            <a:headEnd type="none" w="med" len="med"/>
            <a:tailEnd type="none" w="med" len="med"/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5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nsolas" panose="020B0609020204030204" pitchFamily="49" charset="0"/>
                <a:ea typeface="+mn-ea"/>
                <a:cs typeface="+mn-cs"/>
              </a:rPr>
              <a:t>MUL in RS x is </a:t>
            </a:r>
            <a:r>
              <a:rPr kumimoji="0" lang="en-US" sz="15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+mn-cs"/>
              </a:rPr>
              <a:t>done</a:t>
            </a:r>
            <a:endParaRPr kumimoji="0" lang="en-CH" sz="15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nsolas" panose="020B0609020204030204" pitchFamily="49" charset="0"/>
              <a:ea typeface="+mn-ea"/>
              <a:cs typeface="+mn-cs"/>
            </a:endParaRPr>
          </a:p>
        </p:txBody>
      </p:sp>
      <p:sp>
        <p:nvSpPr>
          <p:cNvPr id="210" name="TextBox 209">
            <a:extLst>
              <a:ext uri="{FF2B5EF4-FFF2-40B4-BE49-F238E27FC236}">
                <a16:creationId xmlns:a16="http://schemas.microsoft.com/office/drawing/2014/main" id="{76EF95C2-17C0-44AB-9054-121C968EBDC0}"/>
              </a:ext>
            </a:extLst>
          </p:cNvPr>
          <p:cNvSpPr txBox="1"/>
          <p:nvPr/>
        </p:nvSpPr>
        <p:spPr>
          <a:xfrm>
            <a:off x="6854619" y="5740728"/>
            <a:ext cx="261748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/>
                <a:ea typeface="ＭＳ Ｐゴシック" panose="020B0600070205080204" pitchFamily="34" charset="-128"/>
                <a:cs typeface="+mn-cs"/>
              </a:rPr>
              <a:t>x</a:t>
            </a:r>
            <a:endParaRPr kumimoji="0" lang="en-CH" sz="11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ahoma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11" name="Flowchart: Process 210">
            <a:extLst>
              <a:ext uri="{FF2B5EF4-FFF2-40B4-BE49-F238E27FC236}">
                <a16:creationId xmlns:a16="http://schemas.microsoft.com/office/drawing/2014/main" id="{7012A58C-C830-400F-BBDB-CC0F5329B4B7}"/>
              </a:ext>
            </a:extLst>
          </p:cNvPr>
          <p:cNvSpPr/>
          <p:nvPr/>
        </p:nvSpPr>
        <p:spPr bwMode="auto">
          <a:xfrm>
            <a:off x="5105399" y="2367602"/>
            <a:ext cx="3733801" cy="324001"/>
          </a:xfrm>
          <a:prstGeom prst="flowChartProcess">
            <a:avLst/>
          </a:prstGeom>
          <a:ln w="19050">
            <a:headEnd type="none" w="med" len="med"/>
            <a:tailEnd type="none" w="med" len="med"/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5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+mn-cs"/>
              </a:rPr>
              <a:t>Broadcast MUL’s result (2)</a:t>
            </a:r>
            <a:endParaRPr kumimoji="0" lang="en-CH" sz="1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nsolas" panose="020B0609020204030204" pitchFamily="49" charset="0"/>
              <a:ea typeface="+mn-ea"/>
              <a:cs typeface="+mn-cs"/>
            </a:endParaRPr>
          </a:p>
        </p:txBody>
      </p:sp>
      <p:sp>
        <p:nvSpPr>
          <p:cNvPr id="212" name="TextBox 211">
            <a:extLst>
              <a:ext uri="{FF2B5EF4-FFF2-40B4-BE49-F238E27FC236}">
                <a16:creationId xmlns:a16="http://schemas.microsoft.com/office/drawing/2014/main" id="{A388525C-B90E-415A-9F03-7BF80E5D2EC2}"/>
              </a:ext>
            </a:extLst>
          </p:cNvPr>
          <p:cNvSpPr txBox="1"/>
          <p:nvPr/>
        </p:nvSpPr>
        <p:spPr>
          <a:xfrm>
            <a:off x="923942" y="3824461"/>
            <a:ext cx="438912" cy="237744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 wrap="square" lIns="0" tIns="0" rIns="0" bIns="0" rtlCol="0" anchor="ctr">
            <a:no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432FF"/>
                </a:solidFill>
                <a:effectLst/>
                <a:uLnTx/>
                <a:uFillTx/>
                <a:latin typeface="Tahoma"/>
                <a:ea typeface="ＭＳ Ｐゴシック" panose="020B0600070205080204" pitchFamily="34" charset="-128"/>
                <a:cs typeface="+mn-cs"/>
              </a:rPr>
              <a:t>1</a:t>
            </a:r>
            <a:endParaRPr kumimoji="0" lang="en-CH" sz="1100" b="0" i="0" u="none" strike="noStrike" kern="1200" cap="none" spc="0" normalizeH="0" baseline="0" noProof="0" dirty="0">
              <a:ln>
                <a:noFill/>
              </a:ln>
              <a:solidFill>
                <a:srgbClr val="0432FF"/>
              </a:solidFill>
              <a:effectLst/>
              <a:uLnTx/>
              <a:uFillTx/>
              <a:latin typeface="Tahoma"/>
              <a:ea typeface="ＭＳ Ｐゴシック" panose="020B0600070205080204" pitchFamily="34" charset="-128"/>
              <a:cs typeface="+mn-cs"/>
            </a:endParaRPr>
          </a:p>
        </p:txBody>
      </p:sp>
      <p:cxnSp>
        <p:nvCxnSpPr>
          <p:cNvPr id="129" name="Connector: Elbow 128">
            <a:extLst>
              <a:ext uri="{FF2B5EF4-FFF2-40B4-BE49-F238E27FC236}">
                <a16:creationId xmlns:a16="http://schemas.microsoft.com/office/drawing/2014/main" id="{C08A808E-2BC7-430C-A0A5-BABC47D4EC45}"/>
              </a:ext>
            </a:extLst>
          </p:cNvPr>
          <p:cNvCxnSpPr>
            <a:cxnSpLocks/>
          </p:cNvCxnSpPr>
          <p:nvPr/>
        </p:nvCxnSpPr>
        <p:spPr bwMode="auto">
          <a:xfrm rot="16200000" flipH="1">
            <a:off x="2844745" y="1629763"/>
            <a:ext cx="2838533" cy="5442753"/>
          </a:xfrm>
          <a:prstGeom prst="bentConnector3">
            <a:avLst>
              <a:gd name="adj1" fmla="val 121252"/>
            </a:avLst>
          </a:prstGeom>
          <a:ln w="28575"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2" name="Connector: Elbow 141">
            <a:extLst>
              <a:ext uri="{FF2B5EF4-FFF2-40B4-BE49-F238E27FC236}">
                <a16:creationId xmlns:a16="http://schemas.microsoft.com/office/drawing/2014/main" id="{1F7BA9F3-BAEC-4E60-A587-3D5E2B61614F}"/>
              </a:ext>
            </a:extLst>
          </p:cNvPr>
          <p:cNvCxnSpPr>
            <a:cxnSpLocks/>
          </p:cNvCxnSpPr>
          <p:nvPr/>
        </p:nvCxnSpPr>
        <p:spPr bwMode="auto">
          <a:xfrm rot="16200000" flipH="1">
            <a:off x="2172675" y="2312552"/>
            <a:ext cx="1912011" cy="3150653"/>
          </a:xfrm>
          <a:prstGeom prst="bentConnector3">
            <a:avLst>
              <a:gd name="adj1" fmla="val -16"/>
            </a:avLst>
          </a:prstGeom>
          <a:ln w="28575">
            <a:headEnd type="none" w="med" len="med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6" name="Connector: Elbow 145">
            <a:extLst>
              <a:ext uri="{FF2B5EF4-FFF2-40B4-BE49-F238E27FC236}">
                <a16:creationId xmlns:a16="http://schemas.microsoft.com/office/drawing/2014/main" id="{49F391DB-4DCC-4333-8D45-04C14D9FE45A}"/>
              </a:ext>
            </a:extLst>
          </p:cNvPr>
          <p:cNvCxnSpPr>
            <a:cxnSpLocks/>
          </p:cNvCxnSpPr>
          <p:nvPr/>
        </p:nvCxnSpPr>
        <p:spPr bwMode="auto">
          <a:xfrm>
            <a:off x="1582978" y="2931872"/>
            <a:ext cx="5009665" cy="1912013"/>
          </a:xfrm>
          <a:prstGeom prst="bentConnector2">
            <a:avLst/>
          </a:prstGeom>
          <a:ln w="28575">
            <a:headEnd type="none" w="med" len="med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8" name="Connector: Elbow 147">
            <a:extLst>
              <a:ext uri="{FF2B5EF4-FFF2-40B4-BE49-F238E27FC236}">
                <a16:creationId xmlns:a16="http://schemas.microsoft.com/office/drawing/2014/main" id="{9F242297-6BFC-4D7E-B9E2-E21070EEAD3D}"/>
              </a:ext>
            </a:extLst>
          </p:cNvPr>
          <p:cNvCxnSpPr>
            <a:cxnSpLocks/>
          </p:cNvCxnSpPr>
          <p:nvPr/>
        </p:nvCxnSpPr>
        <p:spPr bwMode="auto">
          <a:xfrm rot="16200000" flipH="1">
            <a:off x="3701155" y="784072"/>
            <a:ext cx="1912011" cy="6207613"/>
          </a:xfrm>
          <a:prstGeom prst="bentConnector3">
            <a:avLst>
              <a:gd name="adj1" fmla="val -66"/>
            </a:avLst>
          </a:prstGeom>
          <a:ln w="28575">
            <a:headEnd type="none" w="med" len="med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" name="Rectangle 15">
            <a:extLst>
              <a:ext uri="{FF2B5EF4-FFF2-40B4-BE49-F238E27FC236}">
                <a16:creationId xmlns:a16="http://schemas.microsoft.com/office/drawing/2014/main" id="{064B38C6-505F-4A8A-9FCE-FF1D24E8976A}"/>
              </a:ext>
            </a:extLst>
          </p:cNvPr>
          <p:cNvSpPr/>
          <p:nvPr/>
        </p:nvSpPr>
        <p:spPr bwMode="auto">
          <a:xfrm>
            <a:off x="6787214" y="5847092"/>
            <a:ext cx="381000" cy="345479"/>
          </a:xfrm>
          <a:prstGeom prst="rect">
            <a:avLst/>
          </a:prstGeom>
          <a:ln>
            <a:headEnd type="none" w="med" len="med"/>
            <a:tailEnd type="none" w="med" len="med"/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+mn-cs"/>
              </a:rPr>
              <a:t>x</a:t>
            </a:r>
            <a:endParaRPr kumimoji="0" lang="en-CH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cxnSp>
        <p:nvCxnSpPr>
          <p:cNvPr id="161" name="Connector: Elbow 160">
            <a:extLst>
              <a:ext uri="{FF2B5EF4-FFF2-40B4-BE49-F238E27FC236}">
                <a16:creationId xmlns:a16="http://schemas.microsoft.com/office/drawing/2014/main" id="{6A79C87D-2A48-4982-9F54-8871A06677AA}"/>
              </a:ext>
            </a:extLst>
          </p:cNvPr>
          <p:cNvCxnSpPr>
            <a:cxnSpLocks/>
          </p:cNvCxnSpPr>
          <p:nvPr/>
        </p:nvCxnSpPr>
        <p:spPr bwMode="auto">
          <a:xfrm rot="5400000" flipH="1">
            <a:off x="3306349" y="1676436"/>
            <a:ext cx="2797744" cy="5427676"/>
          </a:xfrm>
          <a:prstGeom prst="bentConnector3">
            <a:avLst>
              <a:gd name="adj1" fmla="val -15661"/>
            </a:avLst>
          </a:prstGeom>
          <a:ln w="28575"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6" name="Connector: Elbow 165">
            <a:extLst>
              <a:ext uri="{FF2B5EF4-FFF2-40B4-BE49-F238E27FC236}">
                <a16:creationId xmlns:a16="http://schemas.microsoft.com/office/drawing/2014/main" id="{F179B7F1-11DE-4897-9BBD-81BED4D5B67E}"/>
              </a:ext>
            </a:extLst>
          </p:cNvPr>
          <p:cNvCxnSpPr>
            <a:cxnSpLocks/>
          </p:cNvCxnSpPr>
          <p:nvPr/>
        </p:nvCxnSpPr>
        <p:spPr bwMode="auto">
          <a:xfrm rot="16200000" flipH="1">
            <a:off x="2042933" y="2951762"/>
            <a:ext cx="1855104" cy="1943912"/>
          </a:xfrm>
          <a:prstGeom prst="bentConnector3">
            <a:avLst>
              <a:gd name="adj1" fmla="val 24"/>
            </a:avLst>
          </a:prstGeom>
          <a:ln w="28575">
            <a:headEnd type="none" w="med" len="med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67" name="TextBox 366">
            <a:extLst>
              <a:ext uri="{FF2B5EF4-FFF2-40B4-BE49-F238E27FC236}">
                <a16:creationId xmlns:a16="http://schemas.microsoft.com/office/drawing/2014/main" id="{AE20397A-A81F-4AAD-8C55-A0551E4B6B28}"/>
              </a:ext>
            </a:extLst>
          </p:cNvPr>
          <p:cNvSpPr txBox="1"/>
          <p:nvPr/>
        </p:nvSpPr>
        <p:spPr>
          <a:xfrm>
            <a:off x="3027552" y="3714750"/>
            <a:ext cx="299066" cy="261610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432FF"/>
                </a:solidFill>
                <a:effectLst/>
                <a:uLnTx/>
                <a:uFillTx/>
                <a:latin typeface="Tahoma"/>
                <a:ea typeface="ＭＳ Ｐゴシック" panose="020B0600070205080204" pitchFamily="34" charset="-128"/>
                <a:cs typeface="+mn-cs"/>
              </a:rPr>
              <a:t>1</a:t>
            </a:r>
            <a:endParaRPr kumimoji="0" lang="en-CH" sz="1100" b="0" i="0" u="none" strike="noStrike" kern="1200" cap="none" spc="0" normalizeH="0" baseline="0" noProof="0" dirty="0">
              <a:ln>
                <a:noFill/>
              </a:ln>
              <a:solidFill>
                <a:srgbClr val="0432FF"/>
              </a:solidFill>
              <a:effectLst/>
              <a:uLnTx/>
              <a:uFillTx/>
              <a:latin typeface="Tahoma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366" name="TextBox 365">
            <a:extLst>
              <a:ext uri="{FF2B5EF4-FFF2-40B4-BE49-F238E27FC236}">
                <a16:creationId xmlns:a16="http://schemas.microsoft.com/office/drawing/2014/main" id="{12C3EEEC-996A-45F3-AD10-E8FA26C272FE}"/>
              </a:ext>
            </a:extLst>
          </p:cNvPr>
          <p:cNvSpPr txBox="1"/>
          <p:nvPr/>
        </p:nvSpPr>
        <p:spPr>
          <a:xfrm>
            <a:off x="3730082" y="3715954"/>
            <a:ext cx="411480" cy="261610"/>
          </a:xfrm>
          <a:prstGeom prst="rect">
            <a:avLst/>
          </a:prstGeom>
          <a:solidFill>
            <a:schemeClr val="bg1"/>
          </a:solidFill>
          <a:ln w="12700"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432FF"/>
                </a:solidFill>
                <a:effectLst/>
                <a:uLnTx/>
                <a:uFillTx/>
                <a:latin typeface="Tahoma"/>
                <a:ea typeface="ＭＳ Ｐゴシック" panose="020B0600070205080204" pitchFamily="34" charset="-128"/>
                <a:cs typeface="+mn-cs"/>
              </a:rPr>
              <a:t>2</a:t>
            </a:r>
            <a:endParaRPr kumimoji="0" lang="en-CH" sz="1100" b="0" i="0" u="none" strike="noStrike" kern="1200" cap="none" spc="0" normalizeH="0" baseline="0" noProof="0" dirty="0">
              <a:ln>
                <a:noFill/>
              </a:ln>
              <a:solidFill>
                <a:srgbClr val="0432FF"/>
              </a:solidFill>
              <a:effectLst/>
              <a:uLnTx/>
              <a:uFillTx/>
              <a:latin typeface="Tahoma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14" name="TextBox 213">
            <a:extLst>
              <a:ext uri="{FF2B5EF4-FFF2-40B4-BE49-F238E27FC236}">
                <a16:creationId xmlns:a16="http://schemas.microsoft.com/office/drawing/2014/main" id="{AE4B254A-88EA-474E-B84B-3E832214DADA}"/>
              </a:ext>
            </a:extLst>
          </p:cNvPr>
          <p:cNvSpPr txBox="1"/>
          <p:nvPr/>
        </p:nvSpPr>
        <p:spPr>
          <a:xfrm>
            <a:off x="1758950" y="3828014"/>
            <a:ext cx="475488" cy="23419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 wrap="square" lIns="0" tIns="0" rIns="0" bIns="0" rtlCol="0" anchor="ctr">
            <a:no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432FF"/>
                </a:solidFill>
                <a:effectLst/>
                <a:uLnTx/>
                <a:uFillTx/>
                <a:latin typeface="Tahoma"/>
                <a:ea typeface="ＭＳ Ｐゴシック" panose="020B0600070205080204" pitchFamily="34" charset="-128"/>
                <a:cs typeface="+mn-cs"/>
              </a:rPr>
              <a:t>2</a:t>
            </a:r>
            <a:endParaRPr kumimoji="0" lang="en-CH" sz="1100" b="0" i="0" u="none" strike="noStrike" kern="1200" cap="none" spc="0" normalizeH="0" baseline="0" noProof="0" dirty="0">
              <a:ln>
                <a:noFill/>
              </a:ln>
              <a:solidFill>
                <a:srgbClr val="0432FF"/>
              </a:solidFill>
              <a:effectLst/>
              <a:uLnTx/>
              <a:uFillTx/>
              <a:latin typeface="Tahoma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19" name="Rectangle 218">
            <a:extLst>
              <a:ext uri="{FF2B5EF4-FFF2-40B4-BE49-F238E27FC236}">
                <a16:creationId xmlns:a16="http://schemas.microsoft.com/office/drawing/2014/main" id="{D3EDEFA6-B9EC-4B6F-90F1-68627E4E07E5}"/>
              </a:ext>
            </a:extLst>
          </p:cNvPr>
          <p:cNvSpPr/>
          <p:nvPr/>
        </p:nvSpPr>
        <p:spPr bwMode="auto">
          <a:xfrm>
            <a:off x="7237222" y="5847092"/>
            <a:ext cx="381000" cy="345479"/>
          </a:xfrm>
          <a:prstGeom prst="rect">
            <a:avLst/>
          </a:prstGeom>
          <a:ln>
            <a:headEnd type="none" w="med" len="med"/>
            <a:tailEnd type="none" w="med" len="med"/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+mn-cs"/>
              </a:rPr>
              <a:t>2</a:t>
            </a:r>
            <a:endParaRPr kumimoji="0" lang="en-CH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13" name="TextBox 212">
            <a:extLst>
              <a:ext uri="{FF2B5EF4-FFF2-40B4-BE49-F238E27FC236}">
                <a16:creationId xmlns:a16="http://schemas.microsoft.com/office/drawing/2014/main" id="{2E3CB79E-9C17-4E58-BB41-6E01ADC1FFF1}"/>
              </a:ext>
            </a:extLst>
          </p:cNvPr>
          <p:cNvSpPr txBox="1"/>
          <p:nvPr/>
        </p:nvSpPr>
        <p:spPr>
          <a:xfrm>
            <a:off x="1381123" y="3824461"/>
            <a:ext cx="356616" cy="237744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txBody>
          <a:bodyPr wrap="square" lIns="0" tIns="0" rIns="0" bIns="0" rtlCol="0" anchor="ctr">
            <a:no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H" sz="1100" b="0" i="0" u="none" strike="noStrike" kern="1200" cap="none" spc="0" normalizeH="0" baseline="0" noProof="0" dirty="0">
              <a:ln>
                <a:noFill/>
              </a:ln>
              <a:solidFill>
                <a:srgbClr val="CC9900"/>
              </a:solidFill>
              <a:effectLst/>
              <a:uLnTx/>
              <a:uFillTx/>
              <a:latin typeface="Tahoma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368" name="TextBox 367">
            <a:extLst>
              <a:ext uri="{FF2B5EF4-FFF2-40B4-BE49-F238E27FC236}">
                <a16:creationId xmlns:a16="http://schemas.microsoft.com/office/drawing/2014/main" id="{CE5E4FAC-3D08-47CA-B88C-62C7BB6AB6D9}"/>
              </a:ext>
            </a:extLst>
          </p:cNvPr>
          <p:cNvSpPr txBox="1"/>
          <p:nvPr/>
        </p:nvSpPr>
        <p:spPr>
          <a:xfrm>
            <a:off x="3372904" y="3714353"/>
            <a:ext cx="338328" cy="2286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H" sz="11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ahoma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09" name="Flowchart: Process 187">
            <a:extLst>
              <a:ext uri="{FF2B5EF4-FFF2-40B4-BE49-F238E27FC236}">
                <a16:creationId xmlns:a16="http://schemas.microsoft.com/office/drawing/2014/main" id="{73AB8A7F-5BBE-4D43-98E7-749D20EC6710}"/>
              </a:ext>
            </a:extLst>
          </p:cNvPr>
          <p:cNvSpPr/>
          <p:nvPr/>
        </p:nvSpPr>
        <p:spPr bwMode="auto">
          <a:xfrm>
            <a:off x="2518507" y="6558512"/>
            <a:ext cx="4800600" cy="324001"/>
          </a:xfrm>
          <a:prstGeom prst="flowChartProcess">
            <a:avLst/>
          </a:prstGeom>
          <a:ln w="19050">
            <a:headEnd type="none" w="med" len="med"/>
            <a:tailEnd type="none" w="med" len="med"/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5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+mn-cs"/>
              </a:rPr>
              <a:t>ADD in </a:t>
            </a:r>
            <a:r>
              <a:rPr lang="en-US" sz="1500" dirty="0">
                <a:solidFill>
                  <a:srgbClr val="000000"/>
                </a:solidFill>
                <a:latin typeface="Arial" pitchFamily="34" charset="0"/>
              </a:rPr>
              <a:t>RS a is ready to execute in the next cycle!</a:t>
            </a:r>
            <a:endParaRPr kumimoji="0" lang="en-CH" sz="15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823596120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3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2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2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2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2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2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2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1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0" dur="500"/>
                                        <p:tgtEl>
                                          <p:spTgt spid="20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2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3" dur="500"/>
                                        <p:tgtEl>
                                          <p:spTgt spid="20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6" dur="500"/>
                                        <p:tgtEl>
                                          <p:spTgt spid="20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8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5" presetID="0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052 0.00023 L 0.00017 0.05116 L -0.59288 0.05208 C -0.59271 -0.06621 -0.59253 -0.18449 -0.59219 -0.30255 " pathEditMode="relative" rAng="0" ptsTypes="AAAA">
                                      <p:cBhvr>
                                        <p:cTn id="56" dur="2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9583" y="-12546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>
                            <p:stCondLst>
                              <p:cond delay="2000"/>
                            </p:stCondLst>
                            <p:childTnLst>
                              <p:par>
                                <p:cTn id="5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2500"/>
                            </p:stCondLst>
                            <p:childTnLst>
                              <p:par>
                                <p:cTn id="62" presetID="27" presetClass="emph" presetSubtype="0" fill="remove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63" dur="250" autoRev="1" fill="remove"/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animClr clrSpc="rgb" dir="cw">
                                      <p:cBhvr>
                                        <p:cTn id="64" dur="250" autoRev="1" fill="remove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set>
                                      <p:cBhvr>
                                        <p:cTn id="65" dur="250" autoRev="1" fill="remove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66" dur="250" autoRev="1" fill="remove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3000"/>
                            </p:stCondLst>
                            <p:childTnLst>
                              <p:par>
                                <p:cTn id="6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0" dur="500"/>
                                        <p:tgtEl>
                                          <p:spTgt spid="2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1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3500"/>
                            </p:stCondLst>
                            <p:childTnLst>
                              <p:par>
                                <p:cTn id="74" presetID="27" presetClass="emph" presetSubtype="0" fill="remove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75" dur="250" autoRev="1" fill="remove"/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animClr clrSpc="rgb" dir="cw">
                                      <p:cBhvr>
                                        <p:cTn id="76" dur="250" autoRev="1" fill="remove"/>
                                        <p:tgtEl>
                                          <p:spTgt spid="1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set>
                                      <p:cBhvr>
                                        <p:cTn id="77" dur="250" autoRev="1" fill="remove"/>
                                        <p:tgtEl>
                                          <p:spTgt spid="1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78" dur="250" autoRev="1" fill="remove"/>
                                        <p:tgtEl>
                                          <p:spTgt spid="17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4000"/>
                            </p:stCondLst>
                            <p:childTnLst>
                              <p:par>
                                <p:cTn id="80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2" dur="500"/>
                                        <p:tgtEl>
                                          <p:spTgt spid="1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3" presetID="0" presetClass="path" presetSubtype="0" accel="50000" decel="50000" fill="hold" grpId="3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59218 -0.30255 C -0.59236 -0.35278 -0.59236 -0.40301 -0.59236 -0.45301 L -0.37638 -0.45116 L -0.37638 -0.32084 " pathEditMode="relative" rAng="0" ptsTypes="AAAA">
                                      <p:cBhvr>
                                        <p:cTn id="84" dur="2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0781" y="-7523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>
                            <p:stCondLst>
                              <p:cond delay="6000"/>
                            </p:stCondLst>
                            <p:childTnLst>
                              <p:par>
                                <p:cTn id="86" presetID="1" presetClass="entr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6000"/>
                            </p:stCondLst>
                            <p:childTnLst>
                              <p:par>
                                <p:cTn id="89" presetID="27" presetClass="emph" presetSubtype="0" fill="remove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90" dur="250" autoRev="1" fill="remove"/>
                                        <p:tgtEl>
                                          <p:spTgt spid="361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animClr clrSpc="rgb" dir="cw">
                                      <p:cBhvr>
                                        <p:cTn id="91" dur="250" autoRev="1" fill="remove"/>
                                        <p:tgtEl>
                                          <p:spTgt spid="361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set>
                                      <p:cBhvr>
                                        <p:cTn id="92" dur="250" autoRev="1" fill="remove"/>
                                        <p:tgtEl>
                                          <p:spTgt spid="361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93" dur="250" autoRev="1" fill="remove"/>
                                        <p:tgtEl>
                                          <p:spTgt spid="361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6500"/>
                            </p:stCondLst>
                            <p:childTnLst>
                              <p:par>
                                <p:cTn id="95" presetID="0" presetClass="path" presetSubtype="0" accel="50000" decel="50000" fill="hold" grpId="5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37621 -0.32222 L -0.37621 -0.1713 " pathEditMode="relative" ptsTypes="AA">
                                      <p:cBhvr>
                                        <p:cTn id="96" dur="2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7" fill="hold">
                            <p:stCondLst>
                              <p:cond delay="8500"/>
                            </p:stCondLst>
                            <p:childTnLst>
                              <p:par>
                                <p:cTn id="98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0" dur="500"/>
                                        <p:tgtEl>
                                          <p:spTgt spid="1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1" presetID="0" presetClass="path" presetSubtype="0" accel="50000" decel="50000" fill="hold" grpId="4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59496 -0.30278 L -0.59149 -0.45278 L -0.24844 -0.45 L -0.24844 -0.17408 " pathEditMode="relative" ptsTypes="AAAA">
                                      <p:cBhvr>
                                        <p:cTn id="102" dur="2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3" fill="hold">
                            <p:stCondLst>
                              <p:cond delay="10500"/>
                            </p:stCondLst>
                            <p:childTnLst>
                              <p:par>
                                <p:cTn id="104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6" dur="500"/>
                                        <p:tgtEl>
                                          <p:spTgt spid="1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7" presetID="0" presetClass="path" presetSubtype="0" accel="50000" decel="50000" fill="hold" grpId="6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59566 -0.3 L -0.59288 -0.45093 L -0.04288 -0.45185 C -0.04253 -0.35996 -0.04201 -0.26806 -0.04149 -0.17593 " pathEditMode="relative" ptsTypes="AAAA">
                                      <p:cBhvr>
                                        <p:cTn id="108" dur="2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>
                            <p:stCondLst>
                              <p:cond delay="12500"/>
                            </p:stCondLst>
                            <p:childTnLst>
                              <p:par>
                                <p:cTn id="110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2" dur="500"/>
                                        <p:tgtEl>
                                          <p:spTgt spid="1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3" presetID="0" presetClass="path" presetSubtype="0" accel="50000" decel="50000" fill="hold" grpId="7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59427 -0.30278 L -0.59219 -0.45185 L 0.08629 -0.45 C 0.08663 -0.35741 0.08715 -0.26482 0.08767 -0.17222 " pathEditMode="relative" ptsTypes="AAAA">
                                      <p:cBhvr>
                                        <p:cTn id="114" dur="2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5" fill="hold">
                            <p:stCondLst>
                              <p:cond delay="14500"/>
                            </p:stCondLst>
                            <p:childTnLst>
                              <p:par>
                                <p:cTn id="116" presetID="1" presetClass="exit" presetSubtype="0" fill="hold" grpId="2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8" fill="hold">
                      <p:stCondLst>
                        <p:cond delay="indefinite"/>
                      </p:stCondLst>
                      <p:childTnLst>
                        <p:par>
                          <p:cTn id="119" fill="hold">
                            <p:stCondLst>
                              <p:cond delay="0"/>
                            </p:stCondLst>
                            <p:childTnLst>
                              <p:par>
                                <p:cTn id="12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2" dur="500"/>
                                        <p:tgtEl>
                                          <p:spTgt spid="2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3" presetID="10" presetClass="entr" presetSubtype="0" fill="hold" grpId="3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5" dur="500"/>
                                        <p:tgtEl>
                                          <p:spTgt spid="2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8" dur="500"/>
                                        <p:tgtEl>
                                          <p:spTgt spid="1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1" dur="500"/>
                                        <p:tgtEl>
                                          <p:spTgt spid="1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4" dur="500"/>
                                        <p:tgtEl>
                                          <p:spTgt spid="2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5" presetID="0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017 0.00208 L 0.00017 0.03078 L -0.59358 0.03171 L -0.59358 -0.30255 " pathEditMode="relative" rAng="0" ptsTypes="AAAA">
                                      <p:cBhvr>
                                        <p:cTn id="136" dur="2000" fill="hold"/>
                                        <p:tgtEl>
                                          <p:spTgt spid="21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9688" y="-1375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7" fill="hold">
                            <p:stCondLst>
                              <p:cond delay="2000"/>
                            </p:stCondLst>
                            <p:childTnLst>
                              <p:par>
                                <p:cTn id="138" presetID="1" presetClass="exit" presetSubtype="0" fill="hold" grpId="2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0" fill="hold">
                            <p:stCondLst>
                              <p:cond delay="2000"/>
                            </p:stCondLst>
                            <p:childTnLst>
                              <p:par>
                                <p:cTn id="14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3" dur="500"/>
                                        <p:tgtEl>
                                          <p:spTgt spid="2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6" dur="500"/>
                                        <p:tgtEl>
                                          <p:spTgt spid="2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9" dur="500"/>
                                        <p:tgtEl>
                                          <p:spTgt spid="2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0" presetID="0" presetClass="path" presetSubtype="0" accel="50000" decel="5000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59358 -0.30255 C -0.59341 -0.35023 -0.59514 -0.39352 -0.5948 -0.44028 L -0.38177 -0.44121 C -0.38212 -0.3882 -0.3816 -0.3706 -0.38177 -0.3169 " pathEditMode="relative" rAng="0" ptsTypes="AAAA">
                                      <p:cBhvr>
                                        <p:cTn id="151" dur="2000" fill="hold"/>
                                        <p:tgtEl>
                                          <p:spTgt spid="21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0538" y="-694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2" fill="hold">
                            <p:stCondLst>
                              <p:cond delay="4000"/>
                            </p:stCondLst>
                            <p:childTnLst>
                              <p:par>
                                <p:cTn id="153" presetID="10" presetClass="exit" presetSubtype="0" fill="hold" grpId="2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54" dur="500"/>
                                        <p:tgtEl>
                                          <p:spTgt spid="36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8" dur="500"/>
                                        <p:tgtEl>
                                          <p:spTgt spid="3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1" dur="500"/>
                                        <p:tgtEl>
                                          <p:spTgt spid="3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4" dur="500"/>
                                        <p:tgtEl>
                                          <p:spTgt spid="3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5" fill="hold">
                            <p:stCondLst>
                              <p:cond delay="4500"/>
                            </p:stCondLst>
                            <p:childTnLst>
                              <p:par>
                                <p:cTn id="166" presetID="10" presetClass="exit" presetSubtype="0" fill="hold" grpId="4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67" dur="500"/>
                                        <p:tgtEl>
                                          <p:spTgt spid="21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1" dur="500"/>
                                        <p:tgtEl>
                                          <p:spTgt spid="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61" grpId="0" animBg="1"/>
      <p:bldP spid="361" grpId="1" animBg="1"/>
      <p:bldP spid="361" grpId="2" animBg="1"/>
      <p:bldP spid="17" grpId="0" animBg="1"/>
      <p:bldP spid="17" grpId="1" animBg="1"/>
      <p:bldP spid="17" grpId="2" animBg="1"/>
      <p:bldP spid="187" grpId="0" animBg="1"/>
      <p:bldP spid="327" grpId="0"/>
      <p:bldP spid="188" grpId="0" animBg="1"/>
      <p:bldP spid="15" grpId="0"/>
      <p:bldP spid="15" grpId="1"/>
      <p:bldP spid="202" grpId="0"/>
      <p:bldP spid="208" grpId="0"/>
      <p:bldP spid="208" grpId="1"/>
      <p:bldP spid="209" grpId="0" animBg="1"/>
      <p:bldP spid="210" grpId="0"/>
      <p:bldP spid="210" grpId="1"/>
      <p:bldP spid="211" grpId="0" animBg="1"/>
      <p:bldP spid="212" grpId="0" animBg="1"/>
      <p:bldP spid="16" grpId="0" animBg="1"/>
      <p:bldP spid="16" grpId="1" animBg="1"/>
      <p:bldP spid="16" grpId="2" animBg="1"/>
      <p:bldP spid="16" grpId="3" animBg="1"/>
      <p:bldP spid="16" grpId="4" animBg="1"/>
      <p:bldP spid="16" grpId="5" animBg="1"/>
      <p:bldP spid="16" grpId="6" animBg="1"/>
      <p:bldP spid="16" grpId="7" animBg="1"/>
      <p:bldP spid="367" grpId="0" animBg="1"/>
      <p:bldP spid="366" grpId="0" animBg="1"/>
      <p:bldP spid="214" grpId="0" animBg="1"/>
      <p:bldP spid="219" grpId="0" animBg="1"/>
      <p:bldP spid="219" grpId="1" animBg="1"/>
      <p:bldP spid="219" grpId="2" animBg="1"/>
      <p:bldP spid="219" grpId="3" animBg="1"/>
      <p:bldP spid="219" grpId="4" animBg="1"/>
      <p:bldP spid="213" grpId="0" animBg="1"/>
      <p:bldP spid="368" grpId="0" animBg="1"/>
      <p:bldP spid="109" grpId="0" animBg="1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166" name="Connector: Elbow 165">
            <a:extLst>
              <a:ext uri="{FF2B5EF4-FFF2-40B4-BE49-F238E27FC236}">
                <a16:creationId xmlns:a16="http://schemas.microsoft.com/office/drawing/2014/main" id="{F179B7F1-11DE-4897-9BBD-81BED4D5B67E}"/>
              </a:ext>
            </a:extLst>
          </p:cNvPr>
          <p:cNvCxnSpPr>
            <a:cxnSpLocks/>
          </p:cNvCxnSpPr>
          <p:nvPr/>
        </p:nvCxnSpPr>
        <p:spPr bwMode="auto">
          <a:xfrm>
            <a:off x="1998529" y="2996166"/>
            <a:ext cx="4985583" cy="1847718"/>
          </a:xfrm>
          <a:prstGeom prst="bentConnector3">
            <a:avLst>
              <a:gd name="adj1" fmla="val 100044"/>
            </a:avLst>
          </a:prstGeom>
          <a:ln w="28575">
            <a:headEnd type="none" w="med" len="med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6" name="Connector: Elbow 145">
            <a:extLst>
              <a:ext uri="{FF2B5EF4-FFF2-40B4-BE49-F238E27FC236}">
                <a16:creationId xmlns:a16="http://schemas.microsoft.com/office/drawing/2014/main" id="{49F391DB-4DCC-4333-8D45-04C14D9FE45A}"/>
              </a:ext>
            </a:extLst>
          </p:cNvPr>
          <p:cNvCxnSpPr>
            <a:cxnSpLocks/>
          </p:cNvCxnSpPr>
          <p:nvPr/>
        </p:nvCxnSpPr>
        <p:spPr bwMode="auto">
          <a:xfrm>
            <a:off x="1582978" y="2931872"/>
            <a:ext cx="5009665" cy="1912013"/>
          </a:xfrm>
          <a:prstGeom prst="bentConnector2">
            <a:avLst/>
          </a:prstGeom>
          <a:ln w="28575">
            <a:headEnd type="none" w="med" len="med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8" name="Connector: Elbow 147">
            <a:extLst>
              <a:ext uri="{FF2B5EF4-FFF2-40B4-BE49-F238E27FC236}">
                <a16:creationId xmlns:a16="http://schemas.microsoft.com/office/drawing/2014/main" id="{9F242297-6BFC-4D7E-B9E2-E21070EEAD3D}"/>
              </a:ext>
            </a:extLst>
          </p:cNvPr>
          <p:cNvCxnSpPr>
            <a:cxnSpLocks/>
          </p:cNvCxnSpPr>
          <p:nvPr/>
        </p:nvCxnSpPr>
        <p:spPr bwMode="auto">
          <a:xfrm rot="16200000" flipH="1">
            <a:off x="3701155" y="784072"/>
            <a:ext cx="1912011" cy="6207613"/>
          </a:xfrm>
          <a:prstGeom prst="bentConnector3">
            <a:avLst>
              <a:gd name="adj1" fmla="val -66"/>
            </a:avLst>
          </a:prstGeom>
          <a:ln w="28575">
            <a:headEnd type="none" w="med" len="med"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7" name="Connector: Elbow 136">
            <a:extLst>
              <a:ext uri="{FF2B5EF4-FFF2-40B4-BE49-F238E27FC236}">
                <a16:creationId xmlns:a16="http://schemas.microsoft.com/office/drawing/2014/main" id="{C14D6DF7-AE3A-42B8-9571-345FFED89DD0}"/>
              </a:ext>
            </a:extLst>
          </p:cNvPr>
          <p:cNvCxnSpPr>
            <a:cxnSpLocks/>
          </p:cNvCxnSpPr>
          <p:nvPr/>
        </p:nvCxnSpPr>
        <p:spPr bwMode="auto">
          <a:xfrm>
            <a:off x="1553353" y="2931872"/>
            <a:ext cx="1980151" cy="1912013"/>
          </a:xfrm>
          <a:prstGeom prst="bentConnector3">
            <a:avLst>
              <a:gd name="adj1" fmla="val 100147"/>
            </a:avLst>
          </a:prstGeom>
          <a:ln w="28575">
            <a:headEnd type="none" w="med" len="med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61" name="Rectangle 360">
            <a:extLst>
              <a:ext uri="{FF2B5EF4-FFF2-40B4-BE49-F238E27FC236}">
                <a16:creationId xmlns:a16="http://schemas.microsoft.com/office/drawing/2014/main" id="{B90C94A8-B15A-42E6-87B1-5C59B807C667}"/>
              </a:ext>
            </a:extLst>
          </p:cNvPr>
          <p:cNvSpPr/>
          <p:nvPr/>
        </p:nvSpPr>
        <p:spPr bwMode="auto">
          <a:xfrm>
            <a:off x="6080156" y="3887205"/>
            <a:ext cx="326136" cy="376123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H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ＭＳ Ｐゴシック" panose="020B0600070205080204" pitchFamily="34" charset="-128"/>
              <a:cs typeface="+mn-cs"/>
            </a:endParaRPr>
          </a:p>
        </p:txBody>
      </p:sp>
      <p:graphicFrame>
        <p:nvGraphicFramePr>
          <p:cNvPr id="185" name="Table 184">
            <a:extLst>
              <a:ext uri="{FF2B5EF4-FFF2-40B4-BE49-F238E27FC236}">
                <a16:creationId xmlns:a16="http://schemas.microsoft.com/office/drawing/2014/main" id="{AEDDFFB8-A59B-4441-BFD9-BA5DEFF49EED}"/>
              </a:ext>
            </a:extLst>
          </p:cNvPr>
          <p:cNvGraphicFramePr>
            <a:graphicFrameLocks noGrp="1"/>
          </p:cNvGraphicFramePr>
          <p:nvPr>
            <p:extLst/>
          </p:nvPr>
        </p:nvGraphicFramePr>
        <p:xfrm>
          <a:off x="2805320" y="3198590"/>
          <a:ext cx="2500215" cy="1512190"/>
        </p:xfrm>
        <a:graphic>
          <a:graphicData uri="http://schemas.openxmlformats.org/drawingml/2006/table">
            <a:tbl>
              <a:tblPr firstRow="1" bandRow="1"/>
              <a:tblGrid>
                <a:gridCol w="196215">
                  <a:extLst>
                    <a:ext uri="{9D8B030D-6E8A-4147-A177-3AD203B41FA5}">
                      <a16:colId xmlns:a16="http://schemas.microsoft.com/office/drawing/2014/main" val="1480437428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1920182586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3827485233"/>
                    </a:ext>
                  </a:extLst>
                </a:gridCol>
                <a:gridCol w="432000">
                  <a:extLst>
                    <a:ext uri="{9D8B030D-6E8A-4147-A177-3AD203B41FA5}">
                      <a16:colId xmlns:a16="http://schemas.microsoft.com/office/drawing/2014/main" val="1951423778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3246411041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66036803"/>
                    </a:ext>
                  </a:extLst>
                </a:gridCol>
                <a:gridCol w="432000">
                  <a:extLst>
                    <a:ext uri="{9D8B030D-6E8A-4147-A177-3AD203B41FA5}">
                      <a16:colId xmlns:a16="http://schemas.microsoft.com/office/drawing/2014/main" val="3471918201"/>
                    </a:ext>
                  </a:extLst>
                </a:gridCol>
              </a:tblGrid>
              <a:tr h="252095">
                <a:tc rowSpan="2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3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Source 1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 gridSpan="3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Source 2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50521989"/>
                  </a:ext>
                </a:extLst>
              </a:tr>
              <a:tr h="252095">
                <a:tc v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Tag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Value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Tag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Value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894671291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a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2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4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509852004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b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2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6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699116283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c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8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9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043214300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d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0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a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0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y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57415154"/>
                  </a:ext>
                </a:extLst>
              </a:tr>
            </a:tbl>
          </a:graphicData>
        </a:graphic>
      </p:graphicFrame>
      <p:sp>
        <p:nvSpPr>
          <p:cNvPr id="17" name="Rectangle 16">
            <a:extLst>
              <a:ext uri="{FF2B5EF4-FFF2-40B4-BE49-F238E27FC236}">
                <a16:creationId xmlns:a16="http://schemas.microsoft.com/office/drawing/2014/main" id="{FF75E693-9FDE-4900-9B32-F716D376B490}"/>
              </a:ext>
            </a:extLst>
          </p:cNvPr>
          <p:cNvSpPr/>
          <p:nvPr/>
        </p:nvSpPr>
        <p:spPr bwMode="auto">
          <a:xfrm>
            <a:off x="977900" y="4766417"/>
            <a:ext cx="326136" cy="376123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H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87" name="Rectangle 186">
            <a:extLst>
              <a:ext uri="{FF2B5EF4-FFF2-40B4-BE49-F238E27FC236}">
                <a16:creationId xmlns:a16="http://schemas.microsoft.com/office/drawing/2014/main" id="{03AD9D1E-CA53-446C-B72A-DCA5CD30CABA}"/>
              </a:ext>
            </a:extLst>
          </p:cNvPr>
          <p:cNvSpPr/>
          <p:nvPr/>
        </p:nvSpPr>
        <p:spPr bwMode="auto">
          <a:xfrm>
            <a:off x="4572000" y="951055"/>
            <a:ext cx="331200" cy="1918024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H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509FDBD3-8031-42D6-80CF-FE05E4EEB4F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28600" y="152400"/>
            <a:ext cx="8610600" cy="1066800"/>
          </a:xfrm>
        </p:spPr>
        <p:txBody>
          <a:bodyPr/>
          <a:lstStyle/>
          <a:p>
            <a:r>
              <a:rPr lang="en-US" dirty="0"/>
              <a:t>Recall: Cycle 8 (Second Slide)</a:t>
            </a:r>
            <a:endParaRPr lang="en-CH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2ABBFAF7-D375-4D96-BA5E-AF0327B95852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6766379" y="6283416"/>
            <a:ext cx="2133600" cy="457200"/>
          </a:xfrm>
        </p:spPr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F4A640EF-F0E2-4E49-9455-7E266BCEBB78}" type="slidenum">
              <a:rPr kumimoji="0" lang="en-US" altLang="en-US" sz="16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aramond" panose="02020404030301010803" pitchFamily="18" charset="0"/>
                <a:ea typeface="ＭＳ Ｐゴシック" panose="020B0600070205080204" pitchFamily="34" charset="-128"/>
                <a:cs typeface="Arial" panose="020B0604020202020204" pitchFamily="34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18</a:t>
            </a:fld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aramond" panose="02020404030301010803" pitchFamily="18" charset="0"/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  <p:grpSp>
        <p:nvGrpSpPr>
          <p:cNvPr id="19" name="Group 18">
            <a:extLst>
              <a:ext uri="{FF2B5EF4-FFF2-40B4-BE49-F238E27FC236}">
                <a16:creationId xmlns:a16="http://schemas.microsoft.com/office/drawing/2014/main" id="{A4AA7E21-7B39-4D87-8095-EBAAA1B5887A}"/>
              </a:ext>
            </a:extLst>
          </p:cNvPr>
          <p:cNvGrpSpPr/>
          <p:nvPr/>
        </p:nvGrpSpPr>
        <p:grpSpPr>
          <a:xfrm>
            <a:off x="3398728" y="4989344"/>
            <a:ext cx="1449705" cy="798651"/>
            <a:chOff x="6998109" y="2092803"/>
            <a:chExt cx="3805084" cy="2096244"/>
          </a:xfrm>
        </p:grpSpPr>
        <p:sp>
          <p:nvSpPr>
            <p:cNvPr id="20" name="Flowchart: Manual Operation 19">
              <a:extLst>
                <a:ext uri="{FF2B5EF4-FFF2-40B4-BE49-F238E27FC236}">
                  <a16:creationId xmlns:a16="http://schemas.microsoft.com/office/drawing/2014/main" id="{D9788A89-F980-424B-B3EA-FD96B8BD3A8E}"/>
                </a:ext>
              </a:extLst>
            </p:cNvPr>
            <p:cNvSpPr/>
            <p:nvPr/>
          </p:nvSpPr>
          <p:spPr>
            <a:xfrm>
              <a:off x="6998109" y="2573594"/>
              <a:ext cx="3805084" cy="1143000"/>
            </a:xfrm>
            <a:prstGeom prst="flowChartManualOperation">
              <a:avLst/>
            </a:prstGeom>
            <a:ln w="12700"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/>
                  <a:ea typeface="+mn-ea"/>
                  <a:cs typeface="+mn-cs"/>
                </a:rPr>
                <a:t>+</a:t>
              </a:r>
              <a:endParaRPr kumimoji="0" lang="en-CH" sz="2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/>
                <a:ea typeface="+mn-ea"/>
                <a:cs typeface="+mn-cs"/>
              </a:endParaRPr>
            </a:p>
          </p:txBody>
        </p:sp>
        <p:cxnSp>
          <p:nvCxnSpPr>
            <p:cNvPr id="21" name="Straight Connector 20">
              <a:extLst>
                <a:ext uri="{FF2B5EF4-FFF2-40B4-BE49-F238E27FC236}">
                  <a16:creationId xmlns:a16="http://schemas.microsoft.com/office/drawing/2014/main" id="{A11E8E30-D2BE-4453-842F-BFE9A1A107DA}"/>
                </a:ext>
              </a:extLst>
            </p:cNvPr>
            <p:cNvCxnSpPr>
              <a:cxnSpLocks/>
            </p:cNvCxnSpPr>
            <p:nvPr/>
          </p:nvCxnSpPr>
          <p:spPr>
            <a:xfrm>
              <a:off x="8329141" y="3716595"/>
              <a:ext cx="0" cy="472452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" name="Straight Connector 21">
              <a:extLst>
                <a:ext uri="{FF2B5EF4-FFF2-40B4-BE49-F238E27FC236}">
                  <a16:creationId xmlns:a16="http://schemas.microsoft.com/office/drawing/2014/main" id="{1F9DD9CB-A55D-427D-99E0-64627FC8AE38}"/>
                </a:ext>
              </a:extLst>
            </p:cNvPr>
            <p:cNvCxnSpPr>
              <a:cxnSpLocks/>
            </p:cNvCxnSpPr>
            <p:nvPr/>
          </p:nvCxnSpPr>
          <p:spPr>
            <a:xfrm>
              <a:off x="9473166" y="3716595"/>
              <a:ext cx="0" cy="472452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" name="Straight Connector 22">
              <a:extLst>
                <a:ext uri="{FF2B5EF4-FFF2-40B4-BE49-F238E27FC236}">
                  <a16:creationId xmlns:a16="http://schemas.microsoft.com/office/drawing/2014/main" id="{7ECA4318-6D66-4D09-AE89-D97B30539D8A}"/>
                </a:ext>
              </a:extLst>
            </p:cNvPr>
            <p:cNvCxnSpPr>
              <a:cxnSpLocks/>
            </p:cNvCxnSpPr>
            <p:nvPr/>
          </p:nvCxnSpPr>
          <p:spPr>
            <a:xfrm>
              <a:off x="7768703" y="2092803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" name="Straight Connector 23">
              <a:extLst>
                <a:ext uri="{FF2B5EF4-FFF2-40B4-BE49-F238E27FC236}">
                  <a16:creationId xmlns:a16="http://schemas.microsoft.com/office/drawing/2014/main" id="{5A79CD7C-A37E-433C-B255-46FD6FEBCF89}"/>
                </a:ext>
              </a:extLst>
            </p:cNvPr>
            <p:cNvCxnSpPr>
              <a:cxnSpLocks/>
            </p:cNvCxnSpPr>
            <p:nvPr/>
          </p:nvCxnSpPr>
          <p:spPr>
            <a:xfrm>
              <a:off x="10017832" y="2092803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" name="Straight Connector 24">
              <a:extLst>
                <a:ext uri="{FF2B5EF4-FFF2-40B4-BE49-F238E27FC236}">
                  <a16:creationId xmlns:a16="http://schemas.microsoft.com/office/drawing/2014/main" id="{A584043F-213C-4FA2-A503-A68507FB5934}"/>
                </a:ext>
              </a:extLst>
            </p:cNvPr>
            <p:cNvCxnSpPr>
              <a:cxnSpLocks/>
            </p:cNvCxnSpPr>
            <p:nvPr/>
          </p:nvCxnSpPr>
          <p:spPr>
            <a:xfrm>
              <a:off x="8911705" y="2092803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6" name="Group 25">
            <a:extLst>
              <a:ext uri="{FF2B5EF4-FFF2-40B4-BE49-F238E27FC236}">
                <a16:creationId xmlns:a16="http://schemas.microsoft.com/office/drawing/2014/main" id="{AAB88D05-5CA0-48B4-9863-D2A4299DDDA4}"/>
              </a:ext>
            </a:extLst>
          </p:cNvPr>
          <p:cNvGrpSpPr/>
          <p:nvPr/>
        </p:nvGrpSpPr>
        <p:grpSpPr>
          <a:xfrm>
            <a:off x="6477000" y="4989344"/>
            <a:ext cx="1449705" cy="795474"/>
            <a:chOff x="6998109" y="2101142"/>
            <a:chExt cx="3805084" cy="2087904"/>
          </a:xfrm>
        </p:grpSpPr>
        <p:sp>
          <p:nvSpPr>
            <p:cNvPr id="27" name="Flowchart: Manual Operation 26">
              <a:extLst>
                <a:ext uri="{FF2B5EF4-FFF2-40B4-BE49-F238E27FC236}">
                  <a16:creationId xmlns:a16="http://schemas.microsoft.com/office/drawing/2014/main" id="{697BEE34-7099-4A97-B1AC-C9CE1D11B917}"/>
                </a:ext>
              </a:extLst>
            </p:cNvPr>
            <p:cNvSpPr/>
            <p:nvPr/>
          </p:nvSpPr>
          <p:spPr>
            <a:xfrm>
              <a:off x="6998109" y="2573594"/>
              <a:ext cx="3805084" cy="1143000"/>
            </a:xfrm>
            <a:prstGeom prst="flowChartManualOperation">
              <a:avLst/>
            </a:prstGeom>
            <a:ln w="12700"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H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/>
                  <a:ea typeface="+mn-ea"/>
                  <a:cs typeface="+mn-cs"/>
                </a:rPr>
                <a:t>∗</a:t>
              </a:r>
            </a:p>
          </p:txBody>
        </p:sp>
        <p:cxnSp>
          <p:nvCxnSpPr>
            <p:cNvPr id="28" name="Straight Connector 27">
              <a:extLst>
                <a:ext uri="{FF2B5EF4-FFF2-40B4-BE49-F238E27FC236}">
                  <a16:creationId xmlns:a16="http://schemas.microsoft.com/office/drawing/2014/main" id="{EA4EB639-D558-45E4-9466-BDE2F8372937}"/>
                </a:ext>
              </a:extLst>
            </p:cNvPr>
            <p:cNvCxnSpPr>
              <a:cxnSpLocks/>
            </p:cNvCxnSpPr>
            <p:nvPr/>
          </p:nvCxnSpPr>
          <p:spPr>
            <a:xfrm>
              <a:off x="8329141" y="3716595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" name="Straight Connector 28">
              <a:extLst>
                <a:ext uri="{FF2B5EF4-FFF2-40B4-BE49-F238E27FC236}">
                  <a16:creationId xmlns:a16="http://schemas.microsoft.com/office/drawing/2014/main" id="{E5582676-F310-42D3-80E5-0D91022531B7}"/>
                </a:ext>
              </a:extLst>
            </p:cNvPr>
            <p:cNvCxnSpPr>
              <a:cxnSpLocks/>
            </p:cNvCxnSpPr>
            <p:nvPr/>
          </p:nvCxnSpPr>
          <p:spPr>
            <a:xfrm>
              <a:off x="9473166" y="3716595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" name="Straight Connector 29">
              <a:extLst>
                <a:ext uri="{FF2B5EF4-FFF2-40B4-BE49-F238E27FC236}">
                  <a16:creationId xmlns:a16="http://schemas.microsoft.com/office/drawing/2014/main" id="{93D48D83-B4BE-48B5-9027-5A30266F2B1B}"/>
                </a:ext>
              </a:extLst>
            </p:cNvPr>
            <p:cNvCxnSpPr>
              <a:cxnSpLocks/>
            </p:cNvCxnSpPr>
            <p:nvPr/>
          </p:nvCxnSpPr>
          <p:spPr>
            <a:xfrm>
              <a:off x="7768703" y="2101142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" name="Straight Connector 30">
              <a:extLst>
                <a:ext uri="{FF2B5EF4-FFF2-40B4-BE49-F238E27FC236}">
                  <a16:creationId xmlns:a16="http://schemas.microsoft.com/office/drawing/2014/main" id="{4194A397-3F5E-43B7-A316-493D0DF44868}"/>
                </a:ext>
              </a:extLst>
            </p:cNvPr>
            <p:cNvCxnSpPr>
              <a:cxnSpLocks/>
            </p:cNvCxnSpPr>
            <p:nvPr/>
          </p:nvCxnSpPr>
          <p:spPr>
            <a:xfrm>
              <a:off x="10017832" y="2101142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" name="Straight Connector 31">
              <a:extLst>
                <a:ext uri="{FF2B5EF4-FFF2-40B4-BE49-F238E27FC236}">
                  <a16:creationId xmlns:a16="http://schemas.microsoft.com/office/drawing/2014/main" id="{455A5D3E-8DEE-420C-BF49-4FDB538C5A67}"/>
                </a:ext>
              </a:extLst>
            </p:cNvPr>
            <p:cNvCxnSpPr>
              <a:cxnSpLocks/>
            </p:cNvCxnSpPr>
            <p:nvPr/>
          </p:nvCxnSpPr>
          <p:spPr>
            <a:xfrm>
              <a:off x="8911705" y="2101142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327" name="Rectangle 48">
            <a:extLst>
              <a:ext uri="{FF2B5EF4-FFF2-40B4-BE49-F238E27FC236}">
                <a16:creationId xmlns:a16="http://schemas.microsoft.com/office/drawing/2014/main" id="{5C3374E5-8F34-4259-A78D-063086340B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76363" y="1327562"/>
            <a:ext cx="331200" cy="252000"/>
          </a:xfrm>
          <a:prstGeom prst="rect">
            <a:avLst/>
          </a:prstGeom>
          <a:noFill/>
          <a:ln w="635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none" lIns="0" tIns="0" rIns="0" bIns="0" numCol="1" anchor="ctr" anchorCtr="0" compatLnSpc="1">
            <a:prstTxWarp prst="textNoShape">
              <a:avLst/>
            </a:prstTxWarp>
            <a:no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nsolas" panose="020B0609020204030204" pitchFamily="49" charset="0"/>
                <a:ea typeface="ＭＳ Ｐゴシック" panose="020B0600070205080204" pitchFamily="34" charset="-128"/>
                <a:cs typeface="+mn-cs"/>
              </a:rPr>
              <a:t>E</a:t>
            </a:r>
            <a:r>
              <a:rPr kumimoji="0" lang="en-US" sz="1200" b="0" i="0" u="none" strike="noStrike" kern="1200" cap="none" spc="0" normalizeH="0" baseline="-25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nsolas" panose="020B0609020204030204" pitchFamily="49" charset="0"/>
                <a:ea typeface="ＭＳ Ｐゴシック" panose="020B0600070205080204" pitchFamily="34" charset="-128"/>
                <a:cs typeface="+mn-cs"/>
              </a:rPr>
              <a:t>6</a:t>
            </a:r>
            <a:endParaRPr kumimoji="0" lang="en-CH" altLang="en-CH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328" name="Rectangle 29">
            <a:extLst>
              <a:ext uri="{FF2B5EF4-FFF2-40B4-BE49-F238E27FC236}">
                <a16:creationId xmlns:a16="http://schemas.microsoft.com/office/drawing/2014/main" id="{3E826BE3-D567-465F-AB3E-FC6CEEBF641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76363" y="1004738"/>
            <a:ext cx="331200" cy="324000"/>
          </a:xfrm>
          <a:prstGeom prst="rect">
            <a:avLst/>
          </a:prstGeom>
          <a:noFill/>
          <a:ln w="635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no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CH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 panose="020B0604030504040204" pitchFamily="34" charset="0"/>
                <a:ea typeface="ＭＳ Ｐゴシック" panose="020B0600070205080204" pitchFamily="34" charset="-128"/>
                <a:cs typeface="+mn-cs"/>
              </a:rPr>
              <a:t>8</a:t>
            </a:r>
            <a:endParaRPr kumimoji="0" lang="en-CH" altLang="en-CH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grpSp>
        <p:nvGrpSpPr>
          <p:cNvPr id="334" name="Group 333">
            <a:extLst>
              <a:ext uri="{FF2B5EF4-FFF2-40B4-BE49-F238E27FC236}">
                <a16:creationId xmlns:a16="http://schemas.microsoft.com/office/drawing/2014/main" id="{BC666277-2CBB-46EC-838E-0C7B13DB300E}"/>
              </a:ext>
            </a:extLst>
          </p:cNvPr>
          <p:cNvGrpSpPr/>
          <p:nvPr/>
        </p:nvGrpSpPr>
        <p:grpSpPr>
          <a:xfrm>
            <a:off x="4244893" y="1004738"/>
            <a:ext cx="331200" cy="1835117"/>
            <a:chOff x="5410200" y="1004738"/>
            <a:chExt cx="331200" cy="1835117"/>
          </a:xfrm>
        </p:grpSpPr>
        <p:sp>
          <p:nvSpPr>
            <p:cNvPr id="335" name="Rectangle 48">
              <a:extLst>
                <a:ext uri="{FF2B5EF4-FFF2-40B4-BE49-F238E27FC236}">
                  <a16:creationId xmlns:a16="http://schemas.microsoft.com/office/drawing/2014/main" id="{297F945E-8439-4238-B96E-115E46847A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5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36" name="Rectangle 29">
              <a:extLst>
                <a:ext uri="{FF2B5EF4-FFF2-40B4-BE49-F238E27FC236}">
                  <a16:creationId xmlns:a16="http://schemas.microsoft.com/office/drawing/2014/main" id="{234ED10A-8BF0-43DC-B80F-E1C9781963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7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37" name="Rectangle 48">
              <a:extLst>
                <a:ext uri="{FF2B5EF4-FFF2-40B4-BE49-F238E27FC236}">
                  <a16:creationId xmlns:a16="http://schemas.microsoft.com/office/drawing/2014/main" id="{387A1859-590F-4BE2-810A-4A6E696515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38" name="Rectangle 48">
              <a:extLst>
                <a:ext uri="{FF2B5EF4-FFF2-40B4-BE49-F238E27FC236}">
                  <a16:creationId xmlns:a16="http://schemas.microsoft.com/office/drawing/2014/main" id="{EF5B30EB-E433-4708-91AE-AA87A2BC61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3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39" name="Rectangle 48">
              <a:extLst>
                <a:ext uri="{FF2B5EF4-FFF2-40B4-BE49-F238E27FC236}">
                  <a16:creationId xmlns:a16="http://schemas.microsoft.com/office/drawing/2014/main" id="{6EF03208-866E-4C87-9D31-A40DD67D47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2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0" name="Rectangle 48">
              <a:extLst>
                <a:ext uri="{FF2B5EF4-FFF2-40B4-BE49-F238E27FC236}">
                  <a16:creationId xmlns:a16="http://schemas.microsoft.com/office/drawing/2014/main" id="{3589C470-B0A0-4CDD-8141-D072CE5F5E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1" name="Rectangle 48">
              <a:extLst>
                <a:ext uri="{FF2B5EF4-FFF2-40B4-BE49-F238E27FC236}">
                  <a16:creationId xmlns:a16="http://schemas.microsoft.com/office/drawing/2014/main" id="{6B64D656-AA6D-4CF1-A146-1DF571C714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D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342" name="Group 341">
            <a:extLst>
              <a:ext uri="{FF2B5EF4-FFF2-40B4-BE49-F238E27FC236}">
                <a16:creationId xmlns:a16="http://schemas.microsoft.com/office/drawing/2014/main" id="{35D5D976-C5CB-4915-A940-F1F859F0DCEB}"/>
              </a:ext>
            </a:extLst>
          </p:cNvPr>
          <p:cNvGrpSpPr/>
          <p:nvPr/>
        </p:nvGrpSpPr>
        <p:grpSpPr>
          <a:xfrm>
            <a:off x="3909615" y="1004738"/>
            <a:ext cx="331200" cy="1835117"/>
            <a:chOff x="5410200" y="1004738"/>
            <a:chExt cx="331200" cy="1835117"/>
          </a:xfrm>
        </p:grpSpPr>
        <p:sp>
          <p:nvSpPr>
            <p:cNvPr id="343" name="Rectangle 48">
              <a:extLst>
                <a:ext uri="{FF2B5EF4-FFF2-40B4-BE49-F238E27FC236}">
                  <a16:creationId xmlns:a16="http://schemas.microsoft.com/office/drawing/2014/main" id="{DB108FB9-796F-4D35-BC0A-CC04642431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4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4" name="Rectangle 29">
              <a:extLst>
                <a:ext uri="{FF2B5EF4-FFF2-40B4-BE49-F238E27FC236}">
                  <a16:creationId xmlns:a16="http://schemas.microsoft.com/office/drawing/2014/main" id="{B433B9A4-94B1-4C87-A6E1-55518397A4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6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5" name="Rectangle 48">
              <a:extLst>
                <a:ext uri="{FF2B5EF4-FFF2-40B4-BE49-F238E27FC236}">
                  <a16:creationId xmlns:a16="http://schemas.microsoft.com/office/drawing/2014/main" id="{01CE9CD9-3BA8-48AF-97F3-8DBD484E47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6" name="Rectangle 48">
              <a:extLst>
                <a:ext uri="{FF2B5EF4-FFF2-40B4-BE49-F238E27FC236}">
                  <a16:creationId xmlns:a16="http://schemas.microsoft.com/office/drawing/2014/main" id="{615243F1-AB54-43A6-B06A-0C6CE1214A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2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7" name="Rectangle 48">
              <a:extLst>
                <a:ext uri="{FF2B5EF4-FFF2-40B4-BE49-F238E27FC236}">
                  <a16:creationId xmlns:a16="http://schemas.microsoft.com/office/drawing/2014/main" id="{28949A8F-4EB4-4CC9-BBAF-C67DBBE384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1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8" name="Rectangle 48">
              <a:extLst>
                <a:ext uri="{FF2B5EF4-FFF2-40B4-BE49-F238E27FC236}">
                  <a16:creationId xmlns:a16="http://schemas.microsoft.com/office/drawing/2014/main" id="{B8EFCFE0-6C94-4A1A-8750-7EBCECD3A6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D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9" name="Rectangle 48">
              <a:extLst>
                <a:ext uri="{FF2B5EF4-FFF2-40B4-BE49-F238E27FC236}">
                  <a16:creationId xmlns:a16="http://schemas.microsoft.com/office/drawing/2014/main" id="{B3BB5F8C-F65C-4C77-9345-C1A0847159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F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350" name="Group 349">
            <a:extLst>
              <a:ext uri="{FF2B5EF4-FFF2-40B4-BE49-F238E27FC236}">
                <a16:creationId xmlns:a16="http://schemas.microsoft.com/office/drawing/2014/main" id="{F64DB39A-2EDA-4EE0-89CA-B7E7863F05E0}"/>
              </a:ext>
            </a:extLst>
          </p:cNvPr>
          <p:cNvGrpSpPr/>
          <p:nvPr/>
        </p:nvGrpSpPr>
        <p:grpSpPr>
          <a:xfrm>
            <a:off x="3578145" y="1004738"/>
            <a:ext cx="331200" cy="1835117"/>
            <a:chOff x="5410200" y="1004738"/>
            <a:chExt cx="331200" cy="1835117"/>
          </a:xfrm>
        </p:grpSpPr>
        <p:sp>
          <p:nvSpPr>
            <p:cNvPr id="351" name="Rectangle 48">
              <a:extLst>
                <a:ext uri="{FF2B5EF4-FFF2-40B4-BE49-F238E27FC236}">
                  <a16:creationId xmlns:a16="http://schemas.microsoft.com/office/drawing/2014/main" id="{948C3007-FCCB-4C6E-AC3E-7A3E53F18A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3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2" name="Rectangle 29">
              <a:extLst>
                <a:ext uri="{FF2B5EF4-FFF2-40B4-BE49-F238E27FC236}">
                  <a16:creationId xmlns:a16="http://schemas.microsoft.com/office/drawing/2014/main" id="{99A1184C-590C-48A6-B563-6107C0ED8F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5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3" name="Rectangle 48">
              <a:extLst>
                <a:ext uri="{FF2B5EF4-FFF2-40B4-BE49-F238E27FC236}">
                  <a16:creationId xmlns:a16="http://schemas.microsoft.com/office/drawing/2014/main" id="{F7C02F4A-2BDB-4EDC-B5CD-C21DA4AA58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4" name="Rectangle 48">
              <a:extLst>
                <a:ext uri="{FF2B5EF4-FFF2-40B4-BE49-F238E27FC236}">
                  <a16:creationId xmlns:a16="http://schemas.microsoft.com/office/drawing/2014/main" id="{BDA0FFCA-B617-4185-A4E4-C01BE10E6F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1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5" name="Rectangle 48">
              <a:extLst>
                <a:ext uri="{FF2B5EF4-FFF2-40B4-BE49-F238E27FC236}">
                  <a16:creationId xmlns:a16="http://schemas.microsoft.com/office/drawing/2014/main" id="{D0A0FC86-ADFC-4188-A139-A278280217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D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6" name="Rectangle 48">
              <a:extLst>
                <a:ext uri="{FF2B5EF4-FFF2-40B4-BE49-F238E27FC236}">
                  <a16:creationId xmlns:a16="http://schemas.microsoft.com/office/drawing/2014/main" id="{C1B0E32B-96BA-4122-95E4-2EEAEF7498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F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7" name="Rectangle 48">
              <a:extLst>
                <a:ext uri="{FF2B5EF4-FFF2-40B4-BE49-F238E27FC236}">
                  <a16:creationId xmlns:a16="http://schemas.microsoft.com/office/drawing/2014/main" id="{1BCD692A-E03D-446D-805F-8727CCA169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390" name="Group 389">
            <a:extLst>
              <a:ext uri="{FF2B5EF4-FFF2-40B4-BE49-F238E27FC236}">
                <a16:creationId xmlns:a16="http://schemas.microsoft.com/office/drawing/2014/main" id="{D0D0D1D7-221D-499B-A7D7-74C40B469889}"/>
              </a:ext>
            </a:extLst>
          </p:cNvPr>
          <p:cNvGrpSpPr/>
          <p:nvPr/>
        </p:nvGrpSpPr>
        <p:grpSpPr>
          <a:xfrm>
            <a:off x="3248214" y="1004738"/>
            <a:ext cx="331200" cy="1835117"/>
            <a:chOff x="5410200" y="1004738"/>
            <a:chExt cx="331200" cy="1835117"/>
          </a:xfrm>
        </p:grpSpPr>
        <p:sp>
          <p:nvSpPr>
            <p:cNvPr id="391" name="Rectangle 48">
              <a:extLst>
                <a:ext uri="{FF2B5EF4-FFF2-40B4-BE49-F238E27FC236}">
                  <a16:creationId xmlns:a16="http://schemas.microsoft.com/office/drawing/2014/main" id="{142C9FB2-4DFA-45FE-9967-3D16C5807E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2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92" name="Rectangle 29">
              <a:extLst>
                <a:ext uri="{FF2B5EF4-FFF2-40B4-BE49-F238E27FC236}">
                  <a16:creationId xmlns:a16="http://schemas.microsoft.com/office/drawing/2014/main" id="{13C845B4-BBD0-4E88-86A5-1201EC939C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4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93" name="Rectangle 48">
              <a:extLst>
                <a:ext uri="{FF2B5EF4-FFF2-40B4-BE49-F238E27FC236}">
                  <a16:creationId xmlns:a16="http://schemas.microsoft.com/office/drawing/2014/main" id="{4FC63368-BB30-4160-8128-E1956EDEE1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94" name="Rectangle 48">
              <a:extLst>
                <a:ext uri="{FF2B5EF4-FFF2-40B4-BE49-F238E27FC236}">
                  <a16:creationId xmlns:a16="http://schemas.microsoft.com/office/drawing/2014/main" id="{5A872067-9D5D-455D-B495-E18252EE3F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D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95" name="Rectangle 48">
              <a:extLst>
                <a:ext uri="{FF2B5EF4-FFF2-40B4-BE49-F238E27FC236}">
                  <a16:creationId xmlns:a16="http://schemas.microsoft.com/office/drawing/2014/main" id="{EB1BAB0E-8365-4C09-B376-99F62A1D9B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F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96" name="Rectangle 48">
              <a:extLst>
                <a:ext uri="{FF2B5EF4-FFF2-40B4-BE49-F238E27FC236}">
                  <a16:creationId xmlns:a16="http://schemas.microsoft.com/office/drawing/2014/main" id="{CABB04FE-6DE0-4414-A1A8-D9186CBEA9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97" name="Rectangle 48">
              <a:extLst>
                <a:ext uri="{FF2B5EF4-FFF2-40B4-BE49-F238E27FC236}">
                  <a16:creationId xmlns:a16="http://schemas.microsoft.com/office/drawing/2014/main" id="{D449F55E-6A28-4068-9352-3D600B69D6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398" name="Group 397">
            <a:extLst>
              <a:ext uri="{FF2B5EF4-FFF2-40B4-BE49-F238E27FC236}">
                <a16:creationId xmlns:a16="http://schemas.microsoft.com/office/drawing/2014/main" id="{83D1EE34-BD69-4228-8815-3E2F99EC7E75}"/>
              </a:ext>
            </a:extLst>
          </p:cNvPr>
          <p:cNvGrpSpPr/>
          <p:nvPr/>
        </p:nvGrpSpPr>
        <p:grpSpPr>
          <a:xfrm>
            <a:off x="2916744" y="1004738"/>
            <a:ext cx="331200" cy="1835117"/>
            <a:chOff x="5410200" y="1004738"/>
            <a:chExt cx="331200" cy="1835117"/>
          </a:xfrm>
        </p:grpSpPr>
        <p:sp>
          <p:nvSpPr>
            <p:cNvPr id="399" name="Rectangle 48">
              <a:extLst>
                <a:ext uri="{FF2B5EF4-FFF2-40B4-BE49-F238E27FC236}">
                  <a16:creationId xmlns:a16="http://schemas.microsoft.com/office/drawing/2014/main" id="{CDFC79D4-F0D6-4806-BBCC-A199E0E367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1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0" name="Rectangle 29">
              <a:extLst>
                <a:ext uri="{FF2B5EF4-FFF2-40B4-BE49-F238E27FC236}">
                  <a16:creationId xmlns:a16="http://schemas.microsoft.com/office/drawing/2014/main" id="{8456C1BF-C019-45CA-9136-7AF43E6027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3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1" name="Rectangle 48">
              <a:extLst>
                <a:ext uri="{FF2B5EF4-FFF2-40B4-BE49-F238E27FC236}">
                  <a16:creationId xmlns:a16="http://schemas.microsoft.com/office/drawing/2014/main" id="{603066F0-C071-4BB9-915E-ED891C4BA2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D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2" name="Rectangle 48">
              <a:extLst>
                <a:ext uri="{FF2B5EF4-FFF2-40B4-BE49-F238E27FC236}">
                  <a16:creationId xmlns:a16="http://schemas.microsoft.com/office/drawing/2014/main" id="{970BA58B-509E-4458-8B4B-FA40620B25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F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3" name="Rectangle 48">
              <a:extLst>
                <a:ext uri="{FF2B5EF4-FFF2-40B4-BE49-F238E27FC236}">
                  <a16:creationId xmlns:a16="http://schemas.microsoft.com/office/drawing/2014/main" id="{ACFC700F-1EF3-4765-B4A7-89DB13F1E1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4" name="Rectangle 48">
              <a:extLst>
                <a:ext uri="{FF2B5EF4-FFF2-40B4-BE49-F238E27FC236}">
                  <a16:creationId xmlns:a16="http://schemas.microsoft.com/office/drawing/2014/main" id="{62E8CF34-1D1A-44E1-81AE-291184DC8D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5" name="Rectangle 48">
              <a:extLst>
                <a:ext uri="{FF2B5EF4-FFF2-40B4-BE49-F238E27FC236}">
                  <a16:creationId xmlns:a16="http://schemas.microsoft.com/office/drawing/2014/main" id="{6B08EDC5-DFB0-47A0-8E71-4AD7900E0D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406" name="Group 405">
            <a:extLst>
              <a:ext uri="{FF2B5EF4-FFF2-40B4-BE49-F238E27FC236}">
                <a16:creationId xmlns:a16="http://schemas.microsoft.com/office/drawing/2014/main" id="{04D9F499-8E91-4BB3-880A-CCC85C9720BB}"/>
              </a:ext>
            </a:extLst>
          </p:cNvPr>
          <p:cNvGrpSpPr/>
          <p:nvPr/>
        </p:nvGrpSpPr>
        <p:grpSpPr>
          <a:xfrm>
            <a:off x="2581466" y="1004738"/>
            <a:ext cx="331200" cy="1835117"/>
            <a:chOff x="5410200" y="1004738"/>
            <a:chExt cx="331200" cy="1835117"/>
          </a:xfrm>
        </p:grpSpPr>
        <p:sp>
          <p:nvSpPr>
            <p:cNvPr id="407" name="Rectangle 48">
              <a:extLst>
                <a:ext uri="{FF2B5EF4-FFF2-40B4-BE49-F238E27FC236}">
                  <a16:creationId xmlns:a16="http://schemas.microsoft.com/office/drawing/2014/main" id="{27B534A0-1731-4C7B-AC8C-3E952B8E9F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D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8" name="Rectangle 29">
              <a:extLst>
                <a:ext uri="{FF2B5EF4-FFF2-40B4-BE49-F238E27FC236}">
                  <a16:creationId xmlns:a16="http://schemas.microsoft.com/office/drawing/2014/main" id="{19AE8AE4-23C5-411E-A72A-CF75831428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2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9" name="Rectangle 48">
              <a:extLst>
                <a:ext uri="{FF2B5EF4-FFF2-40B4-BE49-F238E27FC236}">
                  <a16:creationId xmlns:a16="http://schemas.microsoft.com/office/drawing/2014/main" id="{D60C497F-5863-432A-872C-7CC5B7AB8E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F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0" name="Rectangle 48">
              <a:extLst>
                <a:ext uri="{FF2B5EF4-FFF2-40B4-BE49-F238E27FC236}">
                  <a16:creationId xmlns:a16="http://schemas.microsoft.com/office/drawing/2014/main" id="{259E1573-4CCB-4122-9F76-DDF3F9C6E2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1" name="Rectangle 48">
              <a:extLst>
                <a:ext uri="{FF2B5EF4-FFF2-40B4-BE49-F238E27FC236}">
                  <a16:creationId xmlns:a16="http://schemas.microsoft.com/office/drawing/2014/main" id="{E7AD8661-72B6-434D-BAAE-A37760DEA8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2" name="Rectangle 48">
              <a:extLst>
                <a:ext uri="{FF2B5EF4-FFF2-40B4-BE49-F238E27FC236}">
                  <a16:creationId xmlns:a16="http://schemas.microsoft.com/office/drawing/2014/main" id="{FFDF3ED4-98B5-48BE-80CC-22D8F973FC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3" name="Rectangle 48">
              <a:extLst>
                <a:ext uri="{FF2B5EF4-FFF2-40B4-BE49-F238E27FC236}">
                  <a16:creationId xmlns:a16="http://schemas.microsoft.com/office/drawing/2014/main" id="{B05C23C0-D121-4693-B294-D836B1DE4A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414" name="Group 413">
            <a:extLst>
              <a:ext uri="{FF2B5EF4-FFF2-40B4-BE49-F238E27FC236}">
                <a16:creationId xmlns:a16="http://schemas.microsoft.com/office/drawing/2014/main" id="{D168BC2F-0974-4F0A-BFFB-E18AAB4F1C15}"/>
              </a:ext>
            </a:extLst>
          </p:cNvPr>
          <p:cNvGrpSpPr/>
          <p:nvPr/>
        </p:nvGrpSpPr>
        <p:grpSpPr>
          <a:xfrm>
            <a:off x="2249996" y="1004738"/>
            <a:ext cx="331200" cy="1835117"/>
            <a:chOff x="5410200" y="1004738"/>
            <a:chExt cx="331200" cy="1835117"/>
          </a:xfrm>
        </p:grpSpPr>
        <p:sp>
          <p:nvSpPr>
            <p:cNvPr id="415" name="Rectangle 48">
              <a:extLst>
                <a:ext uri="{FF2B5EF4-FFF2-40B4-BE49-F238E27FC236}">
                  <a16:creationId xmlns:a16="http://schemas.microsoft.com/office/drawing/2014/main" id="{DF6050E3-65BA-4872-BF70-2695E8DD5D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F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6" name="Rectangle 29">
              <a:extLst>
                <a:ext uri="{FF2B5EF4-FFF2-40B4-BE49-F238E27FC236}">
                  <a16:creationId xmlns:a16="http://schemas.microsoft.com/office/drawing/2014/main" id="{E633F1E3-BF51-4A22-A2FE-6031B8D6AD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1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7" name="Rectangle 48">
              <a:extLst>
                <a:ext uri="{FF2B5EF4-FFF2-40B4-BE49-F238E27FC236}">
                  <a16:creationId xmlns:a16="http://schemas.microsoft.com/office/drawing/2014/main" id="{D4FCBAF0-A16A-4869-AC17-83637C14CE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8" name="Rectangle 48">
              <a:extLst>
                <a:ext uri="{FF2B5EF4-FFF2-40B4-BE49-F238E27FC236}">
                  <a16:creationId xmlns:a16="http://schemas.microsoft.com/office/drawing/2014/main" id="{65EE864A-41B2-4B33-9FF8-1150A7CF83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9" name="Rectangle 48">
              <a:extLst>
                <a:ext uri="{FF2B5EF4-FFF2-40B4-BE49-F238E27FC236}">
                  <a16:creationId xmlns:a16="http://schemas.microsoft.com/office/drawing/2014/main" id="{65D34BCB-11DF-4DD0-BF8B-DE25D4AE1B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20" name="Rectangle 48">
              <a:extLst>
                <a:ext uri="{FF2B5EF4-FFF2-40B4-BE49-F238E27FC236}">
                  <a16:creationId xmlns:a16="http://schemas.microsoft.com/office/drawing/2014/main" id="{18D60625-9BC7-4C6D-99B1-E813F3C54B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21" name="Rectangle 48">
              <a:extLst>
                <a:ext uri="{FF2B5EF4-FFF2-40B4-BE49-F238E27FC236}">
                  <a16:creationId xmlns:a16="http://schemas.microsoft.com/office/drawing/2014/main" id="{FC1191EF-0526-421E-9971-AA816F7AF7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sp>
        <p:nvSpPr>
          <p:cNvPr id="425" name="Rectangle 29">
            <a:extLst>
              <a:ext uri="{FF2B5EF4-FFF2-40B4-BE49-F238E27FC236}">
                <a16:creationId xmlns:a16="http://schemas.microsoft.com/office/drawing/2014/main" id="{AED3A31C-147D-48A2-BB70-585A3895D5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98602" y="1004752"/>
            <a:ext cx="724441" cy="324000"/>
          </a:xfrm>
          <a:prstGeom prst="rect">
            <a:avLst/>
          </a:prstGeom>
          <a:noFill/>
          <a:ln w="635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no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CH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 panose="020B0604030504040204" pitchFamily="34" charset="0"/>
                <a:ea typeface="ＭＳ Ｐゴシック" panose="020B0600070205080204" pitchFamily="34" charset="-128"/>
                <a:cs typeface="+mn-cs"/>
              </a:rPr>
              <a:t>Cycle</a:t>
            </a:r>
            <a:endParaRPr kumimoji="0" lang="en-CH" altLang="en-CH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graphicFrame>
        <p:nvGraphicFramePr>
          <p:cNvPr id="183" name="Table 182">
            <a:extLst>
              <a:ext uri="{FF2B5EF4-FFF2-40B4-BE49-F238E27FC236}">
                <a16:creationId xmlns:a16="http://schemas.microsoft.com/office/drawing/2014/main" id="{EC8722A4-BC07-4377-AF70-204E93F2B8BB}"/>
              </a:ext>
            </a:extLst>
          </p:cNvPr>
          <p:cNvGraphicFramePr>
            <a:graphicFrameLocks noGrp="1"/>
          </p:cNvGraphicFramePr>
          <p:nvPr>
            <p:extLst/>
          </p:nvPr>
        </p:nvGraphicFramePr>
        <p:xfrm>
          <a:off x="221457" y="1347785"/>
          <a:ext cx="2013700" cy="1521295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468000">
                  <a:extLst>
                    <a:ext uri="{9D8B030D-6E8A-4147-A177-3AD203B41FA5}">
                      <a16:colId xmlns:a16="http://schemas.microsoft.com/office/drawing/2014/main" val="3682851229"/>
                    </a:ext>
                  </a:extLst>
                </a:gridCol>
                <a:gridCol w="792000">
                  <a:extLst>
                    <a:ext uri="{9D8B030D-6E8A-4147-A177-3AD203B41FA5}">
                      <a16:colId xmlns:a16="http://schemas.microsoft.com/office/drawing/2014/main" val="617141317"/>
                    </a:ext>
                  </a:extLst>
                </a:gridCol>
                <a:gridCol w="288000">
                  <a:extLst>
                    <a:ext uri="{9D8B030D-6E8A-4147-A177-3AD203B41FA5}">
                      <a16:colId xmlns:a16="http://schemas.microsoft.com/office/drawing/2014/main" val="1426253014"/>
                    </a:ext>
                  </a:extLst>
                </a:gridCol>
                <a:gridCol w="465700">
                  <a:extLst>
                    <a:ext uri="{9D8B030D-6E8A-4147-A177-3AD203B41FA5}">
                      <a16:colId xmlns:a16="http://schemas.microsoft.com/office/drawing/2014/main" val="3517611654"/>
                    </a:ext>
                  </a:extLst>
                </a:gridCol>
              </a:tblGrid>
              <a:tr h="171963"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MUL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R1, R2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  <a:sym typeface="Wingdings" panose="05000000000000000000" pitchFamily="2" charset="2"/>
                        </a:rPr>
                        <a:t>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R3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296241112"/>
                  </a:ext>
                </a:extLst>
              </a:tr>
              <a:tr h="274495"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ADD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R3, R4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  <a:sym typeface="Wingdings" panose="05000000000000000000" pitchFamily="2" charset="2"/>
                        </a:rPr>
                        <a:t>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R5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263739423"/>
                  </a:ext>
                </a:extLst>
              </a:tr>
              <a:tr h="216000"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ADD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R2, R6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  <a:sym typeface="Wingdings" panose="05000000000000000000" pitchFamily="2" charset="2"/>
                        </a:rPr>
                        <a:t>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R7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702113013"/>
                  </a:ext>
                </a:extLst>
              </a:tr>
              <a:tr h="216000"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ADD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R8, R9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  <a:sym typeface="Wingdings" panose="05000000000000000000" pitchFamily="2" charset="2"/>
                        </a:rPr>
                        <a:t>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R10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152265442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MUL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R7, R10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  <a:sym typeface="Wingdings" panose="05000000000000000000" pitchFamily="2" charset="2"/>
                        </a:rPr>
                        <a:t>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R11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4281479556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ADD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R5, R11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  <a:sym typeface="Wingdings" panose="05000000000000000000" pitchFamily="2" charset="2"/>
                        </a:rPr>
                        <a:t>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R5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928953267"/>
                  </a:ext>
                </a:extLst>
              </a:tr>
            </a:tbl>
          </a:graphicData>
        </a:graphic>
      </p:graphicFrame>
      <p:graphicFrame>
        <p:nvGraphicFramePr>
          <p:cNvPr id="184" name="Table 183">
            <a:extLst>
              <a:ext uri="{FF2B5EF4-FFF2-40B4-BE49-F238E27FC236}">
                <a16:creationId xmlns:a16="http://schemas.microsoft.com/office/drawing/2014/main" id="{C196DA4A-7260-463D-9234-9B1B2CFD965D}"/>
              </a:ext>
            </a:extLst>
          </p:cNvPr>
          <p:cNvGraphicFramePr>
            <a:graphicFrameLocks noGrp="1"/>
          </p:cNvGraphicFramePr>
          <p:nvPr>
            <p:extLst/>
          </p:nvPr>
        </p:nvGraphicFramePr>
        <p:xfrm>
          <a:off x="228600" y="3060460"/>
          <a:ext cx="2021396" cy="302400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87197">
                  <a:extLst>
                    <a:ext uri="{9D8B030D-6E8A-4147-A177-3AD203B41FA5}">
                      <a16:colId xmlns:a16="http://schemas.microsoft.com/office/drawing/2014/main" val="178228208"/>
                    </a:ext>
                  </a:extLst>
                </a:gridCol>
                <a:gridCol w="456057">
                  <a:extLst>
                    <a:ext uri="{9D8B030D-6E8A-4147-A177-3AD203B41FA5}">
                      <a16:colId xmlns:a16="http://schemas.microsoft.com/office/drawing/2014/main" val="514640341"/>
                    </a:ext>
                  </a:extLst>
                </a:gridCol>
                <a:gridCol w="374587">
                  <a:extLst>
                    <a:ext uri="{9D8B030D-6E8A-4147-A177-3AD203B41FA5}">
                      <a16:colId xmlns:a16="http://schemas.microsoft.com/office/drawing/2014/main" val="3807375684"/>
                    </a:ext>
                  </a:extLst>
                </a:gridCol>
                <a:gridCol w="503555">
                  <a:extLst>
                    <a:ext uri="{9D8B030D-6E8A-4147-A177-3AD203B41FA5}">
                      <a16:colId xmlns:a16="http://schemas.microsoft.com/office/drawing/2014/main" val="3476052078"/>
                    </a:ext>
                  </a:extLst>
                </a:gridCol>
              </a:tblGrid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200" b="0" dirty="0"/>
                        <a:t>Register</a:t>
                      </a:r>
                      <a:endParaRPr lang="en-CH" sz="1200" b="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0" dirty="0"/>
                        <a:t>Valid</a:t>
                      </a:r>
                      <a:endParaRPr lang="en-CH" sz="1200" b="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0" dirty="0"/>
                        <a:t>Tag</a:t>
                      </a:r>
                      <a:endParaRPr lang="en-CH" sz="1200" b="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0" dirty="0"/>
                        <a:t>Value</a:t>
                      </a:r>
                      <a:endParaRPr lang="en-CH" sz="1200" b="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1985566395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2667566001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R2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2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1971707030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R3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2</a:t>
                      </a:r>
                      <a:endParaRPr lang="en-CH" sz="1100" dirty="0"/>
                    </a:p>
                  </a:txBody>
                  <a:tcPr marL="45720" marR="45720" marT="0" marB="0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508806874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R4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4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806243909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R5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0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d</a:t>
                      </a:r>
                      <a:endParaRPr lang="en-CH" sz="1100" dirty="0"/>
                    </a:p>
                  </a:txBody>
                  <a:tcPr marL="45720" marR="45720" marT="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29961605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R6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6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1165326860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R7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0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b</a:t>
                      </a:r>
                      <a:endParaRPr lang="en-CH" sz="1100" dirty="0"/>
                    </a:p>
                  </a:txBody>
                  <a:tcPr marL="45720" marR="45720" marT="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53840681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R8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8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3714141881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R9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9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2696080266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R10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0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c</a:t>
                      </a:r>
                      <a:endParaRPr lang="en-CH" sz="1100" dirty="0"/>
                    </a:p>
                  </a:txBody>
                  <a:tcPr marL="45720" marR="45720" marT="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71106818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R11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0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y</a:t>
                      </a:r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97808428"/>
                  </a:ext>
                </a:extLst>
              </a:tr>
            </a:tbl>
          </a:graphicData>
        </a:graphic>
      </p:graphicFrame>
      <p:graphicFrame>
        <p:nvGraphicFramePr>
          <p:cNvPr id="186" name="Table 185">
            <a:extLst>
              <a:ext uri="{FF2B5EF4-FFF2-40B4-BE49-F238E27FC236}">
                <a16:creationId xmlns:a16="http://schemas.microsoft.com/office/drawing/2014/main" id="{BBC7C4D2-74EE-43DC-8465-104310E144B0}"/>
              </a:ext>
            </a:extLst>
          </p:cNvPr>
          <p:cNvGraphicFramePr>
            <a:graphicFrameLocks noGrp="1"/>
          </p:cNvGraphicFramePr>
          <p:nvPr>
            <p:extLst/>
          </p:nvPr>
        </p:nvGraphicFramePr>
        <p:xfrm>
          <a:off x="5860859" y="3198590"/>
          <a:ext cx="2500215" cy="1512190"/>
        </p:xfrm>
        <a:graphic>
          <a:graphicData uri="http://schemas.openxmlformats.org/drawingml/2006/table">
            <a:tbl>
              <a:tblPr firstRow="1" bandRow="1"/>
              <a:tblGrid>
                <a:gridCol w="196215">
                  <a:extLst>
                    <a:ext uri="{9D8B030D-6E8A-4147-A177-3AD203B41FA5}">
                      <a16:colId xmlns:a16="http://schemas.microsoft.com/office/drawing/2014/main" val="1480437428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1920182586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3827485233"/>
                    </a:ext>
                  </a:extLst>
                </a:gridCol>
                <a:gridCol w="432000">
                  <a:extLst>
                    <a:ext uri="{9D8B030D-6E8A-4147-A177-3AD203B41FA5}">
                      <a16:colId xmlns:a16="http://schemas.microsoft.com/office/drawing/2014/main" val="1951423778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3246411041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66036803"/>
                    </a:ext>
                  </a:extLst>
                </a:gridCol>
                <a:gridCol w="432000">
                  <a:extLst>
                    <a:ext uri="{9D8B030D-6E8A-4147-A177-3AD203B41FA5}">
                      <a16:colId xmlns:a16="http://schemas.microsoft.com/office/drawing/2014/main" val="3471918201"/>
                    </a:ext>
                  </a:extLst>
                </a:gridCol>
              </a:tblGrid>
              <a:tr h="252095">
                <a:tc rowSpan="2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3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Source 1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 gridSpan="3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Source 2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50521989"/>
                  </a:ext>
                </a:extLst>
              </a:tr>
              <a:tr h="252095">
                <a:tc v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Tag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Value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Tag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Value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894671291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x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2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509852004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y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0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b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0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c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99116283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z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043214300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t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857415154"/>
                  </a:ext>
                </a:extLst>
              </a:tr>
            </a:tbl>
          </a:graphicData>
        </a:graphic>
      </p:graphicFrame>
      <p:sp>
        <p:nvSpPr>
          <p:cNvPr id="188" name="Flowchart: Process 187">
            <a:extLst>
              <a:ext uri="{FF2B5EF4-FFF2-40B4-BE49-F238E27FC236}">
                <a16:creationId xmlns:a16="http://schemas.microsoft.com/office/drawing/2014/main" id="{B5512064-C390-4C10-A6A9-E93CB49C7ACF}"/>
              </a:ext>
            </a:extLst>
          </p:cNvPr>
          <p:cNvSpPr/>
          <p:nvPr/>
        </p:nvSpPr>
        <p:spPr bwMode="auto">
          <a:xfrm>
            <a:off x="5105399" y="1351221"/>
            <a:ext cx="3733801" cy="324001"/>
          </a:xfrm>
          <a:prstGeom prst="flowChartProcess">
            <a:avLst/>
          </a:prstGeom>
          <a:ln w="19050">
            <a:headEnd type="none" w="med" len="med"/>
            <a:tailEnd type="none" w="med" len="med"/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5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+mn-cs"/>
              </a:rPr>
              <a:t>Broadcast 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nsolas" panose="020B0609020204030204" pitchFamily="49" charset="0"/>
                <a:ea typeface="+mn-ea"/>
                <a:cs typeface="+mn-cs"/>
              </a:rPr>
              <a:t>ADD’s tag (b)</a:t>
            </a:r>
            <a:endParaRPr kumimoji="0" lang="en-CH" sz="1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nsolas" panose="020B0609020204030204" pitchFamily="49" charset="0"/>
              <a:ea typeface="+mn-ea"/>
              <a:cs typeface="+mn-cs"/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291D4BA3-3614-4F59-83AE-F9516A1FAAA2}"/>
              </a:ext>
            </a:extLst>
          </p:cNvPr>
          <p:cNvSpPr txBox="1"/>
          <p:nvPr/>
        </p:nvSpPr>
        <p:spPr>
          <a:xfrm>
            <a:off x="6258302" y="1756678"/>
            <a:ext cx="2580898" cy="29238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marR="0" lvl="0" indent="-28575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Wingdings" panose="05000000000000000000" pitchFamily="2" charset="2"/>
              <a:buChar char="ü"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Check tag</a:t>
            </a:r>
            <a:endParaRPr kumimoji="0" lang="en-CH" sz="13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02" name="TextBox 201">
            <a:extLst>
              <a:ext uri="{FF2B5EF4-FFF2-40B4-BE49-F238E27FC236}">
                <a16:creationId xmlns:a16="http://schemas.microsoft.com/office/drawing/2014/main" id="{D9F0786E-5DD5-4840-B134-1D126E311A3E}"/>
              </a:ext>
            </a:extLst>
          </p:cNvPr>
          <p:cNvSpPr txBox="1"/>
          <p:nvPr/>
        </p:nvSpPr>
        <p:spPr>
          <a:xfrm>
            <a:off x="6258302" y="2012428"/>
            <a:ext cx="2580898" cy="29238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marR="0" lvl="0" indent="-28575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Wingdings" panose="05000000000000000000" pitchFamily="2" charset="2"/>
              <a:buChar char="ü"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Check for invalidity</a:t>
            </a:r>
            <a:endParaRPr kumimoji="0" lang="en-CH" sz="13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cxnSp>
        <p:nvCxnSpPr>
          <p:cNvPr id="205" name="Connector: Elbow 204">
            <a:extLst>
              <a:ext uri="{FF2B5EF4-FFF2-40B4-BE49-F238E27FC236}">
                <a16:creationId xmlns:a16="http://schemas.microsoft.com/office/drawing/2014/main" id="{DAFBA58B-2D53-4493-A68D-BFFB8CAFC709}"/>
              </a:ext>
            </a:extLst>
          </p:cNvPr>
          <p:cNvCxnSpPr>
            <a:cxnSpLocks/>
          </p:cNvCxnSpPr>
          <p:nvPr/>
        </p:nvCxnSpPr>
        <p:spPr bwMode="auto">
          <a:xfrm rot="16200000" flipH="1">
            <a:off x="3531317" y="4572868"/>
            <a:ext cx="1011968" cy="180983"/>
          </a:xfrm>
          <a:prstGeom prst="bentConnector3">
            <a:avLst>
              <a:gd name="adj1" fmla="val 73880"/>
            </a:avLst>
          </a:prstGeom>
          <a:ln w="28575"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6" name="Connector: Elbow 205">
            <a:extLst>
              <a:ext uri="{FF2B5EF4-FFF2-40B4-BE49-F238E27FC236}">
                <a16:creationId xmlns:a16="http://schemas.microsoft.com/office/drawing/2014/main" id="{017DB998-7E28-4F9A-8B09-8176111E5CA9}"/>
              </a:ext>
            </a:extLst>
          </p:cNvPr>
          <p:cNvCxnSpPr>
            <a:cxnSpLocks/>
          </p:cNvCxnSpPr>
          <p:nvPr/>
        </p:nvCxnSpPr>
        <p:spPr bwMode="auto">
          <a:xfrm rot="5400000">
            <a:off x="4306144" y="4398132"/>
            <a:ext cx="1011970" cy="530459"/>
          </a:xfrm>
          <a:prstGeom prst="bentConnector3">
            <a:avLst>
              <a:gd name="adj1" fmla="val 75817"/>
            </a:avLst>
          </a:prstGeom>
          <a:ln w="28575"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7" name="Connector: Elbow 206">
            <a:extLst>
              <a:ext uri="{FF2B5EF4-FFF2-40B4-BE49-F238E27FC236}">
                <a16:creationId xmlns:a16="http://schemas.microsoft.com/office/drawing/2014/main" id="{6B38ED85-6E56-4F7F-8A81-8D8334C70648}"/>
              </a:ext>
            </a:extLst>
          </p:cNvPr>
          <p:cNvCxnSpPr>
            <a:cxnSpLocks/>
          </p:cNvCxnSpPr>
          <p:nvPr/>
        </p:nvCxnSpPr>
        <p:spPr bwMode="auto">
          <a:xfrm rot="16200000" flipH="1">
            <a:off x="2794170" y="4271194"/>
            <a:ext cx="1011968" cy="784331"/>
          </a:xfrm>
          <a:prstGeom prst="bentConnector3">
            <a:avLst>
              <a:gd name="adj1" fmla="val 73235"/>
            </a:avLst>
          </a:prstGeom>
          <a:ln w="28575"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9" name="Flowchart: Process 208">
            <a:extLst>
              <a:ext uri="{FF2B5EF4-FFF2-40B4-BE49-F238E27FC236}">
                <a16:creationId xmlns:a16="http://schemas.microsoft.com/office/drawing/2014/main" id="{214EB8E2-9C82-4EB8-95E6-BFC7F02B0D21}"/>
              </a:ext>
            </a:extLst>
          </p:cNvPr>
          <p:cNvSpPr/>
          <p:nvPr/>
        </p:nvSpPr>
        <p:spPr bwMode="auto">
          <a:xfrm>
            <a:off x="5105399" y="951880"/>
            <a:ext cx="3733801" cy="324001"/>
          </a:xfrm>
          <a:prstGeom prst="flowChartProcess">
            <a:avLst/>
          </a:prstGeom>
          <a:ln w="19050">
            <a:headEnd type="none" w="med" len="med"/>
            <a:tailEnd type="none" w="med" len="med"/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5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nsolas" panose="020B0609020204030204" pitchFamily="49" charset="0"/>
                <a:ea typeface="+mn-ea"/>
                <a:cs typeface="+mn-cs"/>
              </a:rPr>
              <a:t>ADD in RS b is also </a:t>
            </a:r>
            <a:r>
              <a:rPr kumimoji="0" lang="en-US" sz="15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+mn-cs"/>
              </a:rPr>
              <a:t>done</a:t>
            </a:r>
            <a:endParaRPr kumimoji="0" lang="en-CH" sz="15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nsolas" panose="020B0609020204030204" pitchFamily="49" charset="0"/>
              <a:ea typeface="+mn-ea"/>
              <a:cs typeface="+mn-cs"/>
            </a:endParaRPr>
          </a:p>
        </p:txBody>
      </p:sp>
      <p:sp>
        <p:nvSpPr>
          <p:cNvPr id="211" name="Flowchart: Process 210">
            <a:extLst>
              <a:ext uri="{FF2B5EF4-FFF2-40B4-BE49-F238E27FC236}">
                <a16:creationId xmlns:a16="http://schemas.microsoft.com/office/drawing/2014/main" id="{7012A58C-C830-400F-BBDB-CC0F5329B4B7}"/>
              </a:ext>
            </a:extLst>
          </p:cNvPr>
          <p:cNvSpPr/>
          <p:nvPr/>
        </p:nvSpPr>
        <p:spPr bwMode="auto">
          <a:xfrm>
            <a:off x="5105399" y="2367602"/>
            <a:ext cx="3733801" cy="324001"/>
          </a:xfrm>
          <a:prstGeom prst="flowChartProcess">
            <a:avLst/>
          </a:prstGeom>
          <a:ln w="19050">
            <a:headEnd type="none" w="med" len="med"/>
            <a:tailEnd type="none" w="med" len="med"/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5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+mn-cs"/>
              </a:rPr>
              <a:t>Broadcast ADD’s result (8)</a:t>
            </a:r>
            <a:endParaRPr kumimoji="0" lang="en-CH" sz="1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nsolas" panose="020B0609020204030204" pitchFamily="49" charset="0"/>
              <a:ea typeface="+mn-ea"/>
              <a:cs typeface="+mn-cs"/>
            </a:endParaRPr>
          </a:p>
        </p:txBody>
      </p:sp>
      <p:sp>
        <p:nvSpPr>
          <p:cNvPr id="212" name="TextBox 211">
            <a:extLst>
              <a:ext uri="{FF2B5EF4-FFF2-40B4-BE49-F238E27FC236}">
                <a16:creationId xmlns:a16="http://schemas.microsoft.com/office/drawing/2014/main" id="{A388525C-B90E-415A-9F03-7BF80E5D2EC2}"/>
              </a:ext>
            </a:extLst>
          </p:cNvPr>
          <p:cNvSpPr txBox="1"/>
          <p:nvPr/>
        </p:nvSpPr>
        <p:spPr>
          <a:xfrm>
            <a:off x="923942" y="4833151"/>
            <a:ext cx="438912" cy="237744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 wrap="square" lIns="0" tIns="0" rIns="0" bIns="0" rtlCol="0" anchor="ctr">
            <a:no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432FF"/>
                </a:solidFill>
                <a:effectLst/>
                <a:uLnTx/>
                <a:uFillTx/>
                <a:latin typeface="Tahoma"/>
                <a:ea typeface="ＭＳ Ｐゴシック" panose="020B0600070205080204" pitchFamily="34" charset="-128"/>
                <a:cs typeface="+mn-cs"/>
              </a:rPr>
              <a:t>1</a:t>
            </a:r>
            <a:endParaRPr kumimoji="0" lang="en-CH" sz="1100" b="0" i="0" u="none" strike="noStrike" kern="1200" cap="none" spc="0" normalizeH="0" baseline="0" noProof="0" dirty="0">
              <a:ln>
                <a:noFill/>
              </a:ln>
              <a:solidFill>
                <a:srgbClr val="0432FF"/>
              </a:solidFill>
              <a:effectLst/>
              <a:uLnTx/>
              <a:uFillTx/>
              <a:latin typeface="Tahoma"/>
              <a:ea typeface="ＭＳ Ｐゴシック" panose="020B0600070205080204" pitchFamily="34" charset="-128"/>
              <a:cs typeface="+mn-cs"/>
            </a:endParaRPr>
          </a:p>
        </p:txBody>
      </p:sp>
      <p:cxnSp>
        <p:nvCxnSpPr>
          <p:cNvPr id="142" name="Connector: Elbow 141">
            <a:extLst>
              <a:ext uri="{FF2B5EF4-FFF2-40B4-BE49-F238E27FC236}">
                <a16:creationId xmlns:a16="http://schemas.microsoft.com/office/drawing/2014/main" id="{1F7BA9F3-BAEC-4E60-A587-3D5E2B61614F}"/>
              </a:ext>
            </a:extLst>
          </p:cNvPr>
          <p:cNvCxnSpPr>
            <a:cxnSpLocks/>
          </p:cNvCxnSpPr>
          <p:nvPr/>
        </p:nvCxnSpPr>
        <p:spPr bwMode="auto">
          <a:xfrm rot="16200000" flipH="1">
            <a:off x="2172675" y="2312552"/>
            <a:ext cx="1912011" cy="3150653"/>
          </a:xfrm>
          <a:prstGeom prst="bentConnector3">
            <a:avLst>
              <a:gd name="adj1" fmla="val -16"/>
            </a:avLst>
          </a:prstGeom>
          <a:ln w="28575">
            <a:headEnd type="none" w="med" len="med"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67" name="TextBox 366">
            <a:extLst>
              <a:ext uri="{FF2B5EF4-FFF2-40B4-BE49-F238E27FC236}">
                <a16:creationId xmlns:a16="http://schemas.microsoft.com/office/drawing/2014/main" id="{AE20397A-A81F-4AAD-8C55-A0551E4B6B28}"/>
              </a:ext>
            </a:extLst>
          </p:cNvPr>
          <p:cNvSpPr txBox="1"/>
          <p:nvPr/>
        </p:nvSpPr>
        <p:spPr>
          <a:xfrm>
            <a:off x="6089736" y="3965556"/>
            <a:ext cx="299066" cy="261610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432FF"/>
                </a:solidFill>
                <a:effectLst/>
                <a:uLnTx/>
                <a:uFillTx/>
                <a:latin typeface="Tahoma"/>
                <a:ea typeface="ＭＳ Ｐゴシック" panose="020B0600070205080204" pitchFamily="34" charset="-128"/>
                <a:cs typeface="+mn-cs"/>
              </a:rPr>
              <a:t>1</a:t>
            </a:r>
            <a:endParaRPr kumimoji="0" lang="en-CH" sz="1100" b="0" i="0" u="none" strike="noStrike" kern="1200" cap="none" spc="0" normalizeH="0" baseline="0" noProof="0" dirty="0">
              <a:ln>
                <a:noFill/>
              </a:ln>
              <a:solidFill>
                <a:srgbClr val="0432FF"/>
              </a:solidFill>
              <a:effectLst/>
              <a:uLnTx/>
              <a:uFillTx/>
              <a:latin typeface="Tahoma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366" name="TextBox 365">
            <a:extLst>
              <a:ext uri="{FF2B5EF4-FFF2-40B4-BE49-F238E27FC236}">
                <a16:creationId xmlns:a16="http://schemas.microsoft.com/office/drawing/2014/main" id="{12C3EEEC-996A-45F3-AD10-E8FA26C272FE}"/>
              </a:ext>
            </a:extLst>
          </p:cNvPr>
          <p:cNvSpPr txBox="1"/>
          <p:nvPr/>
        </p:nvSpPr>
        <p:spPr>
          <a:xfrm>
            <a:off x="6789392" y="3969944"/>
            <a:ext cx="411480" cy="261610"/>
          </a:xfrm>
          <a:prstGeom prst="rect">
            <a:avLst/>
          </a:prstGeom>
          <a:solidFill>
            <a:schemeClr val="bg1"/>
          </a:solidFill>
          <a:ln w="12700"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432FF"/>
                </a:solidFill>
                <a:effectLst/>
                <a:uLnTx/>
                <a:uFillTx/>
                <a:latin typeface="Tahoma"/>
                <a:ea typeface="ＭＳ Ｐゴシック" panose="020B0600070205080204" pitchFamily="34" charset="-128"/>
                <a:cs typeface="+mn-cs"/>
              </a:rPr>
              <a:t>8</a:t>
            </a:r>
            <a:endParaRPr kumimoji="0" lang="en-CH" sz="1100" b="0" i="0" u="none" strike="noStrike" kern="1200" cap="none" spc="0" normalizeH="0" baseline="0" noProof="0" dirty="0">
              <a:ln>
                <a:noFill/>
              </a:ln>
              <a:solidFill>
                <a:srgbClr val="0432FF"/>
              </a:solidFill>
              <a:effectLst/>
              <a:uLnTx/>
              <a:uFillTx/>
              <a:latin typeface="Tahoma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368" name="TextBox 367">
            <a:extLst>
              <a:ext uri="{FF2B5EF4-FFF2-40B4-BE49-F238E27FC236}">
                <a16:creationId xmlns:a16="http://schemas.microsoft.com/office/drawing/2014/main" id="{CE5E4FAC-3D08-47CA-B88C-62C7BB6AB6D9}"/>
              </a:ext>
            </a:extLst>
          </p:cNvPr>
          <p:cNvSpPr txBox="1"/>
          <p:nvPr/>
        </p:nvSpPr>
        <p:spPr>
          <a:xfrm>
            <a:off x="6432214" y="3961812"/>
            <a:ext cx="338328" cy="2286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H" sz="11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ahoma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09" name="Rectangle 48">
            <a:extLst>
              <a:ext uri="{FF2B5EF4-FFF2-40B4-BE49-F238E27FC236}">
                <a16:creationId xmlns:a16="http://schemas.microsoft.com/office/drawing/2014/main" id="{74CB8AA8-53B1-42D6-AC1F-C7D9FD6C72C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76363" y="1831824"/>
            <a:ext cx="331200" cy="252000"/>
          </a:xfrm>
          <a:prstGeom prst="rect">
            <a:avLst/>
          </a:prstGeom>
          <a:noFill/>
          <a:ln w="635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none" lIns="0" tIns="0" rIns="0" bIns="0" numCol="1" anchor="ctr" anchorCtr="0" compatLnSpc="1">
            <a:prstTxWarp prst="textNoShape">
              <a:avLst/>
            </a:prstTxWarp>
            <a:no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nsolas" panose="020B0609020204030204" pitchFamily="49" charset="0"/>
                <a:ea typeface="ＭＳ Ｐゴシック" panose="020B0600070205080204" pitchFamily="34" charset="-128"/>
                <a:cs typeface="+mn-cs"/>
              </a:rPr>
              <a:t>E</a:t>
            </a:r>
            <a:r>
              <a:rPr kumimoji="0" lang="en-US" sz="1200" b="0" i="0" u="none" strike="noStrike" kern="1200" cap="none" spc="0" normalizeH="0" baseline="-25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nsolas" panose="020B0609020204030204" pitchFamily="49" charset="0"/>
                <a:ea typeface="ＭＳ Ｐゴシック" panose="020B0600070205080204" pitchFamily="34" charset="-128"/>
                <a:cs typeface="+mn-cs"/>
              </a:rPr>
              <a:t>4</a:t>
            </a:r>
            <a:endParaRPr kumimoji="0" lang="en-CH" altLang="en-CH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13" name="Rectangle 48">
            <a:extLst>
              <a:ext uri="{FF2B5EF4-FFF2-40B4-BE49-F238E27FC236}">
                <a16:creationId xmlns:a16="http://schemas.microsoft.com/office/drawing/2014/main" id="{A4385044-8579-4A24-831C-25088DDF41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76363" y="1579562"/>
            <a:ext cx="331200" cy="252000"/>
          </a:xfrm>
          <a:prstGeom prst="rect">
            <a:avLst/>
          </a:prstGeom>
          <a:noFill/>
          <a:ln w="635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none" lIns="0" tIns="0" rIns="0" bIns="0" numCol="1" anchor="ctr" anchorCtr="0" compatLnSpc="1">
            <a:prstTxWarp prst="textNoShape">
              <a:avLst/>
            </a:prstTxWarp>
            <a:no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CH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nsolas" panose="020B0609020204030204" pitchFamily="49" charset="0"/>
                <a:ea typeface="ＭＳ Ｐゴシック" panose="020B0600070205080204" pitchFamily="34" charset="-128"/>
                <a:cs typeface="+mn-cs"/>
              </a:rPr>
              <a:t>-</a:t>
            </a:r>
            <a:endParaRPr kumimoji="0" lang="en-CH" altLang="en-CH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14" name="TextBox 113">
            <a:extLst>
              <a:ext uri="{FF2B5EF4-FFF2-40B4-BE49-F238E27FC236}">
                <a16:creationId xmlns:a16="http://schemas.microsoft.com/office/drawing/2014/main" id="{EC64AC14-E014-40AF-A7A6-CC5BC5FA8A05}"/>
              </a:ext>
            </a:extLst>
          </p:cNvPr>
          <p:cNvSpPr txBox="1"/>
          <p:nvPr/>
        </p:nvSpPr>
        <p:spPr>
          <a:xfrm>
            <a:off x="4214459" y="5740728"/>
            <a:ext cx="261748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/>
                <a:ea typeface="ＭＳ Ｐゴシック" panose="020B0600070205080204" pitchFamily="34" charset="-128"/>
                <a:cs typeface="+mn-cs"/>
              </a:rPr>
              <a:t>8</a:t>
            </a:r>
            <a:endParaRPr kumimoji="0" lang="en-CH" sz="11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ahoma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15" name="TextBox 114">
            <a:extLst>
              <a:ext uri="{FF2B5EF4-FFF2-40B4-BE49-F238E27FC236}">
                <a16:creationId xmlns:a16="http://schemas.microsoft.com/office/drawing/2014/main" id="{96C7D63D-475A-4A56-8B1F-C1CE4875C49E}"/>
              </a:ext>
            </a:extLst>
          </p:cNvPr>
          <p:cNvSpPr txBox="1"/>
          <p:nvPr/>
        </p:nvSpPr>
        <p:spPr>
          <a:xfrm>
            <a:off x="3781350" y="5740728"/>
            <a:ext cx="261748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/>
                <a:ea typeface="ＭＳ Ｐゴシック" panose="020B0600070205080204" pitchFamily="34" charset="-128"/>
                <a:cs typeface="+mn-cs"/>
              </a:rPr>
              <a:t>b</a:t>
            </a:r>
            <a:endParaRPr kumimoji="0" lang="en-CH" sz="11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ahoma"/>
              <a:ea typeface="ＭＳ Ｐゴシック" panose="020B0600070205080204" pitchFamily="34" charset="-128"/>
              <a:cs typeface="+mn-cs"/>
            </a:endParaRPr>
          </a:p>
        </p:txBody>
      </p:sp>
      <p:cxnSp>
        <p:nvCxnSpPr>
          <p:cNvPr id="131" name="Connector: Elbow 130">
            <a:extLst>
              <a:ext uri="{FF2B5EF4-FFF2-40B4-BE49-F238E27FC236}">
                <a16:creationId xmlns:a16="http://schemas.microsoft.com/office/drawing/2014/main" id="{4E0F02D7-EF35-46DE-9684-9A9B9689679F}"/>
              </a:ext>
            </a:extLst>
          </p:cNvPr>
          <p:cNvCxnSpPr>
            <a:cxnSpLocks/>
          </p:cNvCxnSpPr>
          <p:nvPr/>
        </p:nvCxnSpPr>
        <p:spPr bwMode="auto">
          <a:xfrm rot="16200000" flipV="1">
            <a:off x="1306792" y="3184584"/>
            <a:ext cx="2850600" cy="2345178"/>
          </a:xfrm>
          <a:prstGeom prst="bentConnector3">
            <a:avLst>
              <a:gd name="adj1" fmla="val -21487"/>
            </a:avLst>
          </a:prstGeom>
          <a:ln w="28575"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" name="Rectangle 15">
            <a:extLst>
              <a:ext uri="{FF2B5EF4-FFF2-40B4-BE49-F238E27FC236}">
                <a16:creationId xmlns:a16="http://schemas.microsoft.com/office/drawing/2014/main" id="{064B38C6-505F-4A8A-9FCE-FF1D24E8976A}"/>
              </a:ext>
            </a:extLst>
          </p:cNvPr>
          <p:cNvSpPr/>
          <p:nvPr/>
        </p:nvSpPr>
        <p:spPr bwMode="auto">
          <a:xfrm>
            <a:off x="3707727" y="5847092"/>
            <a:ext cx="381000" cy="345479"/>
          </a:xfrm>
          <a:prstGeom prst="rect">
            <a:avLst/>
          </a:prstGeom>
          <a:ln>
            <a:headEnd type="none" w="med" len="med"/>
            <a:tailEnd type="none" w="med" len="med"/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+mn-cs"/>
              </a:rPr>
              <a:t>b</a:t>
            </a:r>
            <a:endParaRPr kumimoji="0" lang="en-CH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cxnSp>
        <p:nvCxnSpPr>
          <p:cNvPr id="135" name="Connector: Elbow 134">
            <a:extLst>
              <a:ext uri="{FF2B5EF4-FFF2-40B4-BE49-F238E27FC236}">
                <a16:creationId xmlns:a16="http://schemas.microsoft.com/office/drawing/2014/main" id="{DE8F9532-89A4-46B8-8CFC-610BE57CC15B}"/>
              </a:ext>
            </a:extLst>
          </p:cNvPr>
          <p:cNvCxnSpPr>
            <a:cxnSpLocks/>
            <a:stCxn id="114" idx="0"/>
          </p:cNvCxnSpPr>
          <p:nvPr/>
        </p:nvCxnSpPr>
        <p:spPr bwMode="auto">
          <a:xfrm rot="16200000" flipV="1">
            <a:off x="1803429" y="3198824"/>
            <a:ext cx="2739818" cy="2343990"/>
          </a:xfrm>
          <a:prstGeom prst="bentConnector3">
            <a:avLst>
              <a:gd name="adj1" fmla="val -25569"/>
            </a:avLst>
          </a:prstGeom>
          <a:ln w="28575"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4" name="TextBox 213">
            <a:extLst>
              <a:ext uri="{FF2B5EF4-FFF2-40B4-BE49-F238E27FC236}">
                <a16:creationId xmlns:a16="http://schemas.microsoft.com/office/drawing/2014/main" id="{AE4B254A-88EA-474E-B84B-3E832214DADA}"/>
              </a:ext>
            </a:extLst>
          </p:cNvPr>
          <p:cNvSpPr txBox="1"/>
          <p:nvPr/>
        </p:nvSpPr>
        <p:spPr>
          <a:xfrm>
            <a:off x="1758950" y="4833151"/>
            <a:ext cx="475488" cy="23419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 wrap="square" lIns="0" tIns="0" rIns="0" bIns="0" rtlCol="0" anchor="ctr">
            <a:no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432FF"/>
                </a:solidFill>
                <a:effectLst/>
                <a:uLnTx/>
                <a:uFillTx/>
                <a:latin typeface="Tahoma"/>
                <a:ea typeface="ＭＳ Ｐゴシック" panose="020B0600070205080204" pitchFamily="34" charset="-128"/>
                <a:cs typeface="+mn-cs"/>
              </a:rPr>
              <a:t>8</a:t>
            </a:r>
            <a:endParaRPr kumimoji="0" lang="en-CH" sz="1100" b="0" i="0" u="none" strike="noStrike" kern="1200" cap="none" spc="0" normalizeH="0" baseline="0" noProof="0" dirty="0">
              <a:ln>
                <a:noFill/>
              </a:ln>
              <a:solidFill>
                <a:srgbClr val="0432FF"/>
              </a:solidFill>
              <a:effectLst/>
              <a:uLnTx/>
              <a:uFillTx/>
              <a:latin typeface="Tahoma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19" name="Rectangle 218">
            <a:extLst>
              <a:ext uri="{FF2B5EF4-FFF2-40B4-BE49-F238E27FC236}">
                <a16:creationId xmlns:a16="http://schemas.microsoft.com/office/drawing/2014/main" id="{D3EDEFA6-B9EC-4B6F-90F1-68627E4E07E5}"/>
              </a:ext>
            </a:extLst>
          </p:cNvPr>
          <p:cNvSpPr/>
          <p:nvPr/>
        </p:nvSpPr>
        <p:spPr bwMode="auto">
          <a:xfrm>
            <a:off x="4157735" y="5847092"/>
            <a:ext cx="381000" cy="345479"/>
          </a:xfrm>
          <a:prstGeom prst="rect">
            <a:avLst/>
          </a:prstGeom>
          <a:ln>
            <a:headEnd type="none" w="med" len="med"/>
            <a:tailEnd type="none" w="med" len="med"/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dirty="0">
                <a:solidFill>
                  <a:srgbClr val="000000"/>
                </a:solidFill>
                <a:latin typeface="Arial" pitchFamily="34" charset="0"/>
              </a:rPr>
              <a:t>8</a:t>
            </a:r>
            <a:endParaRPr kumimoji="0" lang="en-CH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13" name="TextBox 212">
            <a:extLst>
              <a:ext uri="{FF2B5EF4-FFF2-40B4-BE49-F238E27FC236}">
                <a16:creationId xmlns:a16="http://schemas.microsoft.com/office/drawing/2014/main" id="{2E3CB79E-9C17-4E58-BB41-6E01ADC1FFF1}"/>
              </a:ext>
            </a:extLst>
          </p:cNvPr>
          <p:cNvSpPr txBox="1"/>
          <p:nvPr/>
        </p:nvSpPr>
        <p:spPr>
          <a:xfrm>
            <a:off x="1381123" y="4829598"/>
            <a:ext cx="356616" cy="237744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txBody>
          <a:bodyPr wrap="square" lIns="0" tIns="0" rIns="0" bIns="0" rtlCol="0" anchor="ctr">
            <a:no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H" sz="1100" b="0" i="0" u="none" strike="noStrike" kern="1200" cap="none" spc="0" normalizeH="0" baseline="0" noProof="0" dirty="0">
              <a:ln>
                <a:noFill/>
              </a:ln>
              <a:solidFill>
                <a:srgbClr val="CC9900"/>
              </a:solidFill>
              <a:effectLst/>
              <a:uLnTx/>
              <a:uFillTx/>
              <a:latin typeface="Tahoma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11" name="Flowchart: Process 187">
            <a:extLst>
              <a:ext uri="{FF2B5EF4-FFF2-40B4-BE49-F238E27FC236}">
                <a16:creationId xmlns:a16="http://schemas.microsoft.com/office/drawing/2014/main" id="{D7D9E922-F7F8-A346-9DE3-401C008FFF40}"/>
              </a:ext>
            </a:extLst>
          </p:cNvPr>
          <p:cNvSpPr/>
          <p:nvPr/>
        </p:nvSpPr>
        <p:spPr bwMode="auto">
          <a:xfrm>
            <a:off x="3276600" y="6533999"/>
            <a:ext cx="5286456" cy="324001"/>
          </a:xfrm>
          <a:prstGeom prst="flowChartProcess">
            <a:avLst/>
          </a:prstGeom>
          <a:ln w="19050">
            <a:headEnd type="none" w="med" len="med"/>
            <a:tailEnd type="none" w="med" len="med"/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5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+mn-cs"/>
              </a:rPr>
              <a:t>MUL in </a:t>
            </a:r>
            <a:r>
              <a:rPr lang="en-US" sz="1500" dirty="0">
                <a:solidFill>
                  <a:srgbClr val="000000"/>
                </a:solidFill>
                <a:latin typeface="Arial" pitchFamily="34" charset="0"/>
              </a:rPr>
              <a:t>RS y is still NOT ready to execute in the next cycle!</a:t>
            </a:r>
            <a:endParaRPr kumimoji="0" lang="en-CH" sz="15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086563566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2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2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2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2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1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1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6" dur="500"/>
                                        <p:tgtEl>
                                          <p:spTgt spid="20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9" dur="500"/>
                                        <p:tgtEl>
                                          <p:spTgt spid="20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2" dur="500"/>
                                        <p:tgtEl>
                                          <p:spTgt spid="20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1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0" presetClass="path" presetSubtype="0" accel="50000" decel="50000" fill="hold" grpId="3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087 -0.0007 L 1.11111E-6 0.05555 L -0.25504 0.05555 C -0.25538 -0.01435 -0.25556 -0.08426 -0.25573 -0.15394 " pathEditMode="relative" ptsTypes="AAAA">
                                      <p:cBhvr>
                                        <p:cTn id="51" dur="2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2000"/>
                            </p:stCondLst>
                            <p:childTnLst>
                              <p:par>
                                <p:cTn id="5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2500"/>
                            </p:stCondLst>
                            <p:childTnLst>
                              <p:par>
                                <p:cTn id="57" presetID="27" presetClass="emph" presetSubtype="0" fill="remove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58" dur="250" autoRev="1" fill="remove"/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animClr clrSpc="rgb" dir="cw">
                                      <p:cBhvr>
                                        <p:cTn id="59" dur="250" autoRev="1" fill="remove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set>
                                      <p:cBhvr>
                                        <p:cTn id="60" dur="250" autoRev="1" fill="remove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61" dur="250" autoRev="1" fill="remove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3000"/>
                            </p:stCondLst>
                            <p:childTnLst>
                              <p:par>
                                <p:cTn id="6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2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" presetID="1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3500"/>
                            </p:stCondLst>
                            <p:childTnLst>
                              <p:par>
                                <p:cTn id="69" presetID="27" presetClass="emph" presetSubtype="0" fill="remove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70" dur="250" autoRev="1" fill="remove"/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animClr clrSpc="rgb" dir="cw">
                                      <p:cBhvr>
                                        <p:cTn id="71" dur="250" autoRev="1" fill="remove"/>
                                        <p:tgtEl>
                                          <p:spTgt spid="1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set>
                                      <p:cBhvr>
                                        <p:cTn id="72" dur="250" autoRev="1" fill="remove"/>
                                        <p:tgtEl>
                                          <p:spTgt spid="1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73" dur="250" autoRev="1" fill="remove"/>
                                        <p:tgtEl>
                                          <p:spTgt spid="17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4" fill="hold">
                            <p:stCondLst>
                              <p:cond delay="4000"/>
                            </p:stCondLst>
                            <p:childTnLst>
                              <p:par>
                                <p:cTn id="7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7" dur="500"/>
                                        <p:tgtEl>
                                          <p:spTgt spid="1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8" fill="hold">
                            <p:stCondLst>
                              <p:cond delay="4500"/>
                            </p:stCondLst>
                            <p:childTnLst>
                              <p:par>
                                <p:cTn id="79" presetID="0" presetClass="path" presetSubtype="0" accel="50000" decel="50000" fill="hold" grpId="2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25642 -0.15394 L -0.25573 -0.45023 L -0.03924 -0.45116 L -0.04011 -0.17315 " pathEditMode="relative" ptsTypes="AAAA">
                                      <p:cBhvr>
                                        <p:cTn id="80" dur="2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1" fill="hold">
                            <p:stCondLst>
                              <p:cond delay="6500"/>
                            </p:stCondLst>
                            <p:childTnLst>
                              <p:par>
                                <p:cTn id="8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4" dur="500"/>
                                        <p:tgtEl>
                                          <p:spTgt spid="1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>
                            <p:stCondLst>
                              <p:cond delay="7000"/>
                            </p:stCondLst>
                            <p:childTnLst>
                              <p:par>
                                <p:cTn id="86" presetID="0" presetClass="path" presetSubtype="0" accel="50000" decel="50000" fill="hold" grpId="4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25504 -0.45023 L 0.08941 -0.45116 L 0.08785 -0.17408 " pathEditMode="relative" ptsTypes="AAA">
                                      <p:cBhvr>
                                        <p:cTn id="87" dur="2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9000"/>
                            </p:stCondLst>
                            <p:childTnLst>
                              <p:par>
                                <p:cTn id="8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1" dur="500"/>
                                        <p:tgtEl>
                                          <p:spTgt spid="1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2" fill="hold">
                            <p:stCondLst>
                              <p:cond delay="9500"/>
                            </p:stCondLst>
                            <p:childTnLst>
                              <p:par>
                                <p:cTn id="93" presetID="0" presetClass="path" presetSubtype="0" accel="50000" decel="50000" fill="hold" grpId="5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25642 -0.44931 L 0.29427 -0.45023 L 0.29427 -0.27963 " pathEditMode="relative" ptsTypes="AAA">
                                      <p:cBhvr>
                                        <p:cTn id="94" dur="2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11500"/>
                            </p:stCondLst>
                            <p:childTnLst>
                              <p:par>
                                <p:cTn id="96" presetID="1" presetClass="entr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8" fill="hold">
                            <p:stCondLst>
                              <p:cond delay="11500"/>
                            </p:stCondLst>
                            <p:childTnLst>
                              <p:par>
                                <p:cTn id="99" presetID="27" presetClass="emph" presetSubtype="0" fill="remove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00" dur="250" autoRev="1" fill="remove"/>
                                        <p:tgtEl>
                                          <p:spTgt spid="361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animClr clrSpc="rgb" dir="cw">
                                      <p:cBhvr>
                                        <p:cTn id="101" dur="250" autoRev="1" fill="remove"/>
                                        <p:tgtEl>
                                          <p:spTgt spid="361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set>
                                      <p:cBhvr>
                                        <p:cTn id="102" dur="250" autoRev="1" fill="remove"/>
                                        <p:tgtEl>
                                          <p:spTgt spid="361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03" dur="250" autoRev="1" fill="remove"/>
                                        <p:tgtEl>
                                          <p:spTgt spid="361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4" fill="hold">
                            <p:stCondLst>
                              <p:cond delay="12000"/>
                            </p:stCondLst>
                            <p:childTnLst>
                              <p:par>
                                <p:cTn id="105" presetID="0" presetClass="path" presetSubtype="0" accel="50000" decel="50000" fill="hold" grpId="6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29427 -0.28449 C 0.29444 -0.24769 0.29462 -0.21111 0.29496 -0.17408 " pathEditMode="relative" ptsTypes="AA">
                                      <p:cBhvr>
                                        <p:cTn id="106" dur="2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7" fill="hold">
                            <p:stCondLst>
                              <p:cond delay="14000"/>
                            </p:stCondLst>
                            <p:childTnLst>
                              <p:par>
                                <p:cTn id="108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0" dur="500"/>
                                        <p:tgtEl>
                                          <p:spTgt spid="1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1" fill="hold">
                            <p:stCondLst>
                              <p:cond delay="14500"/>
                            </p:stCondLst>
                            <p:childTnLst>
                              <p:par>
                                <p:cTn id="112" presetID="0" presetClass="path" presetSubtype="0" accel="50000" decel="50000" fill="hold" grpId="7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25573 -0.45023 L 0.42361 -0.44931 C 0.42309 -0.35718 0.42257 -0.26505 0.42205 -0.17292 " pathEditMode="relative" ptsTypes="AAA">
                                      <p:cBhvr>
                                        <p:cTn id="113" dur="2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4" fill="hold">
                            <p:stCondLst>
                              <p:cond delay="16500"/>
                            </p:stCondLst>
                            <p:childTnLst>
                              <p:par>
                                <p:cTn id="115" presetID="1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7" fill="hold">
                      <p:stCondLst>
                        <p:cond delay="indefinite"/>
                      </p:stCondLst>
                      <p:childTnLst>
                        <p:par>
                          <p:cTn id="118" fill="hold">
                            <p:stCondLst>
                              <p:cond delay="0"/>
                            </p:stCondLst>
                            <p:childTnLst>
                              <p:par>
                                <p:cTn id="11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1" dur="500"/>
                                        <p:tgtEl>
                                          <p:spTgt spid="2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2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4" dur="500"/>
                                        <p:tgtEl>
                                          <p:spTgt spid="2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7" dur="500"/>
                                        <p:tgtEl>
                                          <p:spTgt spid="1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8" presetID="0" presetClass="path" presetSubtype="0" accel="50000" decel="50000" fill="hold" grpId="3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052 -0.00255 L -0.00052 0.06134 L -0.25694 0.06018 L -0.25694 -0.15301 " pathEditMode="relative" ptsTypes="AAAA">
                                      <p:cBhvr>
                                        <p:cTn id="129" dur="2000" fill="hold"/>
                                        <p:tgtEl>
                                          <p:spTgt spid="21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0" fill="hold">
                            <p:stCondLst>
                              <p:cond delay="2000"/>
                            </p:stCondLst>
                            <p:childTnLst>
                              <p:par>
                                <p:cTn id="131" presetID="1" presetClass="exit" presetSubtype="0" fill="hold" grpId="2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3" presetID="10" presetClass="exit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4" dur="500"/>
                                        <p:tgtEl>
                                          <p:spTgt spid="36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8" dur="500"/>
                                        <p:tgtEl>
                                          <p:spTgt spid="1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9" fill="hold">
                            <p:stCondLst>
                              <p:cond delay="2500"/>
                            </p:stCondLst>
                            <p:childTnLst>
                              <p:par>
                                <p:cTn id="140" presetID="0" presetClass="path" presetSubtype="0" accel="50000" decel="50000" fill="hold" grpId="4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25694 -0.15579 L -0.25694 -0.43959 L 0.29011 -0.43959 C 0.29045 -0.38704 0.29063 -0.33426 0.29097 -0.28172 " pathEditMode="relative" ptsTypes="AAAA">
                                      <p:cBhvr>
                                        <p:cTn id="141" dur="2000" fill="hold"/>
                                        <p:tgtEl>
                                          <p:spTgt spid="21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14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4" dur="500"/>
                                        <p:tgtEl>
                                          <p:spTgt spid="2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7" dur="500"/>
                                        <p:tgtEl>
                                          <p:spTgt spid="2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0" dur="500"/>
                                        <p:tgtEl>
                                          <p:spTgt spid="2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3" dur="500"/>
                                        <p:tgtEl>
                                          <p:spTgt spid="2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4" fill="hold">
                            <p:stCondLst>
                              <p:cond delay="4500"/>
                            </p:stCondLst>
                            <p:childTnLst>
                              <p:par>
                                <p:cTn id="15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7" dur="500"/>
                                        <p:tgtEl>
                                          <p:spTgt spid="3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0" dur="500"/>
                                        <p:tgtEl>
                                          <p:spTgt spid="3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3" dur="500"/>
                                        <p:tgtEl>
                                          <p:spTgt spid="3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4" fill="hold">
                            <p:stCondLst>
                              <p:cond delay="5000"/>
                            </p:stCondLst>
                            <p:childTnLst>
                              <p:par>
                                <p:cTn id="165" presetID="10" presetClass="exit" presetSubtype="0" fill="hold" grpId="2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66" dur="500"/>
                                        <p:tgtEl>
                                          <p:spTgt spid="21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0" dur="5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61" grpId="0" animBg="1"/>
      <p:bldP spid="361" grpId="1" animBg="1"/>
      <p:bldP spid="361" grpId="2" animBg="1"/>
      <p:bldP spid="17" grpId="0" animBg="1"/>
      <p:bldP spid="17" grpId="1" animBg="1"/>
      <p:bldP spid="17" grpId="2" animBg="1"/>
      <p:bldP spid="188" grpId="0" animBg="1"/>
      <p:bldP spid="15" grpId="0"/>
      <p:bldP spid="15" grpId="1"/>
      <p:bldP spid="202" grpId="0"/>
      <p:bldP spid="209" grpId="0" animBg="1"/>
      <p:bldP spid="211" grpId="0" animBg="1"/>
      <p:bldP spid="212" grpId="0" animBg="1"/>
      <p:bldP spid="367" grpId="0" animBg="1"/>
      <p:bldP spid="366" grpId="0" animBg="1"/>
      <p:bldP spid="368" grpId="0" animBg="1"/>
      <p:bldP spid="109" grpId="0"/>
      <p:bldP spid="114" grpId="0"/>
      <p:bldP spid="114" grpId="1"/>
      <p:bldP spid="115" grpId="0"/>
      <p:bldP spid="115" grpId="1"/>
      <p:bldP spid="16" grpId="0" animBg="1"/>
      <p:bldP spid="16" grpId="1" animBg="1"/>
      <p:bldP spid="16" grpId="2" animBg="1"/>
      <p:bldP spid="16" grpId="3" animBg="1"/>
      <p:bldP spid="16" grpId="4" animBg="1"/>
      <p:bldP spid="16" grpId="5" animBg="1"/>
      <p:bldP spid="16" grpId="6" animBg="1"/>
      <p:bldP spid="16" grpId="7" animBg="1"/>
      <p:bldP spid="214" grpId="0" animBg="1"/>
      <p:bldP spid="219" grpId="0" animBg="1"/>
      <p:bldP spid="219" grpId="1" animBg="1"/>
      <p:bldP spid="219" grpId="2" animBg="1"/>
      <p:bldP spid="219" grpId="3" animBg="1"/>
      <p:bldP spid="219" grpId="4" animBg="1"/>
      <p:bldP spid="213" grpId="0" animBg="1"/>
      <p:bldP spid="111" grpId="0" animBg="1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7" name="Rectangle 186">
            <a:extLst>
              <a:ext uri="{FF2B5EF4-FFF2-40B4-BE49-F238E27FC236}">
                <a16:creationId xmlns:a16="http://schemas.microsoft.com/office/drawing/2014/main" id="{03AD9D1E-CA53-446C-B72A-DCA5CD30CABA}"/>
              </a:ext>
            </a:extLst>
          </p:cNvPr>
          <p:cNvSpPr/>
          <p:nvPr/>
        </p:nvSpPr>
        <p:spPr bwMode="auto">
          <a:xfrm>
            <a:off x="4572000" y="951055"/>
            <a:ext cx="331200" cy="1918024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H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509FDBD3-8031-42D6-80CF-FE05E4EEB4F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28600" y="152400"/>
            <a:ext cx="8610600" cy="1066800"/>
          </a:xfrm>
        </p:spPr>
        <p:txBody>
          <a:bodyPr/>
          <a:lstStyle/>
          <a:p>
            <a:r>
              <a:rPr lang="en-US" dirty="0"/>
              <a:t>Recall: Cycle 8 (Third Slide)</a:t>
            </a:r>
            <a:endParaRPr lang="en-CH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2ABBFAF7-D375-4D96-BA5E-AF0327B95852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F4A640EF-F0E2-4E49-9455-7E266BCEBB78}" type="slidenum">
              <a:rPr kumimoji="0" lang="en-US" altLang="en-US" sz="16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aramond" panose="02020404030301010803" pitchFamily="18" charset="0"/>
                <a:ea typeface="ＭＳ Ｐゴシック" panose="020B0600070205080204" pitchFamily="34" charset="-128"/>
                <a:cs typeface="Arial" panose="020B0604020202020204" pitchFamily="34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19</a:t>
            </a:fld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aramond" panose="02020404030301010803" pitchFamily="18" charset="0"/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  <p:grpSp>
        <p:nvGrpSpPr>
          <p:cNvPr id="19" name="Group 18">
            <a:extLst>
              <a:ext uri="{FF2B5EF4-FFF2-40B4-BE49-F238E27FC236}">
                <a16:creationId xmlns:a16="http://schemas.microsoft.com/office/drawing/2014/main" id="{A4AA7E21-7B39-4D87-8095-EBAAA1B5887A}"/>
              </a:ext>
            </a:extLst>
          </p:cNvPr>
          <p:cNvGrpSpPr/>
          <p:nvPr/>
        </p:nvGrpSpPr>
        <p:grpSpPr>
          <a:xfrm>
            <a:off x="3398728" y="4989344"/>
            <a:ext cx="1449705" cy="798651"/>
            <a:chOff x="6998109" y="2092803"/>
            <a:chExt cx="3805084" cy="2096244"/>
          </a:xfrm>
        </p:grpSpPr>
        <p:sp>
          <p:nvSpPr>
            <p:cNvPr id="20" name="Flowchart: Manual Operation 19">
              <a:extLst>
                <a:ext uri="{FF2B5EF4-FFF2-40B4-BE49-F238E27FC236}">
                  <a16:creationId xmlns:a16="http://schemas.microsoft.com/office/drawing/2014/main" id="{D9788A89-F980-424B-B3EA-FD96B8BD3A8E}"/>
                </a:ext>
              </a:extLst>
            </p:cNvPr>
            <p:cNvSpPr/>
            <p:nvPr/>
          </p:nvSpPr>
          <p:spPr>
            <a:xfrm>
              <a:off x="6998109" y="2573594"/>
              <a:ext cx="3805084" cy="1143000"/>
            </a:xfrm>
            <a:prstGeom prst="flowChartManualOperation">
              <a:avLst/>
            </a:prstGeom>
            <a:ln w="12700"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/>
                  <a:ea typeface="+mn-ea"/>
                  <a:cs typeface="+mn-cs"/>
                </a:rPr>
                <a:t>+</a:t>
              </a:r>
              <a:endParaRPr kumimoji="0" lang="en-CH" sz="2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/>
                <a:ea typeface="+mn-ea"/>
                <a:cs typeface="+mn-cs"/>
              </a:endParaRPr>
            </a:p>
          </p:txBody>
        </p:sp>
        <p:cxnSp>
          <p:nvCxnSpPr>
            <p:cNvPr id="21" name="Straight Connector 20">
              <a:extLst>
                <a:ext uri="{FF2B5EF4-FFF2-40B4-BE49-F238E27FC236}">
                  <a16:creationId xmlns:a16="http://schemas.microsoft.com/office/drawing/2014/main" id="{A11E8E30-D2BE-4453-842F-BFE9A1A107DA}"/>
                </a:ext>
              </a:extLst>
            </p:cNvPr>
            <p:cNvCxnSpPr>
              <a:cxnSpLocks/>
            </p:cNvCxnSpPr>
            <p:nvPr/>
          </p:nvCxnSpPr>
          <p:spPr>
            <a:xfrm>
              <a:off x="8329141" y="3716595"/>
              <a:ext cx="0" cy="472452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" name="Straight Connector 21">
              <a:extLst>
                <a:ext uri="{FF2B5EF4-FFF2-40B4-BE49-F238E27FC236}">
                  <a16:creationId xmlns:a16="http://schemas.microsoft.com/office/drawing/2014/main" id="{1F9DD9CB-A55D-427D-99E0-64627FC8AE38}"/>
                </a:ext>
              </a:extLst>
            </p:cNvPr>
            <p:cNvCxnSpPr>
              <a:cxnSpLocks/>
            </p:cNvCxnSpPr>
            <p:nvPr/>
          </p:nvCxnSpPr>
          <p:spPr>
            <a:xfrm>
              <a:off x="9473166" y="3716595"/>
              <a:ext cx="0" cy="472452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" name="Straight Connector 22">
              <a:extLst>
                <a:ext uri="{FF2B5EF4-FFF2-40B4-BE49-F238E27FC236}">
                  <a16:creationId xmlns:a16="http://schemas.microsoft.com/office/drawing/2014/main" id="{7ECA4318-6D66-4D09-AE89-D97B30539D8A}"/>
                </a:ext>
              </a:extLst>
            </p:cNvPr>
            <p:cNvCxnSpPr>
              <a:cxnSpLocks/>
            </p:cNvCxnSpPr>
            <p:nvPr/>
          </p:nvCxnSpPr>
          <p:spPr>
            <a:xfrm>
              <a:off x="7768703" y="2092803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" name="Straight Connector 23">
              <a:extLst>
                <a:ext uri="{FF2B5EF4-FFF2-40B4-BE49-F238E27FC236}">
                  <a16:creationId xmlns:a16="http://schemas.microsoft.com/office/drawing/2014/main" id="{5A79CD7C-A37E-433C-B255-46FD6FEBCF89}"/>
                </a:ext>
              </a:extLst>
            </p:cNvPr>
            <p:cNvCxnSpPr>
              <a:cxnSpLocks/>
            </p:cNvCxnSpPr>
            <p:nvPr/>
          </p:nvCxnSpPr>
          <p:spPr>
            <a:xfrm>
              <a:off x="10017832" y="2092803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" name="Straight Connector 24">
              <a:extLst>
                <a:ext uri="{FF2B5EF4-FFF2-40B4-BE49-F238E27FC236}">
                  <a16:creationId xmlns:a16="http://schemas.microsoft.com/office/drawing/2014/main" id="{A584043F-213C-4FA2-A503-A68507FB5934}"/>
                </a:ext>
              </a:extLst>
            </p:cNvPr>
            <p:cNvCxnSpPr>
              <a:cxnSpLocks/>
            </p:cNvCxnSpPr>
            <p:nvPr/>
          </p:nvCxnSpPr>
          <p:spPr>
            <a:xfrm>
              <a:off x="8911705" y="2092803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6" name="Group 25">
            <a:extLst>
              <a:ext uri="{FF2B5EF4-FFF2-40B4-BE49-F238E27FC236}">
                <a16:creationId xmlns:a16="http://schemas.microsoft.com/office/drawing/2014/main" id="{AAB88D05-5CA0-48B4-9863-D2A4299DDDA4}"/>
              </a:ext>
            </a:extLst>
          </p:cNvPr>
          <p:cNvGrpSpPr/>
          <p:nvPr/>
        </p:nvGrpSpPr>
        <p:grpSpPr>
          <a:xfrm>
            <a:off x="6477000" y="4989344"/>
            <a:ext cx="1449705" cy="795474"/>
            <a:chOff x="6998109" y="2101142"/>
            <a:chExt cx="3805084" cy="2087904"/>
          </a:xfrm>
        </p:grpSpPr>
        <p:sp>
          <p:nvSpPr>
            <p:cNvPr id="27" name="Flowchart: Manual Operation 26">
              <a:extLst>
                <a:ext uri="{FF2B5EF4-FFF2-40B4-BE49-F238E27FC236}">
                  <a16:creationId xmlns:a16="http://schemas.microsoft.com/office/drawing/2014/main" id="{697BEE34-7099-4A97-B1AC-C9CE1D11B917}"/>
                </a:ext>
              </a:extLst>
            </p:cNvPr>
            <p:cNvSpPr/>
            <p:nvPr/>
          </p:nvSpPr>
          <p:spPr>
            <a:xfrm>
              <a:off x="6998109" y="2573594"/>
              <a:ext cx="3805084" cy="1143000"/>
            </a:xfrm>
            <a:prstGeom prst="flowChartManualOperation">
              <a:avLst/>
            </a:prstGeom>
            <a:ln w="12700"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H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/>
                  <a:ea typeface="+mn-ea"/>
                  <a:cs typeface="+mn-cs"/>
                </a:rPr>
                <a:t>∗</a:t>
              </a:r>
            </a:p>
          </p:txBody>
        </p:sp>
        <p:cxnSp>
          <p:nvCxnSpPr>
            <p:cNvPr id="28" name="Straight Connector 27">
              <a:extLst>
                <a:ext uri="{FF2B5EF4-FFF2-40B4-BE49-F238E27FC236}">
                  <a16:creationId xmlns:a16="http://schemas.microsoft.com/office/drawing/2014/main" id="{EA4EB639-D558-45E4-9466-BDE2F8372937}"/>
                </a:ext>
              </a:extLst>
            </p:cNvPr>
            <p:cNvCxnSpPr>
              <a:cxnSpLocks/>
            </p:cNvCxnSpPr>
            <p:nvPr/>
          </p:nvCxnSpPr>
          <p:spPr>
            <a:xfrm>
              <a:off x="8329141" y="3716595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" name="Straight Connector 28">
              <a:extLst>
                <a:ext uri="{FF2B5EF4-FFF2-40B4-BE49-F238E27FC236}">
                  <a16:creationId xmlns:a16="http://schemas.microsoft.com/office/drawing/2014/main" id="{E5582676-F310-42D3-80E5-0D91022531B7}"/>
                </a:ext>
              </a:extLst>
            </p:cNvPr>
            <p:cNvCxnSpPr>
              <a:cxnSpLocks/>
            </p:cNvCxnSpPr>
            <p:nvPr/>
          </p:nvCxnSpPr>
          <p:spPr>
            <a:xfrm>
              <a:off x="9473166" y="3716595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" name="Straight Connector 29">
              <a:extLst>
                <a:ext uri="{FF2B5EF4-FFF2-40B4-BE49-F238E27FC236}">
                  <a16:creationId xmlns:a16="http://schemas.microsoft.com/office/drawing/2014/main" id="{93D48D83-B4BE-48B5-9027-5A30266F2B1B}"/>
                </a:ext>
              </a:extLst>
            </p:cNvPr>
            <p:cNvCxnSpPr>
              <a:cxnSpLocks/>
            </p:cNvCxnSpPr>
            <p:nvPr/>
          </p:nvCxnSpPr>
          <p:spPr>
            <a:xfrm>
              <a:off x="7768703" y="2101142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" name="Straight Connector 30">
              <a:extLst>
                <a:ext uri="{FF2B5EF4-FFF2-40B4-BE49-F238E27FC236}">
                  <a16:creationId xmlns:a16="http://schemas.microsoft.com/office/drawing/2014/main" id="{4194A397-3F5E-43B7-A316-493D0DF44868}"/>
                </a:ext>
              </a:extLst>
            </p:cNvPr>
            <p:cNvCxnSpPr>
              <a:cxnSpLocks/>
            </p:cNvCxnSpPr>
            <p:nvPr/>
          </p:nvCxnSpPr>
          <p:spPr>
            <a:xfrm>
              <a:off x="10017832" y="2101142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" name="Straight Connector 31">
              <a:extLst>
                <a:ext uri="{FF2B5EF4-FFF2-40B4-BE49-F238E27FC236}">
                  <a16:creationId xmlns:a16="http://schemas.microsoft.com/office/drawing/2014/main" id="{455A5D3E-8DEE-420C-BF49-4FDB538C5A67}"/>
                </a:ext>
              </a:extLst>
            </p:cNvPr>
            <p:cNvCxnSpPr>
              <a:cxnSpLocks/>
            </p:cNvCxnSpPr>
            <p:nvPr/>
          </p:nvCxnSpPr>
          <p:spPr>
            <a:xfrm>
              <a:off x="8911705" y="2101142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327" name="Rectangle 48">
            <a:extLst>
              <a:ext uri="{FF2B5EF4-FFF2-40B4-BE49-F238E27FC236}">
                <a16:creationId xmlns:a16="http://schemas.microsoft.com/office/drawing/2014/main" id="{5C3374E5-8F34-4259-A78D-063086340B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76363" y="1327562"/>
            <a:ext cx="331200" cy="252000"/>
          </a:xfrm>
          <a:prstGeom prst="rect">
            <a:avLst/>
          </a:prstGeom>
          <a:noFill/>
          <a:ln w="635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none" lIns="0" tIns="0" rIns="0" bIns="0" numCol="1" anchor="ctr" anchorCtr="0" compatLnSpc="1">
            <a:prstTxWarp prst="textNoShape">
              <a:avLst/>
            </a:prstTxWarp>
            <a:no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nsolas" panose="020B0609020204030204" pitchFamily="49" charset="0"/>
                <a:ea typeface="ＭＳ Ｐゴシック" panose="020B0600070205080204" pitchFamily="34" charset="-128"/>
                <a:cs typeface="+mn-cs"/>
              </a:rPr>
              <a:t>E</a:t>
            </a:r>
            <a:r>
              <a:rPr kumimoji="0" lang="en-US" sz="1200" b="0" i="0" u="none" strike="noStrike" kern="1200" cap="none" spc="0" normalizeH="0" baseline="-25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nsolas" panose="020B0609020204030204" pitchFamily="49" charset="0"/>
                <a:ea typeface="ＭＳ Ｐゴシック" panose="020B0600070205080204" pitchFamily="34" charset="-128"/>
                <a:cs typeface="+mn-cs"/>
              </a:rPr>
              <a:t>6</a:t>
            </a:r>
            <a:endParaRPr kumimoji="0" lang="en-CH" altLang="en-CH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328" name="Rectangle 29">
            <a:extLst>
              <a:ext uri="{FF2B5EF4-FFF2-40B4-BE49-F238E27FC236}">
                <a16:creationId xmlns:a16="http://schemas.microsoft.com/office/drawing/2014/main" id="{3E826BE3-D567-465F-AB3E-FC6CEEBF641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76363" y="1004738"/>
            <a:ext cx="331200" cy="324000"/>
          </a:xfrm>
          <a:prstGeom prst="rect">
            <a:avLst/>
          </a:prstGeom>
          <a:noFill/>
          <a:ln w="635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no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CH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 panose="020B0604030504040204" pitchFamily="34" charset="0"/>
                <a:ea typeface="ＭＳ Ｐゴシック" panose="020B0600070205080204" pitchFamily="34" charset="-128"/>
                <a:cs typeface="+mn-cs"/>
              </a:rPr>
              <a:t>8</a:t>
            </a:r>
            <a:endParaRPr kumimoji="0" lang="en-CH" altLang="en-CH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329" name="Rectangle 48">
            <a:extLst>
              <a:ext uri="{FF2B5EF4-FFF2-40B4-BE49-F238E27FC236}">
                <a16:creationId xmlns:a16="http://schemas.microsoft.com/office/drawing/2014/main" id="{040D80C0-C403-44E9-99ED-17593D1C7C9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76363" y="1579562"/>
            <a:ext cx="331200" cy="252000"/>
          </a:xfrm>
          <a:prstGeom prst="rect">
            <a:avLst/>
          </a:prstGeom>
          <a:noFill/>
          <a:ln w="635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none" lIns="0" tIns="0" rIns="0" bIns="0" numCol="1" anchor="ctr" anchorCtr="0" compatLnSpc="1">
            <a:prstTxWarp prst="textNoShape">
              <a:avLst/>
            </a:prstTxWarp>
            <a:no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CH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nsolas" panose="020B0609020204030204" pitchFamily="49" charset="0"/>
                <a:ea typeface="ＭＳ Ｐゴシック" panose="020B0600070205080204" pitchFamily="34" charset="-128"/>
                <a:cs typeface="+mn-cs"/>
              </a:rPr>
              <a:t>-</a:t>
            </a:r>
            <a:endParaRPr kumimoji="0" lang="en-CH" altLang="en-CH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330" name="Rectangle 48">
            <a:extLst>
              <a:ext uri="{FF2B5EF4-FFF2-40B4-BE49-F238E27FC236}">
                <a16:creationId xmlns:a16="http://schemas.microsoft.com/office/drawing/2014/main" id="{47CF507F-CAA1-4948-A616-409E3C4BB6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76363" y="1831824"/>
            <a:ext cx="331200" cy="252000"/>
          </a:xfrm>
          <a:prstGeom prst="rect">
            <a:avLst/>
          </a:prstGeom>
          <a:noFill/>
          <a:ln w="635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none" lIns="0" tIns="0" rIns="0" bIns="0" numCol="1" anchor="ctr" anchorCtr="0" compatLnSpc="1">
            <a:prstTxWarp prst="textNoShape">
              <a:avLst/>
            </a:prstTxWarp>
            <a:no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nsolas" panose="020B0609020204030204" pitchFamily="49" charset="0"/>
                <a:ea typeface="ＭＳ Ｐゴシック" panose="020B0600070205080204" pitchFamily="34" charset="-128"/>
                <a:cs typeface="+mn-cs"/>
              </a:rPr>
              <a:t>E</a:t>
            </a:r>
            <a:r>
              <a:rPr kumimoji="0" lang="en-US" sz="1200" b="0" i="0" u="none" strike="noStrike" kern="1200" cap="none" spc="0" normalizeH="0" baseline="-25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nsolas" panose="020B0609020204030204" pitchFamily="49" charset="0"/>
                <a:ea typeface="ＭＳ Ｐゴシック" panose="020B0600070205080204" pitchFamily="34" charset="-128"/>
                <a:cs typeface="+mn-cs"/>
              </a:rPr>
              <a:t>4</a:t>
            </a:r>
            <a:endParaRPr kumimoji="0" lang="en-CH" altLang="en-CH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331" name="Rectangle 48">
            <a:extLst>
              <a:ext uri="{FF2B5EF4-FFF2-40B4-BE49-F238E27FC236}">
                <a16:creationId xmlns:a16="http://schemas.microsoft.com/office/drawing/2014/main" id="{2F3AA7DD-61BD-42A2-AB2E-E4EBE7F7B8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76363" y="2083593"/>
            <a:ext cx="331200" cy="252000"/>
          </a:xfrm>
          <a:prstGeom prst="rect">
            <a:avLst/>
          </a:prstGeom>
          <a:noFill/>
          <a:ln w="635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none" lIns="0" tIns="0" rIns="0" bIns="0" numCol="1" anchor="ctr" anchorCtr="0" compatLnSpc="1">
            <a:prstTxWarp prst="textNoShape">
              <a:avLst/>
            </a:prstTxWarp>
            <a:no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nsolas" panose="020B0609020204030204" pitchFamily="49" charset="0"/>
                <a:ea typeface="ＭＳ Ｐゴシック" panose="020B0600070205080204" pitchFamily="34" charset="-128"/>
                <a:cs typeface="+mn-cs"/>
              </a:rPr>
              <a:t>E</a:t>
            </a:r>
            <a:r>
              <a:rPr kumimoji="0" lang="en-US" sz="1200" b="0" i="0" u="none" strike="noStrike" kern="1200" cap="none" spc="0" normalizeH="0" baseline="-25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nsolas" panose="020B0609020204030204" pitchFamily="49" charset="0"/>
                <a:ea typeface="ＭＳ Ｐゴシック" panose="020B0600070205080204" pitchFamily="34" charset="-128"/>
                <a:cs typeface="+mn-cs"/>
              </a:rPr>
              <a:t>3</a:t>
            </a:r>
            <a:endParaRPr kumimoji="0" lang="en-CH" altLang="en-CH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332" name="Rectangle 48">
            <a:extLst>
              <a:ext uri="{FF2B5EF4-FFF2-40B4-BE49-F238E27FC236}">
                <a16:creationId xmlns:a16="http://schemas.microsoft.com/office/drawing/2014/main" id="{9EBA70D1-8405-47BD-A9C1-C3226FA1314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76363" y="2335593"/>
            <a:ext cx="331200" cy="252000"/>
          </a:xfrm>
          <a:prstGeom prst="rect">
            <a:avLst/>
          </a:prstGeom>
          <a:noFill/>
          <a:ln w="635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none" lIns="0" tIns="0" rIns="0" bIns="0" numCol="1" anchor="ctr" anchorCtr="0" compatLnSpc="1">
            <a:prstTxWarp prst="textNoShape">
              <a:avLst/>
            </a:prstTxWarp>
            <a:no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CH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nsolas" panose="020B0609020204030204" pitchFamily="49" charset="0"/>
                <a:ea typeface="ＭＳ Ｐゴシック" panose="020B0600070205080204" pitchFamily="34" charset="-128"/>
                <a:cs typeface="+mn-cs"/>
              </a:rPr>
              <a:t>-</a:t>
            </a:r>
            <a:endParaRPr kumimoji="0" lang="en-CH" altLang="en-CH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333" name="Rectangle 48">
            <a:extLst>
              <a:ext uri="{FF2B5EF4-FFF2-40B4-BE49-F238E27FC236}">
                <a16:creationId xmlns:a16="http://schemas.microsoft.com/office/drawing/2014/main" id="{0810E8DA-8DC3-4FE5-9A89-90A722B45B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76363" y="2587855"/>
            <a:ext cx="331200" cy="252000"/>
          </a:xfrm>
          <a:prstGeom prst="rect">
            <a:avLst/>
          </a:prstGeom>
          <a:noFill/>
          <a:ln w="635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none" lIns="0" tIns="0" rIns="0" bIns="0" numCol="1" anchor="ctr" anchorCtr="0" compatLnSpc="1">
            <a:prstTxWarp prst="textNoShape">
              <a:avLst/>
            </a:prstTxWarp>
            <a:no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CH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nsolas" panose="020B0609020204030204" pitchFamily="49" charset="0"/>
                <a:ea typeface="ＭＳ Ｐゴシック" panose="020B0600070205080204" pitchFamily="34" charset="-128"/>
                <a:cs typeface="+mn-cs"/>
              </a:rPr>
              <a:t>-</a:t>
            </a:r>
            <a:endParaRPr kumimoji="0" lang="en-CH" altLang="en-CH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grpSp>
        <p:nvGrpSpPr>
          <p:cNvPr id="334" name="Group 333">
            <a:extLst>
              <a:ext uri="{FF2B5EF4-FFF2-40B4-BE49-F238E27FC236}">
                <a16:creationId xmlns:a16="http://schemas.microsoft.com/office/drawing/2014/main" id="{BC666277-2CBB-46EC-838E-0C7B13DB300E}"/>
              </a:ext>
            </a:extLst>
          </p:cNvPr>
          <p:cNvGrpSpPr/>
          <p:nvPr/>
        </p:nvGrpSpPr>
        <p:grpSpPr>
          <a:xfrm>
            <a:off x="4244893" y="1004738"/>
            <a:ext cx="331200" cy="1835117"/>
            <a:chOff x="5410200" y="1004738"/>
            <a:chExt cx="331200" cy="1835117"/>
          </a:xfrm>
        </p:grpSpPr>
        <p:sp>
          <p:nvSpPr>
            <p:cNvPr id="335" name="Rectangle 48">
              <a:extLst>
                <a:ext uri="{FF2B5EF4-FFF2-40B4-BE49-F238E27FC236}">
                  <a16:creationId xmlns:a16="http://schemas.microsoft.com/office/drawing/2014/main" id="{297F945E-8439-4238-B96E-115E46847A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5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36" name="Rectangle 29">
              <a:extLst>
                <a:ext uri="{FF2B5EF4-FFF2-40B4-BE49-F238E27FC236}">
                  <a16:creationId xmlns:a16="http://schemas.microsoft.com/office/drawing/2014/main" id="{234ED10A-8BF0-43DC-B80F-E1C9781963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7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37" name="Rectangle 48">
              <a:extLst>
                <a:ext uri="{FF2B5EF4-FFF2-40B4-BE49-F238E27FC236}">
                  <a16:creationId xmlns:a16="http://schemas.microsoft.com/office/drawing/2014/main" id="{387A1859-590F-4BE2-810A-4A6E696515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38" name="Rectangle 48">
              <a:extLst>
                <a:ext uri="{FF2B5EF4-FFF2-40B4-BE49-F238E27FC236}">
                  <a16:creationId xmlns:a16="http://schemas.microsoft.com/office/drawing/2014/main" id="{EF5B30EB-E433-4708-91AE-AA87A2BC61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3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39" name="Rectangle 48">
              <a:extLst>
                <a:ext uri="{FF2B5EF4-FFF2-40B4-BE49-F238E27FC236}">
                  <a16:creationId xmlns:a16="http://schemas.microsoft.com/office/drawing/2014/main" id="{6EF03208-866E-4C87-9D31-A40DD67D47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2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0" name="Rectangle 48">
              <a:extLst>
                <a:ext uri="{FF2B5EF4-FFF2-40B4-BE49-F238E27FC236}">
                  <a16:creationId xmlns:a16="http://schemas.microsoft.com/office/drawing/2014/main" id="{3589C470-B0A0-4CDD-8141-D072CE5F5E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1" name="Rectangle 48">
              <a:extLst>
                <a:ext uri="{FF2B5EF4-FFF2-40B4-BE49-F238E27FC236}">
                  <a16:creationId xmlns:a16="http://schemas.microsoft.com/office/drawing/2014/main" id="{6B64D656-AA6D-4CF1-A146-1DF571C714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D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342" name="Group 341">
            <a:extLst>
              <a:ext uri="{FF2B5EF4-FFF2-40B4-BE49-F238E27FC236}">
                <a16:creationId xmlns:a16="http://schemas.microsoft.com/office/drawing/2014/main" id="{35D5D976-C5CB-4915-A940-F1F859F0DCEB}"/>
              </a:ext>
            </a:extLst>
          </p:cNvPr>
          <p:cNvGrpSpPr/>
          <p:nvPr/>
        </p:nvGrpSpPr>
        <p:grpSpPr>
          <a:xfrm>
            <a:off x="3909615" y="1004738"/>
            <a:ext cx="331200" cy="1835117"/>
            <a:chOff x="5410200" y="1004738"/>
            <a:chExt cx="331200" cy="1835117"/>
          </a:xfrm>
        </p:grpSpPr>
        <p:sp>
          <p:nvSpPr>
            <p:cNvPr id="343" name="Rectangle 48">
              <a:extLst>
                <a:ext uri="{FF2B5EF4-FFF2-40B4-BE49-F238E27FC236}">
                  <a16:creationId xmlns:a16="http://schemas.microsoft.com/office/drawing/2014/main" id="{DB108FB9-796F-4D35-BC0A-CC04642431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4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4" name="Rectangle 29">
              <a:extLst>
                <a:ext uri="{FF2B5EF4-FFF2-40B4-BE49-F238E27FC236}">
                  <a16:creationId xmlns:a16="http://schemas.microsoft.com/office/drawing/2014/main" id="{B433B9A4-94B1-4C87-A6E1-55518397A4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6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5" name="Rectangle 48">
              <a:extLst>
                <a:ext uri="{FF2B5EF4-FFF2-40B4-BE49-F238E27FC236}">
                  <a16:creationId xmlns:a16="http://schemas.microsoft.com/office/drawing/2014/main" id="{01CE9CD9-3BA8-48AF-97F3-8DBD484E47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6" name="Rectangle 48">
              <a:extLst>
                <a:ext uri="{FF2B5EF4-FFF2-40B4-BE49-F238E27FC236}">
                  <a16:creationId xmlns:a16="http://schemas.microsoft.com/office/drawing/2014/main" id="{615243F1-AB54-43A6-B06A-0C6CE1214A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2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7" name="Rectangle 48">
              <a:extLst>
                <a:ext uri="{FF2B5EF4-FFF2-40B4-BE49-F238E27FC236}">
                  <a16:creationId xmlns:a16="http://schemas.microsoft.com/office/drawing/2014/main" id="{28949A8F-4EB4-4CC9-BBAF-C67DBBE384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1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8" name="Rectangle 48">
              <a:extLst>
                <a:ext uri="{FF2B5EF4-FFF2-40B4-BE49-F238E27FC236}">
                  <a16:creationId xmlns:a16="http://schemas.microsoft.com/office/drawing/2014/main" id="{B8EFCFE0-6C94-4A1A-8750-7EBCECD3A6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D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9" name="Rectangle 48">
              <a:extLst>
                <a:ext uri="{FF2B5EF4-FFF2-40B4-BE49-F238E27FC236}">
                  <a16:creationId xmlns:a16="http://schemas.microsoft.com/office/drawing/2014/main" id="{B3BB5F8C-F65C-4C77-9345-C1A0847159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F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350" name="Group 349">
            <a:extLst>
              <a:ext uri="{FF2B5EF4-FFF2-40B4-BE49-F238E27FC236}">
                <a16:creationId xmlns:a16="http://schemas.microsoft.com/office/drawing/2014/main" id="{F64DB39A-2EDA-4EE0-89CA-B7E7863F05E0}"/>
              </a:ext>
            </a:extLst>
          </p:cNvPr>
          <p:cNvGrpSpPr/>
          <p:nvPr/>
        </p:nvGrpSpPr>
        <p:grpSpPr>
          <a:xfrm>
            <a:off x="3578145" y="1004738"/>
            <a:ext cx="331200" cy="1835117"/>
            <a:chOff x="5410200" y="1004738"/>
            <a:chExt cx="331200" cy="1835117"/>
          </a:xfrm>
        </p:grpSpPr>
        <p:sp>
          <p:nvSpPr>
            <p:cNvPr id="351" name="Rectangle 48">
              <a:extLst>
                <a:ext uri="{FF2B5EF4-FFF2-40B4-BE49-F238E27FC236}">
                  <a16:creationId xmlns:a16="http://schemas.microsoft.com/office/drawing/2014/main" id="{948C3007-FCCB-4C6E-AC3E-7A3E53F18A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3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2" name="Rectangle 29">
              <a:extLst>
                <a:ext uri="{FF2B5EF4-FFF2-40B4-BE49-F238E27FC236}">
                  <a16:creationId xmlns:a16="http://schemas.microsoft.com/office/drawing/2014/main" id="{99A1184C-590C-48A6-B563-6107C0ED8F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5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3" name="Rectangle 48">
              <a:extLst>
                <a:ext uri="{FF2B5EF4-FFF2-40B4-BE49-F238E27FC236}">
                  <a16:creationId xmlns:a16="http://schemas.microsoft.com/office/drawing/2014/main" id="{F7C02F4A-2BDB-4EDC-B5CD-C21DA4AA58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4" name="Rectangle 48">
              <a:extLst>
                <a:ext uri="{FF2B5EF4-FFF2-40B4-BE49-F238E27FC236}">
                  <a16:creationId xmlns:a16="http://schemas.microsoft.com/office/drawing/2014/main" id="{BDA0FFCA-B617-4185-A4E4-C01BE10E6F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1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5" name="Rectangle 48">
              <a:extLst>
                <a:ext uri="{FF2B5EF4-FFF2-40B4-BE49-F238E27FC236}">
                  <a16:creationId xmlns:a16="http://schemas.microsoft.com/office/drawing/2014/main" id="{D0A0FC86-ADFC-4188-A139-A278280217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D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6" name="Rectangle 48">
              <a:extLst>
                <a:ext uri="{FF2B5EF4-FFF2-40B4-BE49-F238E27FC236}">
                  <a16:creationId xmlns:a16="http://schemas.microsoft.com/office/drawing/2014/main" id="{C1B0E32B-96BA-4122-95E4-2EEAEF7498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F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7" name="Rectangle 48">
              <a:extLst>
                <a:ext uri="{FF2B5EF4-FFF2-40B4-BE49-F238E27FC236}">
                  <a16:creationId xmlns:a16="http://schemas.microsoft.com/office/drawing/2014/main" id="{1BCD692A-E03D-446D-805F-8727CCA169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390" name="Group 389">
            <a:extLst>
              <a:ext uri="{FF2B5EF4-FFF2-40B4-BE49-F238E27FC236}">
                <a16:creationId xmlns:a16="http://schemas.microsoft.com/office/drawing/2014/main" id="{D0D0D1D7-221D-499B-A7D7-74C40B469889}"/>
              </a:ext>
            </a:extLst>
          </p:cNvPr>
          <p:cNvGrpSpPr/>
          <p:nvPr/>
        </p:nvGrpSpPr>
        <p:grpSpPr>
          <a:xfrm>
            <a:off x="3248214" y="1004738"/>
            <a:ext cx="331200" cy="1835117"/>
            <a:chOff x="5410200" y="1004738"/>
            <a:chExt cx="331200" cy="1835117"/>
          </a:xfrm>
        </p:grpSpPr>
        <p:sp>
          <p:nvSpPr>
            <p:cNvPr id="391" name="Rectangle 48">
              <a:extLst>
                <a:ext uri="{FF2B5EF4-FFF2-40B4-BE49-F238E27FC236}">
                  <a16:creationId xmlns:a16="http://schemas.microsoft.com/office/drawing/2014/main" id="{142C9FB2-4DFA-45FE-9967-3D16C5807E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2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92" name="Rectangle 29">
              <a:extLst>
                <a:ext uri="{FF2B5EF4-FFF2-40B4-BE49-F238E27FC236}">
                  <a16:creationId xmlns:a16="http://schemas.microsoft.com/office/drawing/2014/main" id="{13C845B4-BBD0-4E88-86A5-1201EC939C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4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93" name="Rectangle 48">
              <a:extLst>
                <a:ext uri="{FF2B5EF4-FFF2-40B4-BE49-F238E27FC236}">
                  <a16:creationId xmlns:a16="http://schemas.microsoft.com/office/drawing/2014/main" id="{4FC63368-BB30-4160-8128-E1956EDEE1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94" name="Rectangle 48">
              <a:extLst>
                <a:ext uri="{FF2B5EF4-FFF2-40B4-BE49-F238E27FC236}">
                  <a16:creationId xmlns:a16="http://schemas.microsoft.com/office/drawing/2014/main" id="{5A872067-9D5D-455D-B495-E18252EE3F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D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95" name="Rectangle 48">
              <a:extLst>
                <a:ext uri="{FF2B5EF4-FFF2-40B4-BE49-F238E27FC236}">
                  <a16:creationId xmlns:a16="http://schemas.microsoft.com/office/drawing/2014/main" id="{EB1BAB0E-8365-4C09-B376-99F62A1D9B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F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96" name="Rectangle 48">
              <a:extLst>
                <a:ext uri="{FF2B5EF4-FFF2-40B4-BE49-F238E27FC236}">
                  <a16:creationId xmlns:a16="http://schemas.microsoft.com/office/drawing/2014/main" id="{CABB04FE-6DE0-4414-A1A8-D9186CBEA9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97" name="Rectangle 48">
              <a:extLst>
                <a:ext uri="{FF2B5EF4-FFF2-40B4-BE49-F238E27FC236}">
                  <a16:creationId xmlns:a16="http://schemas.microsoft.com/office/drawing/2014/main" id="{D449F55E-6A28-4068-9352-3D600B69D6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398" name="Group 397">
            <a:extLst>
              <a:ext uri="{FF2B5EF4-FFF2-40B4-BE49-F238E27FC236}">
                <a16:creationId xmlns:a16="http://schemas.microsoft.com/office/drawing/2014/main" id="{83D1EE34-BD69-4228-8815-3E2F99EC7E75}"/>
              </a:ext>
            </a:extLst>
          </p:cNvPr>
          <p:cNvGrpSpPr/>
          <p:nvPr/>
        </p:nvGrpSpPr>
        <p:grpSpPr>
          <a:xfrm>
            <a:off x="2916744" y="1004738"/>
            <a:ext cx="331200" cy="1835117"/>
            <a:chOff x="5410200" y="1004738"/>
            <a:chExt cx="331200" cy="1835117"/>
          </a:xfrm>
        </p:grpSpPr>
        <p:sp>
          <p:nvSpPr>
            <p:cNvPr id="399" name="Rectangle 48">
              <a:extLst>
                <a:ext uri="{FF2B5EF4-FFF2-40B4-BE49-F238E27FC236}">
                  <a16:creationId xmlns:a16="http://schemas.microsoft.com/office/drawing/2014/main" id="{CDFC79D4-F0D6-4806-BBCC-A199E0E367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1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0" name="Rectangle 29">
              <a:extLst>
                <a:ext uri="{FF2B5EF4-FFF2-40B4-BE49-F238E27FC236}">
                  <a16:creationId xmlns:a16="http://schemas.microsoft.com/office/drawing/2014/main" id="{8456C1BF-C019-45CA-9136-7AF43E6027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3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1" name="Rectangle 48">
              <a:extLst>
                <a:ext uri="{FF2B5EF4-FFF2-40B4-BE49-F238E27FC236}">
                  <a16:creationId xmlns:a16="http://schemas.microsoft.com/office/drawing/2014/main" id="{603066F0-C071-4BB9-915E-ED891C4BA2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D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2" name="Rectangle 48">
              <a:extLst>
                <a:ext uri="{FF2B5EF4-FFF2-40B4-BE49-F238E27FC236}">
                  <a16:creationId xmlns:a16="http://schemas.microsoft.com/office/drawing/2014/main" id="{970BA58B-509E-4458-8B4B-FA40620B25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F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3" name="Rectangle 48">
              <a:extLst>
                <a:ext uri="{FF2B5EF4-FFF2-40B4-BE49-F238E27FC236}">
                  <a16:creationId xmlns:a16="http://schemas.microsoft.com/office/drawing/2014/main" id="{ACFC700F-1EF3-4765-B4A7-89DB13F1E1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4" name="Rectangle 48">
              <a:extLst>
                <a:ext uri="{FF2B5EF4-FFF2-40B4-BE49-F238E27FC236}">
                  <a16:creationId xmlns:a16="http://schemas.microsoft.com/office/drawing/2014/main" id="{62E8CF34-1D1A-44E1-81AE-291184DC8D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5" name="Rectangle 48">
              <a:extLst>
                <a:ext uri="{FF2B5EF4-FFF2-40B4-BE49-F238E27FC236}">
                  <a16:creationId xmlns:a16="http://schemas.microsoft.com/office/drawing/2014/main" id="{6B08EDC5-DFB0-47A0-8E71-4AD7900E0D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406" name="Group 405">
            <a:extLst>
              <a:ext uri="{FF2B5EF4-FFF2-40B4-BE49-F238E27FC236}">
                <a16:creationId xmlns:a16="http://schemas.microsoft.com/office/drawing/2014/main" id="{04D9F499-8E91-4BB3-880A-CCC85C9720BB}"/>
              </a:ext>
            </a:extLst>
          </p:cNvPr>
          <p:cNvGrpSpPr/>
          <p:nvPr/>
        </p:nvGrpSpPr>
        <p:grpSpPr>
          <a:xfrm>
            <a:off x="2581466" y="1004738"/>
            <a:ext cx="331200" cy="1835117"/>
            <a:chOff x="5410200" y="1004738"/>
            <a:chExt cx="331200" cy="1835117"/>
          </a:xfrm>
        </p:grpSpPr>
        <p:sp>
          <p:nvSpPr>
            <p:cNvPr id="407" name="Rectangle 48">
              <a:extLst>
                <a:ext uri="{FF2B5EF4-FFF2-40B4-BE49-F238E27FC236}">
                  <a16:creationId xmlns:a16="http://schemas.microsoft.com/office/drawing/2014/main" id="{27B534A0-1731-4C7B-AC8C-3E952B8E9F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D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8" name="Rectangle 29">
              <a:extLst>
                <a:ext uri="{FF2B5EF4-FFF2-40B4-BE49-F238E27FC236}">
                  <a16:creationId xmlns:a16="http://schemas.microsoft.com/office/drawing/2014/main" id="{19AE8AE4-23C5-411E-A72A-CF75831428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2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9" name="Rectangle 48">
              <a:extLst>
                <a:ext uri="{FF2B5EF4-FFF2-40B4-BE49-F238E27FC236}">
                  <a16:creationId xmlns:a16="http://schemas.microsoft.com/office/drawing/2014/main" id="{D60C497F-5863-432A-872C-7CC5B7AB8E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F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0" name="Rectangle 48">
              <a:extLst>
                <a:ext uri="{FF2B5EF4-FFF2-40B4-BE49-F238E27FC236}">
                  <a16:creationId xmlns:a16="http://schemas.microsoft.com/office/drawing/2014/main" id="{259E1573-4CCB-4122-9F76-DDF3F9C6E2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1" name="Rectangle 48">
              <a:extLst>
                <a:ext uri="{FF2B5EF4-FFF2-40B4-BE49-F238E27FC236}">
                  <a16:creationId xmlns:a16="http://schemas.microsoft.com/office/drawing/2014/main" id="{E7AD8661-72B6-434D-BAAE-A37760DEA8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2" name="Rectangle 48">
              <a:extLst>
                <a:ext uri="{FF2B5EF4-FFF2-40B4-BE49-F238E27FC236}">
                  <a16:creationId xmlns:a16="http://schemas.microsoft.com/office/drawing/2014/main" id="{FFDF3ED4-98B5-48BE-80CC-22D8F973FC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3" name="Rectangle 48">
              <a:extLst>
                <a:ext uri="{FF2B5EF4-FFF2-40B4-BE49-F238E27FC236}">
                  <a16:creationId xmlns:a16="http://schemas.microsoft.com/office/drawing/2014/main" id="{B05C23C0-D121-4693-B294-D836B1DE4A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414" name="Group 413">
            <a:extLst>
              <a:ext uri="{FF2B5EF4-FFF2-40B4-BE49-F238E27FC236}">
                <a16:creationId xmlns:a16="http://schemas.microsoft.com/office/drawing/2014/main" id="{D168BC2F-0974-4F0A-BFFB-E18AAB4F1C15}"/>
              </a:ext>
            </a:extLst>
          </p:cNvPr>
          <p:cNvGrpSpPr/>
          <p:nvPr/>
        </p:nvGrpSpPr>
        <p:grpSpPr>
          <a:xfrm>
            <a:off x="2249996" y="1004738"/>
            <a:ext cx="331200" cy="1835117"/>
            <a:chOff x="5410200" y="1004738"/>
            <a:chExt cx="331200" cy="1835117"/>
          </a:xfrm>
        </p:grpSpPr>
        <p:sp>
          <p:nvSpPr>
            <p:cNvPr id="415" name="Rectangle 48">
              <a:extLst>
                <a:ext uri="{FF2B5EF4-FFF2-40B4-BE49-F238E27FC236}">
                  <a16:creationId xmlns:a16="http://schemas.microsoft.com/office/drawing/2014/main" id="{DF6050E3-65BA-4872-BF70-2695E8DD5D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F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6" name="Rectangle 29">
              <a:extLst>
                <a:ext uri="{FF2B5EF4-FFF2-40B4-BE49-F238E27FC236}">
                  <a16:creationId xmlns:a16="http://schemas.microsoft.com/office/drawing/2014/main" id="{E633F1E3-BF51-4A22-A2FE-6031B8D6AD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1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7" name="Rectangle 48">
              <a:extLst>
                <a:ext uri="{FF2B5EF4-FFF2-40B4-BE49-F238E27FC236}">
                  <a16:creationId xmlns:a16="http://schemas.microsoft.com/office/drawing/2014/main" id="{D4FCBAF0-A16A-4869-AC17-83637C14CE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8" name="Rectangle 48">
              <a:extLst>
                <a:ext uri="{FF2B5EF4-FFF2-40B4-BE49-F238E27FC236}">
                  <a16:creationId xmlns:a16="http://schemas.microsoft.com/office/drawing/2014/main" id="{65EE864A-41B2-4B33-9FF8-1150A7CF83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9" name="Rectangle 48">
              <a:extLst>
                <a:ext uri="{FF2B5EF4-FFF2-40B4-BE49-F238E27FC236}">
                  <a16:creationId xmlns:a16="http://schemas.microsoft.com/office/drawing/2014/main" id="{65D34BCB-11DF-4DD0-BF8B-DE25D4AE1B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20" name="Rectangle 48">
              <a:extLst>
                <a:ext uri="{FF2B5EF4-FFF2-40B4-BE49-F238E27FC236}">
                  <a16:creationId xmlns:a16="http://schemas.microsoft.com/office/drawing/2014/main" id="{18D60625-9BC7-4C6D-99B1-E813F3C54B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21" name="Rectangle 48">
              <a:extLst>
                <a:ext uri="{FF2B5EF4-FFF2-40B4-BE49-F238E27FC236}">
                  <a16:creationId xmlns:a16="http://schemas.microsoft.com/office/drawing/2014/main" id="{FC1191EF-0526-421E-9971-AA816F7AF7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sp>
        <p:nvSpPr>
          <p:cNvPr id="425" name="Rectangle 29">
            <a:extLst>
              <a:ext uri="{FF2B5EF4-FFF2-40B4-BE49-F238E27FC236}">
                <a16:creationId xmlns:a16="http://schemas.microsoft.com/office/drawing/2014/main" id="{AED3A31C-147D-48A2-BB70-585A3895D5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98602" y="1004752"/>
            <a:ext cx="724441" cy="324000"/>
          </a:xfrm>
          <a:prstGeom prst="rect">
            <a:avLst/>
          </a:prstGeom>
          <a:noFill/>
          <a:ln w="635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no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CH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 panose="020B0604030504040204" pitchFamily="34" charset="0"/>
                <a:ea typeface="ＭＳ Ｐゴシック" panose="020B0600070205080204" pitchFamily="34" charset="-128"/>
                <a:cs typeface="+mn-cs"/>
              </a:rPr>
              <a:t>Cycle</a:t>
            </a:r>
            <a:endParaRPr kumimoji="0" lang="en-CH" altLang="en-CH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graphicFrame>
        <p:nvGraphicFramePr>
          <p:cNvPr id="183" name="Table 182">
            <a:extLst>
              <a:ext uri="{FF2B5EF4-FFF2-40B4-BE49-F238E27FC236}">
                <a16:creationId xmlns:a16="http://schemas.microsoft.com/office/drawing/2014/main" id="{EC8722A4-BC07-4377-AF70-204E93F2B8BB}"/>
              </a:ext>
            </a:extLst>
          </p:cNvPr>
          <p:cNvGraphicFramePr>
            <a:graphicFrameLocks noGrp="1"/>
          </p:cNvGraphicFramePr>
          <p:nvPr>
            <p:extLst/>
          </p:nvPr>
        </p:nvGraphicFramePr>
        <p:xfrm>
          <a:off x="221457" y="1347785"/>
          <a:ext cx="2013700" cy="1521295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468000">
                  <a:extLst>
                    <a:ext uri="{9D8B030D-6E8A-4147-A177-3AD203B41FA5}">
                      <a16:colId xmlns:a16="http://schemas.microsoft.com/office/drawing/2014/main" val="3682851229"/>
                    </a:ext>
                  </a:extLst>
                </a:gridCol>
                <a:gridCol w="792000">
                  <a:extLst>
                    <a:ext uri="{9D8B030D-6E8A-4147-A177-3AD203B41FA5}">
                      <a16:colId xmlns:a16="http://schemas.microsoft.com/office/drawing/2014/main" val="617141317"/>
                    </a:ext>
                  </a:extLst>
                </a:gridCol>
                <a:gridCol w="288000">
                  <a:extLst>
                    <a:ext uri="{9D8B030D-6E8A-4147-A177-3AD203B41FA5}">
                      <a16:colId xmlns:a16="http://schemas.microsoft.com/office/drawing/2014/main" val="1426253014"/>
                    </a:ext>
                  </a:extLst>
                </a:gridCol>
                <a:gridCol w="465700">
                  <a:extLst>
                    <a:ext uri="{9D8B030D-6E8A-4147-A177-3AD203B41FA5}">
                      <a16:colId xmlns:a16="http://schemas.microsoft.com/office/drawing/2014/main" val="3517611654"/>
                    </a:ext>
                  </a:extLst>
                </a:gridCol>
              </a:tblGrid>
              <a:tr h="171963"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MUL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R1, R2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  <a:sym typeface="Wingdings" panose="05000000000000000000" pitchFamily="2" charset="2"/>
                        </a:rPr>
                        <a:t>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R3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296241112"/>
                  </a:ext>
                </a:extLst>
              </a:tr>
              <a:tr h="274495"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ADD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R3, R4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  <a:sym typeface="Wingdings" panose="05000000000000000000" pitchFamily="2" charset="2"/>
                        </a:rPr>
                        <a:t>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R5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263739423"/>
                  </a:ext>
                </a:extLst>
              </a:tr>
              <a:tr h="216000"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ADD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R2, R6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  <a:sym typeface="Wingdings" panose="05000000000000000000" pitchFamily="2" charset="2"/>
                        </a:rPr>
                        <a:t>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R7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702113013"/>
                  </a:ext>
                </a:extLst>
              </a:tr>
              <a:tr h="216000"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ADD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R8, R9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  <a:sym typeface="Wingdings" panose="05000000000000000000" pitchFamily="2" charset="2"/>
                        </a:rPr>
                        <a:t>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R10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152265442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MUL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R7, R10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  <a:sym typeface="Wingdings" panose="05000000000000000000" pitchFamily="2" charset="2"/>
                        </a:rPr>
                        <a:t>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R11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4281479556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ADD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R5, R11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  <a:sym typeface="Wingdings" panose="05000000000000000000" pitchFamily="2" charset="2"/>
                        </a:rPr>
                        <a:t>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R5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928953267"/>
                  </a:ext>
                </a:extLst>
              </a:tr>
            </a:tbl>
          </a:graphicData>
        </a:graphic>
      </p:graphicFrame>
      <p:graphicFrame>
        <p:nvGraphicFramePr>
          <p:cNvPr id="186" name="Table 185">
            <a:extLst>
              <a:ext uri="{FF2B5EF4-FFF2-40B4-BE49-F238E27FC236}">
                <a16:creationId xmlns:a16="http://schemas.microsoft.com/office/drawing/2014/main" id="{BBC7C4D2-74EE-43DC-8465-104310E144B0}"/>
              </a:ext>
            </a:extLst>
          </p:cNvPr>
          <p:cNvGraphicFramePr>
            <a:graphicFrameLocks noGrp="1"/>
          </p:cNvGraphicFramePr>
          <p:nvPr>
            <p:extLst/>
          </p:nvPr>
        </p:nvGraphicFramePr>
        <p:xfrm>
          <a:off x="5860859" y="3198590"/>
          <a:ext cx="2500215" cy="1512190"/>
        </p:xfrm>
        <a:graphic>
          <a:graphicData uri="http://schemas.openxmlformats.org/drawingml/2006/table">
            <a:tbl>
              <a:tblPr firstRow="1" bandRow="1"/>
              <a:tblGrid>
                <a:gridCol w="196215">
                  <a:extLst>
                    <a:ext uri="{9D8B030D-6E8A-4147-A177-3AD203B41FA5}">
                      <a16:colId xmlns:a16="http://schemas.microsoft.com/office/drawing/2014/main" val="1480437428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1920182586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3827485233"/>
                    </a:ext>
                  </a:extLst>
                </a:gridCol>
                <a:gridCol w="432000">
                  <a:extLst>
                    <a:ext uri="{9D8B030D-6E8A-4147-A177-3AD203B41FA5}">
                      <a16:colId xmlns:a16="http://schemas.microsoft.com/office/drawing/2014/main" val="1951423778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3246411041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66036803"/>
                    </a:ext>
                  </a:extLst>
                </a:gridCol>
                <a:gridCol w="432000">
                  <a:extLst>
                    <a:ext uri="{9D8B030D-6E8A-4147-A177-3AD203B41FA5}">
                      <a16:colId xmlns:a16="http://schemas.microsoft.com/office/drawing/2014/main" val="3471918201"/>
                    </a:ext>
                  </a:extLst>
                </a:gridCol>
              </a:tblGrid>
              <a:tr h="252095">
                <a:tc rowSpan="2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3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Source 1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 gridSpan="3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Source 2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50521989"/>
                  </a:ext>
                </a:extLst>
              </a:tr>
              <a:tr h="252095">
                <a:tc v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Tag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Value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Tag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Value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894671291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x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2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509852004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y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8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0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c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99116283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z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043214300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t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857415154"/>
                  </a:ext>
                </a:extLst>
              </a:tr>
            </a:tbl>
          </a:graphicData>
        </a:graphic>
      </p:graphicFrame>
      <p:graphicFrame>
        <p:nvGraphicFramePr>
          <p:cNvPr id="115" name="Table 114">
            <a:extLst>
              <a:ext uri="{FF2B5EF4-FFF2-40B4-BE49-F238E27FC236}">
                <a16:creationId xmlns:a16="http://schemas.microsoft.com/office/drawing/2014/main" id="{A978F702-E64E-48EF-AF8C-58D888D87FCC}"/>
              </a:ext>
            </a:extLst>
          </p:cNvPr>
          <p:cNvGraphicFramePr>
            <a:graphicFrameLocks noGrp="1"/>
          </p:cNvGraphicFramePr>
          <p:nvPr>
            <p:extLst/>
          </p:nvPr>
        </p:nvGraphicFramePr>
        <p:xfrm>
          <a:off x="2805320" y="3198590"/>
          <a:ext cx="2500215" cy="1512190"/>
        </p:xfrm>
        <a:graphic>
          <a:graphicData uri="http://schemas.openxmlformats.org/drawingml/2006/table">
            <a:tbl>
              <a:tblPr firstRow="1" bandRow="1"/>
              <a:tblGrid>
                <a:gridCol w="196215">
                  <a:extLst>
                    <a:ext uri="{9D8B030D-6E8A-4147-A177-3AD203B41FA5}">
                      <a16:colId xmlns:a16="http://schemas.microsoft.com/office/drawing/2014/main" val="1480437428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1920182586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3827485233"/>
                    </a:ext>
                  </a:extLst>
                </a:gridCol>
                <a:gridCol w="432000">
                  <a:extLst>
                    <a:ext uri="{9D8B030D-6E8A-4147-A177-3AD203B41FA5}">
                      <a16:colId xmlns:a16="http://schemas.microsoft.com/office/drawing/2014/main" val="1951423778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3246411041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66036803"/>
                    </a:ext>
                  </a:extLst>
                </a:gridCol>
                <a:gridCol w="432000">
                  <a:extLst>
                    <a:ext uri="{9D8B030D-6E8A-4147-A177-3AD203B41FA5}">
                      <a16:colId xmlns:a16="http://schemas.microsoft.com/office/drawing/2014/main" val="3471918201"/>
                    </a:ext>
                  </a:extLst>
                </a:gridCol>
              </a:tblGrid>
              <a:tr h="252095">
                <a:tc rowSpan="2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3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Source 1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 gridSpan="3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Source 2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50521989"/>
                  </a:ext>
                </a:extLst>
              </a:tr>
              <a:tr h="252095">
                <a:tc v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Tag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Value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Tag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Value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894671291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a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2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4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509852004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b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2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6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699116283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c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8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9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043214300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d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0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a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0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y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57415154"/>
                  </a:ext>
                </a:extLst>
              </a:tr>
            </a:tbl>
          </a:graphicData>
        </a:graphic>
      </p:graphicFrame>
      <p:graphicFrame>
        <p:nvGraphicFramePr>
          <p:cNvPr id="116" name="Table 115">
            <a:extLst>
              <a:ext uri="{FF2B5EF4-FFF2-40B4-BE49-F238E27FC236}">
                <a16:creationId xmlns:a16="http://schemas.microsoft.com/office/drawing/2014/main" id="{BBC7E600-2A0A-4C6A-8D7B-5C101977AC90}"/>
              </a:ext>
            </a:extLst>
          </p:cNvPr>
          <p:cNvGraphicFramePr>
            <a:graphicFrameLocks noGrp="1"/>
          </p:cNvGraphicFramePr>
          <p:nvPr>
            <p:extLst/>
          </p:nvPr>
        </p:nvGraphicFramePr>
        <p:xfrm>
          <a:off x="228600" y="3060460"/>
          <a:ext cx="2021396" cy="302400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87197">
                  <a:extLst>
                    <a:ext uri="{9D8B030D-6E8A-4147-A177-3AD203B41FA5}">
                      <a16:colId xmlns:a16="http://schemas.microsoft.com/office/drawing/2014/main" val="178228208"/>
                    </a:ext>
                  </a:extLst>
                </a:gridCol>
                <a:gridCol w="456057">
                  <a:extLst>
                    <a:ext uri="{9D8B030D-6E8A-4147-A177-3AD203B41FA5}">
                      <a16:colId xmlns:a16="http://schemas.microsoft.com/office/drawing/2014/main" val="514640341"/>
                    </a:ext>
                  </a:extLst>
                </a:gridCol>
                <a:gridCol w="374587">
                  <a:extLst>
                    <a:ext uri="{9D8B030D-6E8A-4147-A177-3AD203B41FA5}">
                      <a16:colId xmlns:a16="http://schemas.microsoft.com/office/drawing/2014/main" val="3807375684"/>
                    </a:ext>
                  </a:extLst>
                </a:gridCol>
                <a:gridCol w="503555">
                  <a:extLst>
                    <a:ext uri="{9D8B030D-6E8A-4147-A177-3AD203B41FA5}">
                      <a16:colId xmlns:a16="http://schemas.microsoft.com/office/drawing/2014/main" val="3476052078"/>
                    </a:ext>
                  </a:extLst>
                </a:gridCol>
              </a:tblGrid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200" b="0" dirty="0"/>
                        <a:t>Register</a:t>
                      </a:r>
                      <a:endParaRPr lang="en-CH" sz="1200" b="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0" dirty="0"/>
                        <a:t>Valid</a:t>
                      </a:r>
                      <a:endParaRPr lang="en-CH" sz="1200" b="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0" dirty="0"/>
                        <a:t>Tag</a:t>
                      </a:r>
                      <a:endParaRPr lang="en-CH" sz="1200" b="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0" dirty="0"/>
                        <a:t>Value</a:t>
                      </a:r>
                      <a:endParaRPr lang="en-CH" sz="1200" b="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1985566395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2667566001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R2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2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1971707030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R3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2</a:t>
                      </a:r>
                      <a:endParaRPr lang="en-CH" sz="11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45720" marR="45720" marT="0" marB="0" anchor="ctr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08806874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R4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4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806243909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R5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0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d</a:t>
                      </a:r>
                      <a:endParaRPr lang="en-CH" sz="1100" dirty="0"/>
                    </a:p>
                  </a:txBody>
                  <a:tcPr marL="45720" marR="45720" marT="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29961605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R6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6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1165326860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R7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b</a:t>
                      </a:r>
                      <a:endParaRPr lang="en-CH" sz="1100" dirty="0"/>
                    </a:p>
                  </a:txBody>
                  <a:tcPr marL="45720" marR="45720" marT="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8</a:t>
                      </a:r>
                      <a:endParaRPr lang="en-CH" sz="11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45720" marR="45720" marT="0" marB="0" anchor="ctr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53840681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R8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8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3714141881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R9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9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2696080266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R10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0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c</a:t>
                      </a:r>
                      <a:endParaRPr lang="en-CH" sz="1100" dirty="0"/>
                    </a:p>
                  </a:txBody>
                  <a:tcPr marL="45720" marR="45720" marT="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71106818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R11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0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y</a:t>
                      </a:r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97808428"/>
                  </a:ext>
                </a:extLst>
              </a:tr>
            </a:tbl>
          </a:graphicData>
        </a:graphic>
      </p:graphicFrame>
      <p:sp>
        <p:nvSpPr>
          <p:cNvPr id="138" name="TextBox 137">
            <a:extLst>
              <a:ext uri="{FF2B5EF4-FFF2-40B4-BE49-F238E27FC236}">
                <a16:creationId xmlns:a16="http://schemas.microsoft.com/office/drawing/2014/main" id="{155568ED-41AC-41FF-950A-BC5A3B9DE763}"/>
              </a:ext>
            </a:extLst>
          </p:cNvPr>
          <p:cNvSpPr txBox="1"/>
          <p:nvPr/>
        </p:nvSpPr>
        <p:spPr>
          <a:xfrm>
            <a:off x="1381479" y="4832748"/>
            <a:ext cx="356616" cy="237744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wrap="square" lIns="0" tIns="0" rIns="0" bIns="0" rtlCol="0" anchor="ctr">
            <a:no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H" sz="1100" b="0" i="0" u="none" strike="noStrike" kern="1200" cap="none" spc="0" normalizeH="0" baseline="0" noProof="0" dirty="0">
              <a:ln>
                <a:noFill/>
              </a:ln>
              <a:solidFill>
                <a:srgbClr val="CC9900"/>
              </a:solidFill>
              <a:effectLst/>
              <a:uLnTx/>
              <a:uFillTx/>
              <a:latin typeface="Tahoma"/>
              <a:ea typeface="ＭＳ Ｐゴシック" panose="020B0600070205080204" pitchFamily="34" charset="-128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561711819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3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3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31" grpId="0"/>
      <p:bldP spid="332" grpId="0"/>
      <p:bldP spid="333" grpId="0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01" name="Title 1">
            <a:extLst>
              <a:ext uri="{FF2B5EF4-FFF2-40B4-BE49-F238E27FC236}">
                <a16:creationId xmlns:a16="http://schemas.microsoft.com/office/drawing/2014/main" id="{DCBA2D77-10A7-FB4F-8464-4DEBF2796AFF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228600" y="0"/>
            <a:ext cx="8610600" cy="914400"/>
          </a:xfrm>
        </p:spPr>
        <p:txBody>
          <a:bodyPr anchor="ctr"/>
          <a:lstStyle/>
          <a:p>
            <a:r>
              <a:rPr lang="en-US" altLang="en-US" b="1">
                <a:ea typeface="ＭＳ Ｐゴシック" panose="020B0600070205080204" pitchFamily="34" charset="-128"/>
              </a:rPr>
              <a:t>Required </a:t>
            </a:r>
            <a:r>
              <a:rPr lang="en-US" altLang="en-US">
                <a:ea typeface="ＭＳ Ｐゴシック" panose="020B0600070205080204" pitchFamily="34" charset="-128"/>
              </a:rPr>
              <a:t>Readings</a:t>
            </a:r>
          </a:p>
        </p:txBody>
      </p:sp>
      <p:sp>
        <p:nvSpPr>
          <p:cNvPr id="19458" name="Content Placeholder 2">
            <a:extLst>
              <a:ext uri="{FF2B5EF4-FFF2-40B4-BE49-F238E27FC236}">
                <a16:creationId xmlns:a16="http://schemas.microsoft.com/office/drawing/2014/main" id="{11999A4A-8D8C-0542-9D21-8306EAFE9B71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228600" y="914400"/>
            <a:ext cx="8610600" cy="5562600"/>
          </a:xfrm>
        </p:spPr>
        <p:txBody>
          <a:bodyPr>
            <a:normAutofit/>
          </a:bodyPr>
          <a:lstStyle/>
          <a:p>
            <a:pPr>
              <a:defRPr/>
            </a:pPr>
            <a:r>
              <a:rPr lang="en-US" altLang="en-US" dirty="0">
                <a:solidFill>
                  <a:srgbClr val="0432FF"/>
                </a:solidFill>
                <a:ea typeface="ＭＳ Ｐゴシック" charset="-128"/>
              </a:rPr>
              <a:t>This week</a:t>
            </a:r>
          </a:p>
          <a:p>
            <a:pPr lvl="1">
              <a:buClr>
                <a:srgbClr val="3B812F"/>
              </a:buClr>
              <a:buFont typeface="Wingdings" charset="2"/>
              <a:buChar char="q"/>
              <a:defRPr/>
            </a:pPr>
            <a:r>
              <a:rPr lang="en-US" dirty="0">
                <a:solidFill>
                  <a:srgbClr val="000000"/>
                </a:solidFill>
              </a:rPr>
              <a:t>Out-of-order execution</a:t>
            </a:r>
          </a:p>
          <a:p>
            <a:pPr lvl="2">
              <a:buClr>
                <a:srgbClr val="3B812F"/>
              </a:buClr>
              <a:buFont typeface="Wingdings" charset="2"/>
              <a:buChar char="q"/>
              <a:defRPr/>
            </a:pPr>
            <a:r>
              <a:rPr lang="en-US" dirty="0">
                <a:solidFill>
                  <a:srgbClr val="000000"/>
                </a:solidFill>
              </a:rPr>
              <a:t>H&amp;H, Chapter 7.8-7.9</a:t>
            </a:r>
          </a:p>
          <a:p>
            <a:pPr lvl="1">
              <a:defRPr/>
            </a:pPr>
            <a:r>
              <a:rPr lang="en-US" altLang="en-US" dirty="0">
                <a:ea typeface="ＭＳ Ｐゴシック" panose="020B0600070205080204" pitchFamily="34" charset="-128"/>
              </a:rPr>
              <a:t>Smith and </a:t>
            </a:r>
            <a:r>
              <a:rPr lang="en-US" altLang="en-US" dirty="0" err="1">
                <a:ea typeface="ＭＳ Ｐゴシック" panose="020B0600070205080204" pitchFamily="34" charset="-128"/>
              </a:rPr>
              <a:t>Sohi</a:t>
            </a:r>
            <a:r>
              <a:rPr lang="en-US" altLang="en-US" dirty="0">
                <a:ea typeface="ＭＳ Ｐゴシック" panose="020B0600070205080204" pitchFamily="34" charset="-128"/>
              </a:rPr>
              <a:t>, “</a:t>
            </a:r>
            <a:r>
              <a:rPr lang="en-US" altLang="ja-JP" dirty="0">
                <a:solidFill>
                  <a:srgbClr val="FF0000"/>
                </a:solidFill>
                <a:ea typeface="ＭＳ Ｐゴシック" panose="020B0600070205080204" pitchFamily="34" charset="-128"/>
              </a:rPr>
              <a:t>The Microarchitecture of Superscalar Processors</a:t>
            </a:r>
            <a:r>
              <a:rPr lang="en-US" altLang="ja-JP" dirty="0">
                <a:ea typeface="ＭＳ Ｐゴシック" panose="020B0600070205080204" pitchFamily="34" charset="-128"/>
              </a:rPr>
              <a:t>,</a:t>
            </a:r>
            <a:r>
              <a:rPr lang="en-US" altLang="en-US" dirty="0">
                <a:ea typeface="ＭＳ Ｐゴシック" panose="020B0600070205080204" pitchFamily="34" charset="-128"/>
              </a:rPr>
              <a:t>”</a:t>
            </a:r>
            <a:r>
              <a:rPr lang="en-US" altLang="ja-JP" dirty="0">
                <a:ea typeface="ＭＳ Ｐゴシック" panose="020B0600070205080204" pitchFamily="34" charset="-128"/>
              </a:rPr>
              <a:t> Proceedings of the IEEE, 1995</a:t>
            </a:r>
          </a:p>
          <a:p>
            <a:pPr lvl="2">
              <a:defRPr/>
            </a:pPr>
            <a:r>
              <a:rPr lang="en-US" altLang="en-US" dirty="0">
                <a:ea typeface="ＭＳ Ｐゴシック" panose="020B0600070205080204" pitchFamily="34" charset="-128"/>
              </a:rPr>
              <a:t>More advanced pipelining</a:t>
            </a:r>
          </a:p>
          <a:p>
            <a:pPr lvl="2">
              <a:defRPr/>
            </a:pPr>
            <a:r>
              <a:rPr lang="en-US" altLang="en-US" dirty="0">
                <a:ea typeface="ＭＳ Ｐゴシック" panose="020B0600070205080204" pitchFamily="34" charset="-128"/>
              </a:rPr>
              <a:t>Interrupt and exception handling</a:t>
            </a:r>
          </a:p>
          <a:p>
            <a:pPr lvl="2">
              <a:defRPr/>
            </a:pPr>
            <a:r>
              <a:rPr lang="en-US" altLang="en-US" dirty="0">
                <a:ea typeface="ＭＳ Ｐゴシック" panose="020B0600070205080204" pitchFamily="34" charset="-128"/>
              </a:rPr>
              <a:t>Out-of-order and superscalar execution concepts</a:t>
            </a:r>
            <a:endParaRPr lang="en-US" dirty="0">
              <a:solidFill>
                <a:srgbClr val="000000"/>
              </a:solidFill>
            </a:endParaRPr>
          </a:p>
          <a:p>
            <a:r>
              <a:rPr lang="en-US" altLang="en-US" dirty="0">
                <a:solidFill>
                  <a:srgbClr val="0000FF"/>
                </a:solidFill>
                <a:ea typeface="ＭＳ Ｐゴシック" panose="020B0600070205080204" pitchFamily="34" charset="-128"/>
              </a:rPr>
              <a:t>Optional</a:t>
            </a:r>
          </a:p>
          <a:p>
            <a:pPr lvl="1"/>
            <a:r>
              <a:rPr lang="en-US" altLang="en-US" dirty="0">
                <a:ea typeface="ＭＳ Ｐゴシック" panose="020B0600070205080204" pitchFamily="34" charset="-128"/>
              </a:rPr>
              <a:t>Kessler, “</a:t>
            </a:r>
            <a:r>
              <a:rPr lang="en-US" altLang="ja-JP" dirty="0">
                <a:solidFill>
                  <a:srgbClr val="FF0000"/>
                </a:solidFill>
                <a:ea typeface="ＭＳ Ｐゴシック" panose="020B0600070205080204" pitchFamily="34" charset="-128"/>
              </a:rPr>
              <a:t>The Alpha 21264 Microprocessor</a:t>
            </a:r>
            <a:r>
              <a:rPr lang="en-US" altLang="ja-JP" dirty="0">
                <a:ea typeface="ＭＳ Ｐゴシック" panose="020B0600070205080204" pitchFamily="34" charset="-128"/>
              </a:rPr>
              <a:t>,</a:t>
            </a:r>
            <a:r>
              <a:rPr lang="en-US" altLang="en-US" dirty="0">
                <a:ea typeface="ＭＳ Ｐゴシック" panose="020B0600070205080204" pitchFamily="34" charset="-128"/>
              </a:rPr>
              <a:t>”</a:t>
            </a:r>
            <a:r>
              <a:rPr lang="en-US" altLang="ja-JP" dirty="0">
                <a:ea typeface="ＭＳ Ｐゴシック" panose="020B0600070205080204" pitchFamily="34" charset="-128"/>
              </a:rPr>
              <a:t> IEEE Micro 1999. </a:t>
            </a:r>
          </a:p>
          <a:p>
            <a:endParaRPr lang="en-US" altLang="en-US" dirty="0">
              <a:ea typeface="ＭＳ Ｐゴシック" panose="020B0600070205080204" pitchFamily="34" charset="-128"/>
            </a:endParaRPr>
          </a:p>
          <a:p>
            <a:r>
              <a:rPr lang="en-US" altLang="en-US" dirty="0">
                <a:solidFill>
                  <a:srgbClr val="0000FF"/>
                </a:solidFill>
                <a:ea typeface="ＭＳ Ｐゴシック" panose="020B0600070205080204" pitchFamily="34" charset="-128"/>
              </a:rPr>
              <a:t>Next Week</a:t>
            </a:r>
          </a:p>
          <a:p>
            <a:pPr lvl="1"/>
            <a:r>
              <a:rPr lang="en-US" altLang="en-US" dirty="0" err="1">
                <a:ea typeface="ＭＳ Ｐゴシック" charset="-128"/>
              </a:rPr>
              <a:t>McFarling</a:t>
            </a:r>
            <a:r>
              <a:rPr lang="en-US" altLang="en-US" dirty="0">
                <a:ea typeface="ＭＳ Ｐゴシック" charset="-128"/>
              </a:rPr>
              <a:t>, “</a:t>
            </a:r>
            <a:r>
              <a:rPr lang="en-US" altLang="ja-JP" dirty="0">
                <a:solidFill>
                  <a:srgbClr val="FF0000"/>
                </a:solidFill>
                <a:ea typeface="ＭＳ Ｐゴシック" charset="-128"/>
              </a:rPr>
              <a:t>Combining Branch Predictors</a:t>
            </a:r>
            <a:r>
              <a:rPr lang="en-US" altLang="ja-JP" dirty="0">
                <a:ea typeface="ＭＳ Ｐゴシック" charset="-128"/>
              </a:rPr>
              <a:t>,</a:t>
            </a:r>
            <a:r>
              <a:rPr lang="en-US" altLang="en-US" dirty="0">
                <a:ea typeface="ＭＳ Ｐゴシック" charset="-128"/>
              </a:rPr>
              <a:t>”</a:t>
            </a:r>
            <a:r>
              <a:rPr lang="en-US" altLang="ja-JP" dirty="0">
                <a:ea typeface="ＭＳ Ｐゴシック" charset="-128"/>
              </a:rPr>
              <a:t> DEC WRL Technical Report, 1993.</a:t>
            </a:r>
            <a:endParaRPr lang="en-US" altLang="en-US" dirty="0">
              <a:ea typeface="ＭＳ Ｐゴシック" panose="020B0600070205080204" pitchFamily="34" charset="-128"/>
            </a:endParaRPr>
          </a:p>
          <a:p>
            <a:pPr>
              <a:buFont typeface="Wingdings" charset="2"/>
              <a:buChar char="n"/>
              <a:defRPr/>
            </a:pPr>
            <a:endParaRPr lang="en-US" altLang="en-US" dirty="0">
              <a:ea typeface="ＭＳ Ｐゴシック" charset="-128"/>
            </a:endParaRPr>
          </a:p>
          <a:p>
            <a:pPr lvl="2">
              <a:buFont typeface="Wingdings" charset="2"/>
              <a:buChar char="n"/>
              <a:defRPr/>
            </a:pPr>
            <a:endParaRPr lang="en-US" dirty="0">
              <a:ea typeface="ＭＳ Ｐゴシック" charset="-128"/>
            </a:endParaRPr>
          </a:p>
          <a:p>
            <a:pPr marL="344487" lvl="1" indent="0">
              <a:buFont typeface="Wingdings" pitchFamily="2" charset="2"/>
              <a:buNone/>
              <a:defRPr/>
            </a:pPr>
            <a:endParaRPr lang="en-US" altLang="en-US" dirty="0">
              <a:ea typeface="ＭＳ Ｐゴシック" charset="-128"/>
            </a:endParaRPr>
          </a:p>
        </p:txBody>
      </p:sp>
      <p:sp>
        <p:nvSpPr>
          <p:cNvPr id="51203" name="Slide Number Placeholder 3">
            <a:extLst>
              <a:ext uri="{FF2B5EF4-FFF2-40B4-BE49-F238E27FC236}">
                <a16:creationId xmlns:a16="http://schemas.microsoft.com/office/drawing/2014/main" id="{4BB372DE-F40F-AF46-91EC-3A0AAE9B7542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lr>
                <a:schemeClr val="accent1"/>
              </a:buClr>
              <a:buSzPct val="65000"/>
              <a:buFont typeface="Wingdings" pitchFamily="2" charset="2"/>
              <a:buChar char="n"/>
              <a:defRPr sz="24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60000"/>
              <a:buFont typeface="Wingdings" pitchFamily="2" charset="2"/>
              <a:buChar char="q"/>
              <a:defRPr sz="22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65000"/>
              <a:buFont typeface="Wingdings" pitchFamily="2" charset="2"/>
              <a:buChar char="n"/>
              <a:defRPr sz="20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" pitchFamily="2" charset="2"/>
              <a:buChar char="q"/>
              <a:defRPr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42EA1321-6DFB-8545-868E-038B205D4960}" type="slidenum">
              <a:rPr kumimoji="0" lang="en-US" altLang="en-US" sz="16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aramond" panose="02020404030301010803" pitchFamily="18" charset="0"/>
                <a:ea typeface="ＭＳ Ｐゴシック" panose="020B0600070205080204" pitchFamily="34" charset="-128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2</a:t>
            </a:fld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aramond" panose="02020404030301010803" pitchFamily="18" charset="0"/>
              <a:ea typeface="ＭＳ Ｐゴシック" panose="020B0600070205080204" pitchFamily="34" charset="-128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99841134"/>
      </p:ext>
    </p:extLst>
  </p:cSld>
  <p:clrMapOvr>
    <a:masterClrMapping/>
  </p:clrMapOvr>
  <p:transition/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5" name="Rectangle 194">
            <a:extLst>
              <a:ext uri="{FF2B5EF4-FFF2-40B4-BE49-F238E27FC236}">
                <a16:creationId xmlns:a16="http://schemas.microsoft.com/office/drawing/2014/main" id="{23E3D520-AB43-4A0D-AD56-5DFEDC5D14A7}"/>
              </a:ext>
            </a:extLst>
          </p:cNvPr>
          <p:cNvSpPr/>
          <p:nvPr/>
        </p:nvSpPr>
        <p:spPr bwMode="auto">
          <a:xfrm>
            <a:off x="4897572" y="951055"/>
            <a:ext cx="331200" cy="1918024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H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509FDBD3-8031-42D6-80CF-FE05E4EEB4F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28600" y="152400"/>
            <a:ext cx="8610600" cy="1066800"/>
          </a:xfrm>
        </p:spPr>
        <p:txBody>
          <a:bodyPr/>
          <a:lstStyle/>
          <a:p>
            <a:r>
              <a:rPr lang="en-US" dirty="0"/>
              <a:t>Cycle 9</a:t>
            </a:r>
            <a:endParaRPr lang="en-CH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2ABBFAF7-D375-4D96-BA5E-AF0327B95852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F4A640EF-F0E2-4E49-9455-7E266BCEBB78}" type="slidenum">
              <a:rPr kumimoji="0" lang="en-US" altLang="en-US" sz="16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aramond" panose="02020404030301010803" pitchFamily="18" charset="0"/>
                <a:ea typeface="ＭＳ Ｐゴシック" panose="020B0600070205080204" pitchFamily="34" charset="-128"/>
                <a:cs typeface="Arial" panose="020B0604020202020204" pitchFamily="34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20</a:t>
            </a:fld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aramond" panose="02020404030301010803" pitchFamily="18" charset="0"/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  <p:grpSp>
        <p:nvGrpSpPr>
          <p:cNvPr id="19" name="Group 18">
            <a:extLst>
              <a:ext uri="{FF2B5EF4-FFF2-40B4-BE49-F238E27FC236}">
                <a16:creationId xmlns:a16="http://schemas.microsoft.com/office/drawing/2014/main" id="{A4AA7E21-7B39-4D87-8095-EBAAA1B5887A}"/>
              </a:ext>
            </a:extLst>
          </p:cNvPr>
          <p:cNvGrpSpPr/>
          <p:nvPr/>
        </p:nvGrpSpPr>
        <p:grpSpPr>
          <a:xfrm>
            <a:off x="3398728" y="4989344"/>
            <a:ext cx="1449705" cy="798651"/>
            <a:chOff x="6998109" y="2092803"/>
            <a:chExt cx="3805084" cy="2096244"/>
          </a:xfrm>
        </p:grpSpPr>
        <p:sp>
          <p:nvSpPr>
            <p:cNvPr id="20" name="Flowchart: Manual Operation 19">
              <a:extLst>
                <a:ext uri="{FF2B5EF4-FFF2-40B4-BE49-F238E27FC236}">
                  <a16:creationId xmlns:a16="http://schemas.microsoft.com/office/drawing/2014/main" id="{D9788A89-F980-424B-B3EA-FD96B8BD3A8E}"/>
                </a:ext>
              </a:extLst>
            </p:cNvPr>
            <p:cNvSpPr/>
            <p:nvPr/>
          </p:nvSpPr>
          <p:spPr>
            <a:xfrm>
              <a:off x="6998109" y="2573594"/>
              <a:ext cx="3805084" cy="1143000"/>
            </a:xfrm>
            <a:prstGeom prst="flowChartManualOperation">
              <a:avLst/>
            </a:prstGeom>
            <a:ln w="12700"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/>
                  <a:ea typeface="+mn-ea"/>
                  <a:cs typeface="+mn-cs"/>
                </a:rPr>
                <a:t>+</a:t>
              </a:r>
              <a:endParaRPr kumimoji="0" lang="en-CH" sz="2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/>
                <a:ea typeface="+mn-ea"/>
                <a:cs typeface="+mn-cs"/>
              </a:endParaRPr>
            </a:p>
          </p:txBody>
        </p:sp>
        <p:cxnSp>
          <p:nvCxnSpPr>
            <p:cNvPr id="21" name="Straight Connector 20">
              <a:extLst>
                <a:ext uri="{FF2B5EF4-FFF2-40B4-BE49-F238E27FC236}">
                  <a16:creationId xmlns:a16="http://schemas.microsoft.com/office/drawing/2014/main" id="{A11E8E30-D2BE-4453-842F-BFE9A1A107DA}"/>
                </a:ext>
              </a:extLst>
            </p:cNvPr>
            <p:cNvCxnSpPr>
              <a:cxnSpLocks/>
            </p:cNvCxnSpPr>
            <p:nvPr/>
          </p:nvCxnSpPr>
          <p:spPr>
            <a:xfrm>
              <a:off x="8329141" y="3716595"/>
              <a:ext cx="0" cy="472452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" name="Straight Connector 21">
              <a:extLst>
                <a:ext uri="{FF2B5EF4-FFF2-40B4-BE49-F238E27FC236}">
                  <a16:creationId xmlns:a16="http://schemas.microsoft.com/office/drawing/2014/main" id="{1F9DD9CB-A55D-427D-99E0-64627FC8AE38}"/>
                </a:ext>
              </a:extLst>
            </p:cNvPr>
            <p:cNvCxnSpPr>
              <a:cxnSpLocks/>
            </p:cNvCxnSpPr>
            <p:nvPr/>
          </p:nvCxnSpPr>
          <p:spPr>
            <a:xfrm>
              <a:off x="9473166" y="3716595"/>
              <a:ext cx="0" cy="472452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" name="Straight Connector 22">
              <a:extLst>
                <a:ext uri="{FF2B5EF4-FFF2-40B4-BE49-F238E27FC236}">
                  <a16:creationId xmlns:a16="http://schemas.microsoft.com/office/drawing/2014/main" id="{7ECA4318-6D66-4D09-AE89-D97B30539D8A}"/>
                </a:ext>
              </a:extLst>
            </p:cNvPr>
            <p:cNvCxnSpPr>
              <a:cxnSpLocks/>
            </p:cNvCxnSpPr>
            <p:nvPr/>
          </p:nvCxnSpPr>
          <p:spPr>
            <a:xfrm>
              <a:off x="7768703" y="2092803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" name="Straight Connector 23">
              <a:extLst>
                <a:ext uri="{FF2B5EF4-FFF2-40B4-BE49-F238E27FC236}">
                  <a16:creationId xmlns:a16="http://schemas.microsoft.com/office/drawing/2014/main" id="{5A79CD7C-A37E-433C-B255-46FD6FEBCF89}"/>
                </a:ext>
              </a:extLst>
            </p:cNvPr>
            <p:cNvCxnSpPr>
              <a:cxnSpLocks/>
            </p:cNvCxnSpPr>
            <p:nvPr/>
          </p:nvCxnSpPr>
          <p:spPr>
            <a:xfrm>
              <a:off x="10017832" y="2092803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" name="Straight Connector 24">
              <a:extLst>
                <a:ext uri="{FF2B5EF4-FFF2-40B4-BE49-F238E27FC236}">
                  <a16:creationId xmlns:a16="http://schemas.microsoft.com/office/drawing/2014/main" id="{A584043F-213C-4FA2-A503-A68507FB5934}"/>
                </a:ext>
              </a:extLst>
            </p:cNvPr>
            <p:cNvCxnSpPr>
              <a:cxnSpLocks/>
            </p:cNvCxnSpPr>
            <p:nvPr/>
          </p:nvCxnSpPr>
          <p:spPr>
            <a:xfrm>
              <a:off x="8911705" y="2092803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6" name="Group 25">
            <a:extLst>
              <a:ext uri="{FF2B5EF4-FFF2-40B4-BE49-F238E27FC236}">
                <a16:creationId xmlns:a16="http://schemas.microsoft.com/office/drawing/2014/main" id="{AAB88D05-5CA0-48B4-9863-D2A4299DDDA4}"/>
              </a:ext>
            </a:extLst>
          </p:cNvPr>
          <p:cNvGrpSpPr/>
          <p:nvPr/>
        </p:nvGrpSpPr>
        <p:grpSpPr>
          <a:xfrm>
            <a:off x="6477000" y="4989344"/>
            <a:ext cx="1449705" cy="795474"/>
            <a:chOff x="6998109" y="2101142"/>
            <a:chExt cx="3805084" cy="2087904"/>
          </a:xfrm>
        </p:grpSpPr>
        <p:sp>
          <p:nvSpPr>
            <p:cNvPr id="27" name="Flowchart: Manual Operation 26">
              <a:extLst>
                <a:ext uri="{FF2B5EF4-FFF2-40B4-BE49-F238E27FC236}">
                  <a16:creationId xmlns:a16="http://schemas.microsoft.com/office/drawing/2014/main" id="{697BEE34-7099-4A97-B1AC-C9CE1D11B917}"/>
                </a:ext>
              </a:extLst>
            </p:cNvPr>
            <p:cNvSpPr/>
            <p:nvPr/>
          </p:nvSpPr>
          <p:spPr>
            <a:xfrm>
              <a:off x="6998109" y="2573594"/>
              <a:ext cx="3805084" cy="1143000"/>
            </a:xfrm>
            <a:prstGeom prst="flowChartManualOperation">
              <a:avLst/>
            </a:prstGeom>
            <a:ln w="12700"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H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/>
                  <a:ea typeface="+mn-ea"/>
                  <a:cs typeface="+mn-cs"/>
                </a:rPr>
                <a:t>∗</a:t>
              </a:r>
            </a:p>
          </p:txBody>
        </p:sp>
        <p:cxnSp>
          <p:nvCxnSpPr>
            <p:cNvPr id="28" name="Straight Connector 27">
              <a:extLst>
                <a:ext uri="{FF2B5EF4-FFF2-40B4-BE49-F238E27FC236}">
                  <a16:creationId xmlns:a16="http://schemas.microsoft.com/office/drawing/2014/main" id="{EA4EB639-D558-45E4-9466-BDE2F8372937}"/>
                </a:ext>
              </a:extLst>
            </p:cNvPr>
            <p:cNvCxnSpPr>
              <a:cxnSpLocks/>
            </p:cNvCxnSpPr>
            <p:nvPr/>
          </p:nvCxnSpPr>
          <p:spPr>
            <a:xfrm>
              <a:off x="8329141" y="3716595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" name="Straight Connector 28">
              <a:extLst>
                <a:ext uri="{FF2B5EF4-FFF2-40B4-BE49-F238E27FC236}">
                  <a16:creationId xmlns:a16="http://schemas.microsoft.com/office/drawing/2014/main" id="{E5582676-F310-42D3-80E5-0D91022531B7}"/>
                </a:ext>
              </a:extLst>
            </p:cNvPr>
            <p:cNvCxnSpPr>
              <a:cxnSpLocks/>
            </p:cNvCxnSpPr>
            <p:nvPr/>
          </p:nvCxnSpPr>
          <p:spPr>
            <a:xfrm>
              <a:off x="9473166" y="3716595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" name="Straight Connector 29">
              <a:extLst>
                <a:ext uri="{FF2B5EF4-FFF2-40B4-BE49-F238E27FC236}">
                  <a16:creationId xmlns:a16="http://schemas.microsoft.com/office/drawing/2014/main" id="{93D48D83-B4BE-48B5-9027-5A30266F2B1B}"/>
                </a:ext>
              </a:extLst>
            </p:cNvPr>
            <p:cNvCxnSpPr>
              <a:cxnSpLocks/>
            </p:cNvCxnSpPr>
            <p:nvPr/>
          </p:nvCxnSpPr>
          <p:spPr>
            <a:xfrm>
              <a:off x="7768703" y="2101142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" name="Straight Connector 30">
              <a:extLst>
                <a:ext uri="{FF2B5EF4-FFF2-40B4-BE49-F238E27FC236}">
                  <a16:creationId xmlns:a16="http://schemas.microsoft.com/office/drawing/2014/main" id="{4194A397-3F5E-43B7-A316-493D0DF44868}"/>
                </a:ext>
              </a:extLst>
            </p:cNvPr>
            <p:cNvCxnSpPr>
              <a:cxnSpLocks/>
            </p:cNvCxnSpPr>
            <p:nvPr/>
          </p:nvCxnSpPr>
          <p:spPr>
            <a:xfrm>
              <a:off x="10017832" y="2101142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" name="Straight Connector 31">
              <a:extLst>
                <a:ext uri="{FF2B5EF4-FFF2-40B4-BE49-F238E27FC236}">
                  <a16:creationId xmlns:a16="http://schemas.microsoft.com/office/drawing/2014/main" id="{455A5D3E-8DEE-420C-BF49-4FDB538C5A67}"/>
                </a:ext>
              </a:extLst>
            </p:cNvPr>
            <p:cNvCxnSpPr>
              <a:cxnSpLocks/>
            </p:cNvCxnSpPr>
            <p:nvPr/>
          </p:nvCxnSpPr>
          <p:spPr>
            <a:xfrm>
              <a:off x="8911705" y="2101142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319" name="Rectangle 48">
            <a:extLst>
              <a:ext uri="{FF2B5EF4-FFF2-40B4-BE49-F238E27FC236}">
                <a16:creationId xmlns:a16="http://schemas.microsoft.com/office/drawing/2014/main" id="{A5F109F5-FEB0-47A5-9D1C-E218C2241EA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07835" y="1327562"/>
            <a:ext cx="331200" cy="252000"/>
          </a:xfrm>
          <a:prstGeom prst="rect">
            <a:avLst/>
          </a:prstGeom>
          <a:noFill/>
          <a:ln w="635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none" lIns="0" tIns="0" rIns="0" bIns="0" numCol="1" anchor="ctr" anchorCtr="0" compatLnSpc="1">
            <a:prstTxWarp prst="textNoShape">
              <a:avLst/>
            </a:prstTxWarp>
            <a:no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H" altLang="en-CH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nsolas" panose="020B0609020204030204" pitchFamily="49" charset="0"/>
                <a:ea typeface="ＭＳ Ｐゴシック" panose="020B0600070205080204" pitchFamily="34" charset="-128"/>
                <a:cs typeface="+mn-cs"/>
              </a:rPr>
              <a:t>W</a:t>
            </a:r>
            <a:endParaRPr kumimoji="0" lang="en-CH" altLang="en-CH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320" name="Rectangle 29">
            <a:extLst>
              <a:ext uri="{FF2B5EF4-FFF2-40B4-BE49-F238E27FC236}">
                <a16:creationId xmlns:a16="http://schemas.microsoft.com/office/drawing/2014/main" id="{0DD24DE9-AB7D-4594-A3FF-8F3F629F86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07835" y="1004738"/>
            <a:ext cx="331200" cy="324000"/>
          </a:xfrm>
          <a:prstGeom prst="rect">
            <a:avLst/>
          </a:prstGeom>
          <a:noFill/>
          <a:ln w="635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no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CH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 panose="020B0604030504040204" pitchFamily="34" charset="0"/>
                <a:ea typeface="ＭＳ Ｐゴシック" panose="020B0600070205080204" pitchFamily="34" charset="-128"/>
                <a:cs typeface="+mn-cs"/>
              </a:rPr>
              <a:t>9</a:t>
            </a:r>
            <a:endParaRPr kumimoji="0" lang="en-CH" altLang="en-CH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321" name="Rectangle 48">
            <a:extLst>
              <a:ext uri="{FF2B5EF4-FFF2-40B4-BE49-F238E27FC236}">
                <a16:creationId xmlns:a16="http://schemas.microsoft.com/office/drawing/2014/main" id="{415089C7-3623-4DBD-8368-94D66D7A74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07835" y="1579562"/>
            <a:ext cx="331200" cy="252000"/>
          </a:xfrm>
          <a:prstGeom prst="rect">
            <a:avLst/>
          </a:prstGeom>
          <a:noFill/>
          <a:ln w="635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none" lIns="0" tIns="0" rIns="0" bIns="0" numCol="1" anchor="ctr" anchorCtr="0" compatLnSpc="1">
            <a:prstTxWarp prst="textNoShape">
              <a:avLst/>
            </a:prstTxWarp>
            <a:no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nsolas" panose="020B0609020204030204" pitchFamily="49" charset="0"/>
                <a:ea typeface="ＭＳ Ｐゴシック" panose="020B0600070205080204" pitchFamily="34" charset="-128"/>
                <a:cs typeface="+mn-cs"/>
              </a:rPr>
              <a:t>E</a:t>
            </a:r>
            <a:r>
              <a:rPr kumimoji="0" lang="en-US" sz="1200" b="0" i="0" u="none" strike="noStrike" kern="1200" cap="none" spc="0" normalizeH="0" baseline="-25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nsolas" panose="020B0609020204030204" pitchFamily="49" charset="0"/>
                <a:ea typeface="ＭＳ Ｐゴシック" panose="020B0600070205080204" pitchFamily="34" charset="-128"/>
                <a:cs typeface="+mn-cs"/>
              </a:rPr>
              <a:t>1</a:t>
            </a:r>
            <a:endParaRPr kumimoji="0" lang="en-CH" altLang="en-CH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322" name="Rectangle 48">
            <a:extLst>
              <a:ext uri="{FF2B5EF4-FFF2-40B4-BE49-F238E27FC236}">
                <a16:creationId xmlns:a16="http://schemas.microsoft.com/office/drawing/2014/main" id="{FAA34AD9-82AE-47AB-B896-65DCA9864F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07835" y="1831824"/>
            <a:ext cx="331200" cy="252000"/>
          </a:xfrm>
          <a:prstGeom prst="rect">
            <a:avLst/>
          </a:prstGeom>
          <a:noFill/>
          <a:ln w="635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none" lIns="0" tIns="0" rIns="0" bIns="0" numCol="1" anchor="ctr" anchorCtr="0" compatLnSpc="1">
            <a:prstTxWarp prst="textNoShape">
              <a:avLst/>
            </a:prstTxWarp>
            <a:no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H" altLang="en-CH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nsolas" panose="020B0609020204030204" pitchFamily="49" charset="0"/>
                <a:ea typeface="ＭＳ Ｐゴシック" panose="020B0600070205080204" pitchFamily="34" charset="-128"/>
                <a:cs typeface="+mn-cs"/>
              </a:rPr>
              <a:t>W</a:t>
            </a:r>
            <a:endParaRPr kumimoji="0" lang="en-CH" altLang="en-CH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323" name="Rectangle 48">
            <a:extLst>
              <a:ext uri="{FF2B5EF4-FFF2-40B4-BE49-F238E27FC236}">
                <a16:creationId xmlns:a16="http://schemas.microsoft.com/office/drawing/2014/main" id="{A2152364-4EEA-423A-A044-042BB12C1E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07835" y="2083593"/>
            <a:ext cx="331200" cy="252000"/>
          </a:xfrm>
          <a:prstGeom prst="rect">
            <a:avLst/>
          </a:prstGeom>
          <a:noFill/>
          <a:ln w="635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none" lIns="0" tIns="0" rIns="0" bIns="0" numCol="1" anchor="ctr" anchorCtr="0" compatLnSpc="1">
            <a:prstTxWarp prst="textNoShape">
              <a:avLst/>
            </a:prstTxWarp>
            <a:no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nsolas" panose="020B0609020204030204" pitchFamily="49" charset="0"/>
                <a:ea typeface="ＭＳ Ｐゴシック" panose="020B0600070205080204" pitchFamily="34" charset="-128"/>
                <a:cs typeface="+mn-cs"/>
              </a:rPr>
              <a:t>E</a:t>
            </a:r>
            <a:r>
              <a:rPr kumimoji="0" lang="en-US" sz="1200" b="0" i="0" u="none" strike="noStrike" kern="1200" cap="none" spc="0" normalizeH="0" baseline="-25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nsolas" panose="020B0609020204030204" pitchFamily="49" charset="0"/>
                <a:ea typeface="ＭＳ Ｐゴシック" panose="020B0600070205080204" pitchFamily="34" charset="-128"/>
                <a:cs typeface="+mn-cs"/>
              </a:rPr>
              <a:t>4</a:t>
            </a:r>
            <a:endParaRPr kumimoji="0" lang="en-CH" altLang="en-CH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324" name="Rectangle 48">
            <a:extLst>
              <a:ext uri="{FF2B5EF4-FFF2-40B4-BE49-F238E27FC236}">
                <a16:creationId xmlns:a16="http://schemas.microsoft.com/office/drawing/2014/main" id="{4B168F5F-8257-4479-BD5E-A95BB36EC0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07835" y="2335593"/>
            <a:ext cx="331200" cy="252000"/>
          </a:xfrm>
          <a:prstGeom prst="rect">
            <a:avLst/>
          </a:prstGeom>
          <a:noFill/>
          <a:ln w="635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none" lIns="0" tIns="0" rIns="0" bIns="0" numCol="1" anchor="ctr" anchorCtr="0" compatLnSpc="1">
            <a:prstTxWarp prst="textNoShape">
              <a:avLst/>
            </a:prstTxWarp>
            <a:no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CH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nsolas" panose="020B0609020204030204" pitchFamily="49" charset="0"/>
                <a:ea typeface="ＭＳ Ｐゴシック" panose="020B0600070205080204" pitchFamily="34" charset="-128"/>
                <a:cs typeface="+mn-cs"/>
              </a:rPr>
              <a:t>-</a:t>
            </a:r>
            <a:endParaRPr kumimoji="0" lang="en-CH" altLang="en-CH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325" name="Rectangle 48">
            <a:extLst>
              <a:ext uri="{FF2B5EF4-FFF2-40B4-BE49-F238E27FC236}">
                <a16:creationId xmlns:a16="http://schemas.microsoft.com/office/drawing/2014/main" id="{8350DDDC-D771-4A59-B0BA-BF11B15353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07835" y="2587855"/>
            <a:ext cx="331200" cy="252000"/>
          </a:xfrm>
          <a:prstGeom prst="rect">
            <a:avLst/>
          </a:prstGeom>
          <a:noFill/>
          <a:ln w="635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none" lIns="0" tIns="0" rIns="0" bIns="0" numCol="1" anchor="ctr" anchorCtr="0" compatLnSpc="1">
            <a:prstTxWarp prst="textNoShape">
              <a:avLst/>
            </a:prstTxWarp>
            <a:no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CH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nsolas" panose="020B0609020204030204" pitchFamily="49" charset="0"/>
                <a:ea typeface="ＭＳ Ｐゴシック" panose="020B0600070205080204" pitchFamily="34" charset="-128"/>
                <a:cs typeface="+mn-cs"/>
              </a:rPr>
              <a:t>-</a:t>
            </a:r>
            <a:endParaRPr kumimoji="0" lang="en-CH" altLang="en-CH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grpSp>
        <p:nvGrpSpPr>
          <p:cNvPr id="326" name="Group 325">
            <a:extLst>
              <a:ext uri="{FF2B5EF4-FFF2-40B4-BE49-F238E27FC236}">
                <a16:creationId xmlns:a16="http://schemas.microsoft.com/office/drawing/2014/main" id="{DE7BA189-51B5-4EB6-9846-D47A8E290126}"/>
              </a:ext>
            </a:extLst>
          </p:cNvPr>
          <p:cNvGrpSpPr/>
          <p:nvPr/>
        </p:nvGrpSpPr>
        <p:grpSpPr>
          <a:xfrm>
            <a:off x="4576363" y="1004738"/>
            <a:ext cx="331200" cy="1835117"/>
            <a:chOff x="5410200" y="1004738"/>
            <a:chExt cx="331200" cy="1835117"/>
          </a:xfrm>
        </p:grpSpPr>
        <p:sp>
          <p:nvSpPr>
            <p:cNvPr id="327" name="Rectangle 48">
              <a:extLst>
                <a:ext uri="{FF2B5EF4-FFF2-40B4-BE49-F238E27FC236}">
                  <a16:creationId xmlns:a16="http://schemas.microsoft.com/office/drawing/2014/main" id="{5C3374E5-8F34-4259-A78D-063086340B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6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28" name="Rectangle 29">
              <a:extLst>
                <a:ext uri="{FF2B5EF4-FFF2-40B4-BE49-F238E27FC236}">
                  <a16:creationId xmlns:a16="http://schemas.microsoft.com/office/drawing/2014/main" id="{3E826BE3-D567-465F-AB3E-FC6CEEBF64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8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29" name="Rectangle 48">
              <a:extLst>
                <a:ext uri="{FF2B5EF4-FFF2-40B4-BE49-F238E27FC236}">
                  <a16:creationId xmlns:a16="http://schemas.microsoft.com/office/drawing/2014/main" id="{040D80C0-C403-44E9-99ED-17593D1C7C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30" name="Rectangle 48">
              <a:extLst>
                <a:ext uri="{FF2B5EF4-FFF2-40B4-BE49-F238E27FC236}">
                  <a16:creationId xmlns:a16="http://schemas.microsoft.com/office/drawing/2014/main" id="{47CF507F-CAA1-4948-A616-409E3C4BB6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4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31" name="Rectangle 48">
              <a:extLst>
                <a:ext uri="{FF2B5EF4-FFF2-40B4-BE49-F238E27FC236}">
                  <a16:creationId xmlns:a16="http://schemas.microsoft.com/office/drawing/2014/main" id="{2F3AA7DD-61BD-42A2-AB2E-E4EBE7F7B8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3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32" name="Rectangle 48">
              <a:extLst>
                <a:ext uri="{FF2B5EF4-FFF2-40B4-BE49-F238E27FC236}">
                  <a16:creationId xmlns:a16="http://schemas.microsoft.com/office/drawing/2014/main" id="{9EBA70D1-8405-47BD-A9C1-C3226FA131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33" name="Rectangle 48">
              <a:extLst>
                <a:ext uri="{FF2B5EF4-FFF2-40B4-BE49-F238E27FC236}">
                  <a16:creationId xmlns:a16="http://schemas.microsoft.com/office/drawing/2014/main" id="{0810E8DA-8DC3-4FE5-9A89-90A722B45B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334" name="Group 333">
            <a:extLst>
              <a:ext uri="{FF2B5EF4-FFF2-40B4-BE49-F238E27FC236}">
                <a16:creationId xmlns:a16="http://schemas.microsoft.com/office/drawing/2014/main" id="{BC666277-2CBB-46EC-838E-0C7B13DB300E}"/>
              </a:ext>
            </a:extLst>
          </p:cNvPr>
          <p:cNvGrpSpPr/>
          <p:nvPr/>
        </p:nvGrpSpPr>
        <p:grpSpPr>
          <a:xfrm>
            <a:off x="4244893" y="1004738"/>
            <a:ext cx="331200" cy="1835117"/>
            <a:chOff x="5410200" y="1004738"/>
            <a:chExt cx="331200" cy="1835117"/>
          </a:xfrm>
        </p:grpSpPr>
        <p:sp>
          <p:nvSpPr>
            <p:cNvPr id="335" name="Rectangle 48">
              <a:extLst>
                <a:ext uri="{FF2B5EF4-FFF2-40B4-BE49-F238E27FC236}">
                  <a16:creationId xmlns:a16="http://schemas.microsoft.com/office/drawing/2014/main" id="{297F945E-8439-4238-B96E-115E46847A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5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36" name="Rectangle 29">
              <a:extLst>
                <a:ext uri="{FF2B5EF4-FFF2-40B4-BE49-F238E27FC236}">
                  <a16:creationId xmlns:a16="http://schemas.microsoft.com/office/drawing/2014/main" id="{234ED10A-8BF0-43DC-B80F-E1C9781963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7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37" name="Rectangle 48">
              <a:extLst>
                <a:ext uri="{FF2B5EF4-FFF2-40B4-BE49-F238E27FC236}">
                  <a16:creationId xmlns:a16="http://schemas.microsoft.com/office/drawing/2014/main" id="{387A1859-590F-4BE2-810A-4A6E696515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38" name="Rectangle 48">
              <a:extLst>
                <a:ext uri="{FF2B5EF4-FFF2-40B4-BE49-F238E27FC236}">
                  <a16:creationId xmlns:a16="http://schemas.microsoft.com/office/drawing/2014/main" id="{EF5B30EB-E433-4708-91AE-AA87A2BC61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3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39" name="Rectangle 48">
              <a:extLst>
                <a:ext uri="{FF2B5EF4-FFF2-40B4-BE49-F238E27FC236}">
                  <a16:creationId xmlns:a16="http://schemas.microsoft.com/office/drawing/2014/main" id="{6EF03208-866E-4C87-9D31-A40DD67D47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2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0" name="Rectangle 48">
              <a:extLst>
                <a:ext uri="{FF2B5EF4-FFF2-40B4-BE49-F238E27FC236}">
                  <a16:creationId xmlns:a16="http://schemas.microsoft.com/office/drawing/2014/main" id="{3589C470-B0A0-4CDD-8141-D072CE5F5E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1" name="Rectangle 48">
              <a:extLst>
                <a:ext uri="{FF2B5EF4-FFF2-40B4-BE49-F238E27FC236}">
                  <a16:creationId xmlns:a16="http://schemas.microsoft.com/office/drawing/2014/main" id="{6B64D656-AA6D-4CF1-A146-1DF571C714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D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342" name="Group 341">
            <a:extLst>
              <a:ext uri="{FF2B5EF4-FFF2-40B4-BE49-F238E27FC236}">
                <a16:creationId xmlns:a16="http://schemas.microsoft.com/office/drawing/2014/main" id="{35D5D976-C5CB-4915-A940-F1F859F0DCEB}"/>
              </a:ext>
            </a:extLst>
          </p:cNvPr>
          <p:cNvGrpSpPr/>
          <p:nvPr/>
        </p:nvGrpSpPr>
        <p:grpSpPr>
          <a:xfrm>
            <a:off x="3909615" y="1004738"/>
            <a:ext cx="331200" cy="1835117"/>
            <a:chOff x="5410200" y="1004738"/>
            <a:chExt cx="331200" cy="1835117"/>
          </a:xfrm>
        </p:grpSpPr>
        <p:sp>
          <p:nvSpPr>
            <p:cNvPr id="343" name="Rectangle 48">
              <a:extLst>
                <a:ext uri="{FF2B5EF4-FFF2-40B4-BE49-F238E27FC236}">
                  <a16:creationId xmlns:a16="http://schemas.microsoft.com/office/drawing/2014/main" id="{DB108FB9-796F-4D35-BC0A-CC04642431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4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4" name="Rectangle 29">
              <a:extLst>
                <a:ext uri="{FF2B5EF4-FFF2-40B4-BE49-F238E27FC236}">
                  <a16:creationId xmlns:a16="http://schemas.microsoft.com/office/drawing/2014/main" id="{B433B9A4-94B1-4C87-A6E1-55518397A4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6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5" name="Rectangle 48">
              <a:extLst>
                <a:ext uri="{FF2B5EF4-FFF2-40B4-BE49-F238E27FC236}">
                  <a16:creationId xmlns:a16="http://schemas.microsoft.com/office/drawing/2014/main" id="{01CE9CD9-3BA8-48AF-97F3-8DBD484E47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6" name="Rectangle 48">
              <a:extLst>
                <a:ext uri="{FF2B5EF4-FFF2-40B4-BE49-F238E27FC236}">
                  <a16:creationId xmlns:a16="http://schemas.microsoft.com/office/drawing/2014/main" id="{615243F1-AB54-43A6-B06A-0C6CE1214A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2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7" name="Rectangle 48">
              <a:extLst>
                <a:ext uri="{FF2B5EF4-FFF2-40B4-BE49-F238E27FC236}">
                  <a16:creationId xmlns:a16="http://schemas.microsoft.com/office/drawing/2014/main" id="{28949A8F-4EB4-4CC9-BBAF-C67DBBE384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1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8" name="Rectangle 48">
              <a:extLst>
                <a:ext uri="{FF2B5EF4-FFF2-40B4-BE49-F238E27FC236}">
                  <a16:creationId xmlns:a16="http://schemas.microsoft.com/office/drawing/2014/main" id="{B8EFCFE0-6C94-4A1A-8750-7EBCECD3A6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D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9" name="Rectangle 48">
              <a:extLst>
                <a:ext uri="{FF2B5EF4-FFF2-40B4-BE49-F238E27FC236}">
                  <a16:creationId xmlns:a16="http://schemas.microsoft.com/office/drawing/2014/main" id="{B3BB5F8C-F65C-4C77-9345-C1A0847159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F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350" name="Group 349">
            <a:extLst>
              <a:ext uri="{FF2B5EF4-FFF2-40B4-BE49-F238E27FC236}">
                <a16:creationId xmlns:a16="http://schemas.microsoft.com/office/drawing/2014/main" id="{F64DB39A-2EDA-4EE0-89CA-B7E7863F05E0}"/>
              </a:ext>
            </a:extLst>
          </p:cNvPr>
          <p:cNvGrpSpPr/>
          <p:nvPr/>
        </p:nvGrpSpPr>
        <p:grpSpPr>
          <a:xfrm>
            <a:off x="3578145" y="1004738"/>
            <a:ext cx="331200" cy="1835117"/>
            <a:chOff x="5410200" y="1004738"/>
            <a:chExt cx="331200" cy="1835117"/>
          </a:xfrm>
        </p:grpSpPr>
        <p:sp>
          <p:nvSpPr>
            <p:cNvPr id="351" name="Rectangle 48">
              <a:extLst>
                <a:ext uri="{FF2B5EF4-FFF2-40B4-BE49-F238E27FC236}">
                  <a16:creationId xmlns:a16="http://schemas.microsoft.com/office/drawing/2014/main" id="{948C3007-FCCB-4C6E-AC3E-7A3E53F18A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3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2" name="Rectangle 29">
              <a:extLst>
                <a:ext uri="{FF2B5EF4-FFF2-40B4-BE49-F238E27FC236}">
                  <a16:creationId xmlns:a16="http://schemas.microsoft.com/office/drawing/2014/main" id="{99A1184C-590C-48A6-B563-6107C0ED8F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5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3" name="Rectangle 48">
              <a:extLst>
                <a:ext uri="{FF2B5EF4-FFF2-40B4-BE49-F238E27FC236}">
                  <a16:creationId xmlns:a16="http://schemas.microsoft.com/office/drawing/2014/main" id="{F7C02F4A-2BDB-4EDC-B5CD-C21DA4AA58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4" name="Rectangle 48">
              <a:extLst>
                <a:ext uri="{FF2B5EF4-FFF2-40B4-BE49-F238E27FC236}">
                  <a16:creationId xmlns:a16="http://schemas.microsoft.com/office/drawing/2014/main" id="{BDA0FFCA-B617-4185-A4E4-C01BE10E6F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1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5" name="Rectangle 48">
              <a:extLst>
                <a:ext uri="{FF2B5EF4-FFF2-40B4-BE49-F238E27FC236}">
                  <a16:creationId xmlns:a16="http://schemas.microsoft.com/office/drawing/2014/main" id="{D0A0FC86-ADFC-4188-A139-A278280217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D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6" name="Rectangle 48">
              <a:extLst>
                <a:ext uri="{FF2B5EF4-FFF2-40B4-BE49-F238E27FC236}">
                  <a16:creationId xmlns:a16="http://schemas.microsoft.com/office/drawing/2014/main" id="{C1B0E32B-96BA-4122-95E4-2EEAEF7498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F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7" name="Rectangle 48">
              <a:extLst>
                <a:ext uri="{FF2B5EF4-FFF2-40B4-BE49-F238E27FC236}">
                  <a16:creationId xmlns:a16="http://schemas.microsoft.com/office/drawing/2014/main" id="{1BCD692A-E03D-446D-805F-8727CCA169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390" name="Group 389">
            <a:extLst>
              <a:ext uri="{FF2B5EF4-FFF2-40B4-BE49-F238E27FC236}">
                <a16:creationId xmlns:a16="http://schemas.microsoft.com/office/drawing/2014/main" id="{D0D0D1D7-221D-499B-A7D7-74C40B469889}"/>
              </a:ext>
            </a:extLst>
          </p:cNvPr>
          <p:cNvGrpSpPr/>
          <p:nvPr/>
        </p:nvGrpSpPr>
        <p:grpSpPr>
          <a:xfrm>
            <a:off x="3248214" y="1004738"/>
            <a:ext cx="331200" cy="1835117"/>
            <a:chOff x="5410200" y="1004738"/>
            <a:chExt cx="331200" cy="1835117"/>
          </a:xfrm>
        </p:grpSpPr>
        <p:sp>
          <p:nvSpPr>
            <p:cNvPr id="391" name="Rectangle 48">
              <a:extLst>
                <a:ext uri="{FF2B5EF4-FFF2-40B4-BE49-F238E27FC236}">
                  <a16:creationId xmlns:a16="http://schemas.microsoft.com/office/drawing/2014/main" id="{142C9FB2-4DFA-45FE-9967-3D16C5807E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2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92" name="Rectangle 29">
              <a:extLst>
                <a:ext uri="{FF2B5EF4-FFF2-40B4-BE49-F238E27FC236}">
                  <a16:creationId xmlns:a16="http://schemas.microsoft.com/office/drawing/2014/main" id="{13C845B4-BBD0-4E88-86A5-1201EC939C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4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93" name="Rectangle 48">
              <a:extLst>
                <a:ext uri="{FF2B5EF4-FFF2-40B4-BE49-F238E27FC236}">
                  <a16:creationId xmlns:a16="http://schemas.microsoft.com/office/drawing/2014/main" id="{4FC63368-BB30-4160-8128-E1956EDEE1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94" name="Rectangle 48">
              <a:extLst>
                <a:ext uri="{FF2B5EF4-FFF2-40B4-BE49-F238E27FC236}">
                  <a16:creationId xmlns:a16="http://schemas.microsoft.com/office/drawing/2014/main" id="{5A872067-9D5D-455D-B495-E18252EE3F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D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95" name="Rectangle 48">
              <a:extLst>
                <a:ext uri="{FF2B5EF4-FFF2-40B4-BE49-F238E27FC236}">
                  <a16:creationId xmlns:a16="http://schemas.microsoft.com/office/drawing/2014/main" id="{EB1BAB0E-8365-4C09-B376-99F62A1D9B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F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96" name="Rectangle 48">
              <a:extLst>
                <a:ext uri="{FF2B5EF4-FFF2-40B4-BE49-F238E27FC236}">
                  <a16:creationId xmlns:a16="http://schemas.microsoft.com/office/drawing/2014/main" id="{CABB04FE-6DE0-4414-A1A8-D9186CBEA9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97" name="Rectangle 48">
              <a:extLst>
                <a:ext uri="{FF2B5EF4-FFF2-40B4-BE49-F238E27FC236}">
                  <a16:creationId xmlns:a16="http://schemas.microsoft.com/office/drawing/2014/main" id="{D449F55E-6A28-4068-9352-3D600B69D6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398" name="Group 397">
            <a:extLst>
              <a:ext uri="{FF2B5EF4-FFF2-40B4-BE49-F238E27FC236}">
                <a16:creationId xmlns:a16="http://schemas.microsoft.com/office/drawing/2014/main" id="{83D1EE34-BD69-4228-8815-3E2F99EC7E75}"/>
              </a:ext>
            </a:extLst>
          </p:cNvPr>
          <p:cNvGrpSpPr/>
          <p:nvPr/>
        </p:nvGrpSpPr>
        <p:grpSpPr>
          <a:xfrm>
            <a:off x="2916744" y="1004738"/>
            <a:ext cx="331200" cy="1835117"/>
            <a:chOff x="5410200" y="1004738"/>
            <a:chExt cx="331200" cy="1835117"/>
          </a:xfrm>
        </p:grpSpPr>
        <p:sp>
          <p:nvSpPr>
            <p:cNvPr id="399" name="Rectangle 48">
              <a:extLst>
                <a:ext uri="{FF2B5EF4-FFF2-40B4-BE49-F238E27FC236}">
                  <a16:creationId xmlns:a16="http://schemas.microsoft.com/office/drawing/2014/main" id="{CDFC79D4-F0D6-4806-BBCC-A199E0E367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1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0" name="Rectangle 29">
              <a:extLst>
                <a:ext uri="{FF2B5EF4-FFF2-40B4-BE49-F238E27FC236}">
                  <a16:creationId xmlns:a16="http://schemas.microsoft.com/office/drawing/2014/main" id="{8456C1BF-C019-45CA-9136-7AF43E6027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3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1" name="Rectangle 48">
              <a:extLst>
                <a:ext uri="{FF2B5EF4-FFF2-40B4-BE49-F238E27FC236}">
                  <a16:creationId xmlns:a16="http://schemas.microsoft.com/office/drawing/2014/main" id="{603066F0-C071-4BB9-915E-ED891C4BA2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D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2" name="Rectangle 48">
              <a:extLst>
                <a:ext uri="{FF2B5EF4-FFF2-40B4-BE49-F238E27FC236}">
                  <a16:creationId xmlns:a16="http://schemas.microsoft.com/office/drawing/2014/main" id="{970BA58B-509E-4458-8B4B-FA40620B25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F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3" name="Rectangle 48">
              <a:extLst>
                <a:ext uri="{FF2B5EF4-FFF2-40B4-BE49-F238E27FC236}">
                  <a16:creationId xmlns:a16="http://schemas.microsoft.com/office/drawing/2014/main" id="{ACFC700F-1EF3-4765-B4A7-89DB13F1E1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4" name="Rectangle 48">
              <a:extLst>
                <a:ext uri="{FF2B5EF4-FFF2-40B4-BE49-F238E27FC236}">
                  <a16:creationId xmlns:a16="http://schemas.microsoft.com/office/drawing/2014/main" id="{62E8CF34-1D1A-44E1-81AE-291184DC8D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5" name="Rectangle 48">
              <a:extLst>
                <a:ext uri="{FF2B5EF4-FFF2-40B4-BE49-F238E27FC236}">
                  <a16:creationId xmlns:a16="http://schemas.microsoft.com/office/drawing/2014/main" id="{6B08EDC5-DFB0-47A0-8E71-4AD7900E0D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406" name="Group 405">
            <a:extLst>
              <a:ext uri="{FF2B5EF4-FFF2-40B4-BE49-F238E27FC236}">
                <a16:creationId xmlns:a16="http://schemas.microsoft.com/office/drawing/2014/main" id="{04D9F499-8E91-4BB3-880A-CCC85C9720BB}"/>
              </a:ext>
            </a:extLst>
          </p:cNvPr>
          <p:cNvGrpSpPr/>
          <p:nvPr/>
        </p:nvGrpSpPr>
        <p:grpSpPr>
          <a:xfrm>
            <a:off x="2581466" y="1004738"/>
            <a:ext cx="331200" cy="1835117"/>
            <a:chOff x="5410200" y="1004738"/>
            <a:chExt cx="331200" cy="1835117"/>
          </a:xfrm>
        </p:grpSpPr>
        <p:sp>
          <p:nvSpPr>
            <p:cNvPr id="407" name="Rectangle 48">
              <a:extLst>
                <a:ext uri="{FF2B5EF4-FFF2-40B4-BE49-F238E27FC236}">
                  <a16:creationId xmlns:a16="http://schemas.microsoft.com/office/drawing/2014/main" id="{27B534A0-1731-4C7B-AC8C-3E952B8E9F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D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8" name="Rectangle 29">
              <a:extLst>
                <a:ext uri="{FF2B5EF4-FFF2-40B4-BE49-F238E27FC236}">
                  <a16:creationId xmlns:a16="http://schemas.microsoft.com/office/drawing/2014/main" id="{19AE8AE4-23C5-411E-A72A-CF75831428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2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9" name="Rectangle 48">
              <a:extLst>
                <a:ext uri="{FF2B5EF4-FFF2-40B4-BE49-F238E27FC236}">
                  <a16:creationId xmlns:a16="http://schemas.microsoft.com/office/drawing/2014/main" id="{D60C497F-5863-432A-872C-7CC5B7AB8E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F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0" name="Rectangle 48">
              <a:extLst>
                <a:ext uri="{FF2B5EF4-FFF2-40B4-BE49-F238E27FC236}">
                  <a16:creationId xmlns:a16="http://schemas.microsoft.com/office/drawing/2014/main" id="{259E1573-4CCB-4122-9F76-DDF3F9C6E2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1" name="Rectangle 48">
              <a:extLst>
                <a:ext uri="{FF2B5EF4-FFF2-40B4-BE49-F238E27FC236}">
                  <a16:creationId xmlns:a16="http://schemas.microsoft.com/office/drawing/2014/main" id="{E7AD8661-72B6-434D-BAAE-A37760DEA8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2" name="Rectangle 48">
              <a:extLst>
                <a:ext uri="{FF2B5EF4-FFF2-40B4-BE49-F238E27FC236}">
                  <a16:creationId xmlns:a16="http://schemas.microsoft.com/office/drawing/2014/main" id="{FFDF3ED4-98B5-48BE-80CC-22D8F973FC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3" name="Rectangle 48">
              <a:extLst>
                <a:ext uri="{FF2B5EF4-FFF2-40B4-BE49-F238E27FC236}">
                  <a16:creationId xmlns:a16="http://schemas.microsoft.com/office/drawing/2014/main" id="{B05C23C0-D121-4693-B294-D836B1DE4A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414" name="Group 413">
            <a:extLst>
              <a:ext uri="{FF2B5EF4-FFF2-40B4-BE49-F238E27FC236}">
                <a16:creationId xmlns:a16="http://schemas.microsoft.com/office/drawing/2014/main" id="{D168BC2F-0974-4F0A-BFFB-E18AAB4F1C15}"/>
              </a:ext>
            </a:extLst>
          </p:cNvPr>
          <p:cNvGrpSpPr/>
          <p:nvPr/>
        </p:nvGrpSpPr>
        <p:grpSpPr>
          <a:xfrm>
            <a:off x="2249996" y="1004738"/>
            <a:ext cx="331200" cy="1835117"/>
            <a:chOff x="5410200" y="1004738"/>
            <a:chExt cx="331200" cy="1835117"/>
          </a:xfrm>
        </p:grpSpPr>
        <p:sp>
          <p:nvSpPr>
            <p:cNvPr id="415" name="Rectangle 48">
              <a:extLst>
                <a:ext uri="{FF2B5EF4-FFF2-40B4-BE49-F238E27FC236}">
                  <a16:creationId xmlns:a16="http://schemas.microsoft.com/office/drawing/2014/main" id="{DF6050E3-65BA-4872-BF70-2695E8DD5D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F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6" name="Rectangle 29">
              <a:extLst>
                <a:ext uri="{FF2B5EF4-FFF2-40B4-BE49-F238E27FC236}">
                  <a16:creationId xmlns:a16="http://schemas.microsoft.com/office/drawing/2014/main" id="{E633F1E3-BF51-4A22-A2FE-6031B8D6AD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1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7" name="Rectangle 48">
              <a:extLst>
                <a:ext uri="{FF2B5EF4-FFF2-40B4-BE49-F238E27FC236}">
                  <a16:creationId xmlns:a16="http://schemas.microsoft.com/office/drawing/2014/main" id="{D4FCBAF0-A16A-4869-AC17-83637C14CE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8" name="Rectangle 48">
              <a:extLst>
                <a:ext uri="{FF2B5EF4-FFF2-40B4-BE49-F238E27FC236}">
                  <a16:creationId xmlns:a16="http://schemas.microsoft.com/office/drawing/2014/main" id="{65EE864A-41B2-4B33-9FF8-1150A7CF83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9" name="Rectangle 48">
              <a:extLst>
                <a:ext uri="{FF2B5EF4-FFF2-40B4-BE49-F238E27FC236}">
                  <a16:creationId xmlns:a16="http://schemas.microsoft.com/office/drawing/2014/main" id="{65D34BCB-11DF-4DD0-BF8B-DE25D4AE1B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20" name="Rectangle 48">
              <a:extLst>
                <a:ext uri="{FF2B5EF4-FFF2-40B4-BE49-F238E27FC236}">
                  <a16:creationId xmlns:a16="http://schemas.microsoft.com/office/drawing/2014/main" id="{18D60625-9BC7-4C6D-99B1-E813F3C54B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21" name="Rectangle 48">
              <a:extLst>
                <a:ext uri="{FF2B5EF4-FFF2-40B4-BE49-F238E27FC236}">
                  <a16:creationId xmlns:a16="http://schemas.microsoft.com/office/drawing/2014/main" id="{FC1191EF-0526-421E-9971-AA816F7AF7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sp>
        <p:nvSpPr>
          <p:cNvPr id="425" name="Rectangle 29">
            <a:extLst>
              <a:ext uri="{FF2B5EF4-FFF2-40B4-BE49-F238E27FC236}">
                <a16:creationId xmlns:a16="http://schemas.microsoft.com/office/drawing/2014/main" id="{AED3A31C-147D-48A2-BB70-585A3895D5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98602" y="1004752"/>
            <a:ext cx="724441" cy="324000"/>
          </a:xfrm>
          <a:prstGeom prst="rect">
            <a:avLst/>
          </a:prstGeom>
          <a:noFill/>
          <a:ln w="635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no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CH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 panose="020B0604030504040204" pitchFamily="34" charset="0"/>
                <a:ea typeface="ＭＳ Ｐゴシック" panose="020B0600070205080204" pitchFamily="34" charset="-128"/>
                <a:cs typeface="+mn-cs"/>
              </a:rPr>
              <a:t>Cycle</a:t>
            </a:r>
            <a:endParaRPr kumimoji="0" lang="en-CH" altLang="en-CH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graphicFrame>
        <p:nvGraphicFramePr>
          <p:cNvPr id="183" name="Table 182">
            <a:extLst>
              <a:ext uri="{FF2B5EF4-FFF2-40B4-BE49-F238E27FC236}">
                <a16:creationId xmlns:a16="http://schemas.microsoft.com/office/drawing/2014/main" id="{EC8722A4-BC07-4377-AF70-204E93F2B8BB}"/>
              </a:ext>
            </a:extLst>
          </p:cNvPr>
          <p:cNvGraphicFramePr>
            <a:graphicFrameLocks noGrp="1"/>
          </p:cNvGraphicFramePr>
          <p:nvPr>
            <p:extLst/>
          </p:nvPr>
        </p:nvGraphicFramePr>
        <p:xfrm>
          <a:off x="221457" y="1347785"/>
          <a:ext cx="2013700" cy="1521295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468000">
                  <a:extLst>
                    <a:ext uri="{9D8B030D-6E8A-4147-A177-3AD203B41FA5}">
                      <a16:colId xmlns:a16="http://schemas.microsoft.com/office/drawing/2014/main" val="3682851229"/>
                    </a:ext>
                  </a:extLst>
                </a:gridCol>
                <a:gridCol w="792000">
                  <a:extLst>
                    <a:ext uri="{9D8B030D-6E8A-4147-A177-3AD203B41FA5}">
                      <a16:colId xmlns:a16="http://schemas.microsoft.com/office/drawing/2014/main" val="617141317"/>
                    </a:ext>
                  </a:extLst>
                </a:gridCol>
                <a:gridCol w="288000">
                  <a:extLst>
                    <a:ext uri="{9D8B030D-6E8A-4147-A177-3AD203B41FA5}">
                      <a16:colId xmlns:a16="http://schemas.microsoft.com/office/drawing/2014/main" val="1426253014"/>
                    </a:ext>
                  </a:extLst>
                </a:gridCol>
                <a:gridCol w="465700">
                  <a:extLst>
                    <a:ext uri="{9D8B030D-6E8A-4147-A177-3AD203B41FA5}">
                      <a16:colId xmlns:a16="http://schemas.microsoft.com/office/drawing/2014/main" val="3517611654"/>
                    </a:ext>
                  </a:extLst>
                </a:gridCol>
              </a:tblGrid>
              <a:tr h="171963"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MUL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R1, R2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  <a:sym typeface="Wingdings" panose="05000000000000000000" pitchFamily="2" charset="2"/>
                        </a:rPr>
                        <a:t>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R3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296241112"/>
                  </a:ext>
                </a:extLst>
              </a:tr>
              <a:tr h="274495"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ADD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R3, R4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  <a:sym typeface="Wingdings" panose="05000000000000000000" pitchFamily="2" charset="2"/>
                        </a:rPr>
                        <a:t>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R5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263739423"/>
                  </a:ext>
                </a:extLst>
              </a:tr>
              <a:tr h="216000"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ADD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R2, R6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  <a:sym typeface="Wingdings" panose="05000000000000000000" pitchFamily="2" charset="2"/>
                        </a:rPr>
                        <a:t>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R7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702113013"/>
                  </a:ext>
                </a:extLst>
              </a:tr>
              <a:tr h="216000"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ADD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R8, R9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  <a:sym typeface="Wingdings" panose="05000000000000000000" pitchFamily="2" charset="2"/>
                        </a:rPr>
                        <a:t>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R10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152265442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MUL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R7, R10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  <a:sym typeface="Wingdings" panose="05000000000000000000" pitchFamily="2" charset="2"/>
                        </a:rPr>
                        <a:t>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R11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4281479556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ADD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R5, R11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  <a:sym typeface="Wingdings" panose="05000000000000000000" pitchFamily="2" charset="2"/>
                        </a:rPr>
                        <a:t>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R5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928953267"/>
                  </a:ext>
                </a:extLst>
              </a:tr>
            </a:tbl>
          </a:graphicData>
        </a:graphic>
      </p:graphicFrame>
      <p:graphicFrame>
        <p:nvGraphicFramePr>
          <p:cNvPr id="184" name="Table 183">
            <a:extLst>
              <a:ext uri="{FF2B5EF4-FFF2-40B4-BE49-F238E27FC236}">
                <a16:creationId xmlns:a16="http://schemas.microsoft.com/office/drawing/2014/main" id="{20BE6255-93D7-4893-A5FB-9FD154FF7470}"/>
              </a:ext>
            </a:extLst>
          </p:cNvPr>
          <p:cNvGraphicFramePr>
            <a:graphicFrameLocks noGrp="1"/>
          </p:cNvGraphicFramePr>
          <p:nvPr>
            <p:extLst/>
          </p:nvPr>
        </p:nvGraphicFramePr>
        <p:xfrm>
          <a:off x="228600" y="3060460"/>
          <a:ext cx="2021396" cy="302400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87197">
                  <a:extLst>
                    <a:ext uri="{9D8B030D-6E8A-4147-A177-3AD203B41FA5}">
                      <a16:colId xmlns:a16="http://schemas.microsoft.com/office/drawing/2014/main" val="178228208"/>
                    </a:ext>
                  </a:extLst>
                </a:gridCol>
                <a:gridCol w="456057">
                  <a:extLst>
                    <a:ext uri="{9D8B030D-6E8A-4147-A177-3AD203B41FA5}">
                      <a16:colId xmlns:a16="http://schemas.microsoft.com/office/drawing/2014/main" val="514640341"/>
                    </a:ext>
                  </a:extLst>
                </a:gridCol>
                <a:gridCol w="374587">
                  <a:extLst>
                    <a:ext uri="{9D8B030D-6E8A-4147-A177-3AD203B41FA5}">
                      <a16:colId xmlns:a16="http://schemas.microsoft.com/office/drawing/2014/main" val="3807375684"/>
                    </a:ext>
                  </a:extLst>
                </a:gridCol>
                <a:gridCol w="503555">
                  <a:extLst>
                    <a:ext uri="{9D8B030D-6E8A-4147-A177-3AD203B41FA5}">
                      <a16:colId xmlns:a16="http://schemas.microsoft.com/office/drawing/2014/main" val="3476052078"/>
                    </a:ext>
                  </a:extLst>
                </a:gridCol>
              </a:tblGrid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200" b="0" dirty="0"/>
                        <a:t>Register</a:t>
                      </a:r>
                      <a:endParaRPr lang="en-CH" sz="1200" b="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0" dirty="0"/>
                        <a:t>Valid</a:t>
                      </a:r>
                      <a:endParaRPr lang="en-CH" sz="1200" b="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0" dirty="0"/>
                        <a:t>Tag</a:t>
                      </a:r>
                      <a:endParaRPr lang="en-CH" sz="1200" b="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0" dirty="0"/>
                        <a:t>Value</a:t>
                      </a:r>
                      <a:endParaRPr lang="en-CH" sz="1200" b="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1985566395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2667566001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R2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2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1971707030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R3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2</a:t>
                      </a:r>
                      <a:endParaRPr lang="en-CH" sz="11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45720" marR="45720" marT="0" marB="0" anchor="ctr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08806874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R4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4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806243909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R5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0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d</a:t>
                      </a:r>
                      <a:endParaRPr lang="en-CH" sz="1100" dirty="0"/>
                    </a:p>
                  </a:txBody>
                  <a:tcPr marL="45720" marR="45720" marT="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29961605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R6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6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1165326860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R7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8</a:t>
                      </a:r>
                      <a:endParaRPr lang="en-CH" sz="1100" dirty="0"/>
                    </a:p>
                  </a:txBody>
                  <a:tcPr marL="45720" marR="45720" marT="0" marB="0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053840681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R8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8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3714141881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R9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9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2696080266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R10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0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c</a:t>
                      </a:r>
                      <a:endParaRPr lang="en-CH" sz="1100" dirty="0"/>
                    </a:p>
                  </a:txBody>
                  <a:tcPr marL="45720" marR="45720" marT="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71106818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R11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0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y</a:t>
                      </a:r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97808428"/>
                  </a:ext>
                </a:extLst>
              </a:tr>
            </a:tbl>
          </a:graphicData>
        </a:graphic>
      </p:graphicFrame>
      <p:graphicFrame>
        <p:nvGraphicFramePr>
          <p:cNvPr id="185" name="Table 184">
            <a:extLst>
              <a:ext uri="{FF2B5EF4-FFF2-40B4-BE49-F238E27FC236}">
                <a16:creationId xmlns:a16="http://schemas.microsoft.com/office/drawing/2014/main" id="{4D88964D-CBE6-469D-9D8F-CB676452CEF0}"/>
              </a:ext>
            </a:extLst>
          </p:cNvPr>
          <p:cNvGraphicFramePr>
            <a:graphicFrameLocks noGrp="1"/>
          </p:cNvGraphicFramePr>
          <p:nvPr>
            <p:extLst/>
          </p:nvPr>
        </p:nvGraphicFramePr>
        <p:xfrm>
          <a:off x="2805320" y="3198590"/>
          <a:ext cx="2500215" cy="1512190"/>
        </p:xfrm>
        <a:graphic>
          <a:graphicData uri="http://schemas.openxmlformats.org/drawingml/2006/table">
            <a:tbl>
              <a:tblPr firstRow="1" bandRow="1"/>
              <a:tblGrid>
                <a:gridCol w="196215">
                  <a:extLst>
                    <a:ext uri="{9D8B030D-6E8A-4147-A177-3AD203B41FA5}">
                      <a16:colId xmlns:a16="http://schemas.microsoft.com/office/drawing/2014/main" val="1480437428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1920182586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3827485233"/>
                    </a:ext>
                  </a:extLst>
                </a:gridCol>
                <a:gridCol w="432000">
                  <a:extLst>
                    <a:ext uri="{9D8B030D-6E8A-4147-A177-3AD203B41FA5}">
                      <a16:colId xmlns:a16="http://schemas.microsoft.com/office/drawing/2014/main" val="1951423778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3246411041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66036803"/>
                    </a:ext>
                  </a:extLst>
                </a:gridCol>
                <a:gridCol w="432000">
                  <a:extLst>
                    <a:ext uri="{9D8B030D-6E8A-4147-A177-3AD203B41FA5}">
                      <a16:colId xmlns:a16="http://schemas.microsoft.com/office/drawing/2014/main" val="3471918201"/>
                    </a:ext>
                  </a:extLst>
                </a:gridCol>
              </a:tblGrid>
              <a:tr h="252095">
                <a:tc rowSpan="2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3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Source 1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 gridSpan="3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Source 2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50521989"/>
                  </a:ext>
                </a:extLst>
              </a:tr>
              <a:tr h="252095">
                <a:tc v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Tag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Value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Tag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Value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894671291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a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2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4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509852004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b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2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6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699116283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c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8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9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043214300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d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0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a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0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y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57415154"/>
                  </a:ext>
                </a:extLst>
              </a:tr>
            </a:tbl>
          </a:graphicData>
        </a:graphic>
      </p:graphicFrame>
      <p:graphicFrame>
        <p:nvGraphicFramePr>
          <p:cNvPr id="186" name="Table 185">
            <a:extLst>
              <a:ext uri="{FF2B5EF4-FFF2-40B4-BE49-F238E27FC236}">
                <a16:creationId xmlns:a16="http://schemas.microsoft.com/office/drawing/2014/main" id="{CE24DCEE-8460-48C5-B0F1-C855E8971F05}"/>
              </a:ext>
            </a:extLst>
          </p:cNvPr>
          <p:cNvGraphicFramePr>
            <a:graphicFrameLocks noGrp="1"/>
          </p:cNvGraphicFramePr>
          <p:nvPr>
            <p:extLst/>
          </p:nvPr>
        </p:nvGraphicFramePr>
        <p:xfrm>
          <a:off x="5860859" y="3198590"/>
          <a:ext cx="2500215" cy="1512190"/>
        </p:xfrm>
        <a:graphic>
          <a:graphicData uri="http://schemas.openxmlformats.org/drawingml/2006/table">
            <a:tbl>
              <a:tblPr firstRow="1" bandRow="1"/>
              <a:tblGrid>
                <a:gridCol w="196215">
                  <a:extLst>
                    <a:ext uri="{9D8B030D-6E8A-4147-A177-3AD203B41FA5}">
                      <a16:colId xmlns:a16="http://schemas.microsoft.com/office/drawing/2014/main" val="1480437428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1920182586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3827485233"/>
                    </a:ext>
                  </a:extLst>
                </a:gridCol>
                <a:gridCol w="432000">
                  <a:extLst>
                    <a:ext uri="{9D8B030D-6E8A-4147-A177-3AD203B41FA5}">
                      <a16:colId xmlns:a16="http://schemas.microsoft.com/office/drawing/2014/main" val="1951423778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3246411041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66036803"/>
                    </a:ext>
                  </a:extLst>
                </a:gridCol>
                <a:gridCol w="432000">
                  <a:extLst>
                    <a:ext uri="{9D8B030D-6E8A-4147-A177-3AD203B41FA5}">
                      <a16:colId xmlns:a16="http://schemas.microsoft.com/office/drawing/2014/main" val="3471918201"/>
                    </a:ext>
                  </a:extLst>
                </a:gridCol>
              </a:tblGrid>
              <a:tr h="252095">
                <a:tc rowSpan="2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3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Source 1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 gridSpan="3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Source 2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50521989"/>
                  </a:ext>
                </a:extLst>
              </a:tr>
              <a:tr h="252095">
                <a:tc v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Tag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Value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Tag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Value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894671291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x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2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509852004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y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8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0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c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99116283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z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043214300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t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857415154"/>
                  </a:ext>
                </a:extLst>
              </a:tr>
            </a:tbl>
          </a:graphicData>
        </a:graphic>
      </p:graphicFrame>
      <p:sp>
        <p:nvSpPr>
          <p:cNvPr id="187" name="TextBox 186">
            <a:extLst>
              <a:ext uri="{FF2B5EF4-FFF2-40B4-BE49-F238E27FC236}">
                <a16:creationId xmlns:a16="http://schemas.microsoft.com/office/drawing/2014/main" id="{3085DD50-9A01-41F3-8DCF-D0ED11543BD5}"/>
              </a:ext>
            </a:extLst>
          </p:cNvPr>
          <p:cNvSpPr txBox="1"/>
          <p:nvPr/>
        </p:nvSpPr>
        <p:spPr>
          <a:xfrm>
            <a:off x="7939803" y="3961220"/>
            <a:ext cx="411480" cy="237744"/>
          </a:xfrm>
          <a:prstGeom prst="rect">
            <a:avLst/>
          </a:prstGeom>
          <a:solidFill>
            <a:schemeClr val="bg1"/>
          </a:solidFill>
          <a:ln w="12700">
            <a:noFill/>
          </a:ln>
        </p:spPr>
        <p:txBody>
          <a:bodyPr wrap="square" rtlCol="0">
            <a:no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432FF"/>
                </a:solidFill>
                <a:effectLst/>
                <a:uLnTx/>
                <a:uFillTx/>
                <a:latin typeface="Tahoma"/>
                <a:ea typeface="ＭＳ Ｐゴシック" panose="020B0600070205080204" pitchFamily="34" charset="-128"/>
                <a:cs typeface="+mn-cs"/>
              </a:rPr>
              <a:t>17</a:t>
            </a:r>
            <a:endParaRPr kumimoji="0" lang="en-CH" sz="1100" b="0" i="0" u="none" strike="noStrike" kern="1200" cap="none" spc="0" normalizeH="0" baseline="0" noProof="0" dirty="0">
              <a:ln>
                <a:noFill/>
              </a:ln>
              <a:solidFill>
                <a:srgbClr val="0432FF"/>
              </a:solidFill>
              <a:effectLst/>
              <a:uLnTx/>
              <a:uFillTx/>
              <a:latin typeface="Tahoma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88" name="TextBox 187">
            <a:extLst>
              <a:ext uri="{FF2B5EF4-FFF2-40B4-BE49-F238E27FC236}">
                <a16:creationId xmlns:a16="http://schemas.microsoft.com/office/drawing/2014/main" id="{13405189-FFBD-4D6A-8D3A-DA437C86C5AB}"/>
              </a:ext>
            </a:extLst>
          </p:cNvPr>
          <p:cNvSpPr txBox="1"/>
          <p:nvPr/>
        </p:nvSpPr>
        <p:spPr>
          <a:xfrm>
            <a:off x="7223001" y="3961210"/>
            <a:ext cx="338328" cy="237744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no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432FF"/>
                </a:solidFill>
                <a:effectLst/>
                <a:uLnTx/>
                <a:uFillTx/>
                <a:latin typeface="Tahoma"/>
                <a:ea typeface="ＭＳ Ｐゴシック" panose="020B0600070205080204" pitchFamily="34" charset="-128"/>
                <a:cs typeface="+mn-cs"/>
              </a:rPr>
              <a:t>1</a:t>
            </a:r>
            <a:endParaRPr kumimoji="0" lang="en-CH" sz="1100" b="0" i="0" u="none" strike="noStrike" kern="1200" cap="none" spc="0" normalizeH="0" baseline="0" noProof="0" dirty="0">
              <a:ln>
                <a:noFill/>
              </a:ln>
              <a:solidFill>
                <a:srgbClr val="0432FF"/>
              </a:solidFill>
              <a:effectLst/>
              <a:uLnTx/>
              <a:uFillTx/>
              <a:latin typeface="Tahoma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89" name="TextBox 188">
            <a:extLst>
              <a:ext uri="{FF2B5EF4-FFF2-40B4-BE49-F238E27FC236}">
                <a16:creationId xmlns:a16="http://schemas.microsoft.com/office/drawing/2014/main" id="{AD269BD1-0598-4ECE-9623-5FE4C52CFAA1}"/>
              </a:ext>
            </a:extLst>
          </p:cNvPr>
          <p:cNvSpPr txBox="1"/>
          <p:nvPr/>
        </p:nvSpPr>
        <p:spPr>
          <a:xfrm>
            <a:off x="7577861" y="3961210"/>
            <a:ext cx="347472" cy="237744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no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432FF"/>
                </a:solidFill>
                <a:effectLst/>
                <a:uLnTx/>
                <a:uFillTx/>
                <a:latin typeface="Tahoma"/>
                <a:ea typeface="ＭＳ Ｐゴシック" panose="020B0600070205080204" pitchFamily="34" charset="-128"/>
                <a:cs typeface="+mn-cs"/>
              </a:rPr>
              <a:t>~</a:t>
            </a:r>
            <a:endParaRPr kumimoji="0" lang="en-CH" sz="1100" b="0" i="0" u="none" strike="noStrike" kern="1200" cap="none" spc="0" normalizeH="0" baseline="0" noProof="0" dirty="0">
              <a:ln>
                <a:noFill/>
              </a:ln>
              <a:solidFill>
                <a:srgbClr val="0432FF"/>
              </a:solidFill>
              <a:effectLst/>
              <a:uLnTx/>
              <a:uFillTx/>
              <a:latin typeface="Tahoma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90" name="TextBox 189">
            <a:extLst>
              <a:ext uri="{FF2B5EF4-FFF2-40B4-BE49-F238E27FC236}">
                <a16:creationId xmlns:a16="http://schemas.microsoft.com/office/drawing/2014/main" id="{C5E3D711-5470-4CF3-9F20-0C949C71FE59}"/>
              </a:ext>
            </a:extLst>
          </p:cNvPr>
          <p:cNvSpPr txBox="1"/>
          <p:nvPr/>
        </p:nvSpPr>
        <p:spPr>
          <a:xfrm>
            <a:off x="3780129" y="5740728"/>
            <a:ext cx="261748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/>
                <a:ea typeface="ＭＳ Ｐゴシック" panose="020B0600070205080204" pitchFamily="34" charset="-128"/>
                <a:cs typeface="+mn-cs"/>
              </a:rPr>
              <a:t>c</a:t>
            </a:r>
            <a:endParaRPr kumimoji="0" lang="en-CH" sz="11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ahoma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91" name="TextBox 190">
            <a:extLst>
              <a:ext uri="{FF2B5EF4-FFF2-40B4-BE49-F238E27FC236}">
                <a16:creationId xmlns:a16="http://schemas.microsoft.com/office/drawing/2014/main" id="{5D9196A2-3B44-4C96-A4BC-4B872A2D1B8B}"/>
              </a:ext>
            </a:extLst>
          </p:cNvPr>
          <p:cNvSpPr txBox="1"/>
          <p:nvPr/>
        </p:nvSpPr>
        <p:spPr>
          <a:xfrm>
            <a:off x="4160234" y="5740728"/>
            <a:ext cx="36294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/>
                <a:ea typeface="ＭＳ Ｐゴシック" panose="020B0600070205080204" pitchFamily="34" charset="-128"/>
                <a:cs typeface="+mn-cs"/>
              </a:rPr>
              <a:t>17</a:t>
            </a:r>
            <a:endParaRPr kumimoji="0" lang="en-CH" sz="11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ahoma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92" name="TextBox 191">
            <a:extLst>
              <a:ext uri="{FF2B5EF4-FFF2-40B4-BE49-F238E27FC236}">
                <a16:creationId xmlns:a16="http://schemas.microsoft.com/office/drawing/2014/main" id="{006761DB-DDA7-45C3-B949-FCDC37AC76EE}"/>
              </a:ext>
            </a:extLst>
          </p:cNvPr>
          <p:cNvSpPr txBox="1"/>
          <p:nvPr/>
        </p:nvSpPr>
        <p:spPr>
          <a:xfrm>
            <a:off x="925119" y="5587606"/>
            <a:ext cx="438912" cy="237744"/>
          </a:xfrm>
          <a:prstGeom prst="rect">
            <a:avLst/>
          </a:prstGeom>
          <a:solidFill>
            <a:schemeClr val="bg1"/>
          </a:solidFill>
        </p:spPr>
        <p:txBody>
          <a:bodyPr wrap="square" lIns="0" tIns="0" rIns="0" bIns="0" rtlCol="0" anchor="ctr">
            <a:no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432FF"/>
                </a:solidFill>
                <a:effectLst/>
                <a:uLnTx/>
                <a:uFillTx/>
                <a:latin typeface="Tahoma"/>
                <a:ea typeface="ＭＳ Ｐゴシック" panose="020B0600070205080204" pitchFamily="34" charset="-128"/>
                <a:cs typeface="+mn-cs"/>
              </a:rPr>
              <a:t>1</a:t>
            </a:r>
            <a:endParaRPr kumimoji="0" lang="en-CH" sz="1100" b="0" i="0" u="none" strike="noStrike" kern="1200" cap="none" spc="0" normalizeH="0" baseline="0" noProof="0" dirty="0">
              <a:ln>
                <a:noFill/>
              </a:ln>
              <a:solidFill>
                <a:srgbClr val="0432FF"/>
              </a:solidFill>
              <a:effectLst/>
              <a:uLnTx/>
              <a:uFillTx/>
              <a:latin typeface="Tahoma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93" name="TextBox 192">
            <a:extLst>
              <a:ext uri="{FF2B5EF4-FFF2-40B4-BE49-F238E27FC236}">
                <a16:creationId xmlns:a16="http://schemas.microsoft.com/office/drawing/2014/main" id="{1D748772-7613-4D6D-9059-F97122010E2B}"/>
              </a:ext>
            </a:extLst>
          </p:cNvPr>
          <p:cNvSpPr txBox="1"/>
          <p:nvPr/>
        </p:nvSpPr>
        <p:spPr>
          <a:xfrm>
            <a:off x="1381479" y="5587606"/>
            <a:ext cx="356616" cy="237744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wrap="square" lIns="0" tIns="0" rIns="0" bIns="0" rtlCol="0" anchor="ctr">
            <a:no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H" sz="1100" b="0" i="0" u="none" strike="noStrike" kern="1200" cap="none" spc="0" normalizeH="0" baseline="0" noProof="0" dirty="0">
              <a:ln>
                <a:noFill/>
              </a:ln>
              <a:solidFill>
                <a:srgbClr val="CC9900"/>
              </a:solidFill>
              <a:effectLst/>
              <a:uLnTx/>
              <a:uFillTx/>
              <a:latin typeface="Tahoma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94" name="TextBox 193">
            <a:extLst>
              <a:ext uri="{FF2B5EF4-FFF2-40B4-BE49-F238E27FC236}">
                <a16:creationId xmlns:a16="http://schemas.microsoft.com/office/drawing/2014/main" id="{D539EA1B-840C-43B7-A0C9-AACB15A33742}"/>
              </a:ext>
            </a:extLst>
          </p:cNvPr>
          <p:cNvSpPr txBox="1"/>
          <p:nvPr/>
        </p:nvSpPr>
        <p:spPr>
          <a:xfrm>
            <a:off x="1756614" y="5587606"/>
            <a:ext cx="484632" cy="237744"/>
          </a:xfrm>
          <a:prstGeom prst="rect">
            <a:avLst/>
          </a:prstGeom>
          <a:solidFill>
            <a:schemeClr val="bg1"/>
          </a:solidFill>
        </p:spPr>
        <p:txBody>
          <a:bodyPr wrap="square" lIns="0" tIns="0" rIns="0" bIns="0" rtlCol="0" anchor="ctr">
            <a:no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432FF"/>
                </a:solidFill>
                <a:effectLst/>
                <a:uLnTx/>
                <a:uFillTx/>
                <a:latin typeface="Tahoma"/>
                <a:ea typeface="ＭＳ Ｐゴシック" panose="020B0600070205080204" pitchFamily="34" charset="-128"/>
                <a:cs typeface="+mn-cs"/>
              </a:rPr>
              <a:t>17</a:t>
            </a:r>
            <a:endParaRPr kumimoji="0" lang="en-CH" sz="1100" b="0" i="0" u="none" strike="noStrike" kern="1200" cap="none" spc="0" normalizeH="0" baseline="0" noProof="0" dirty="0">
              <a:ln>
                <a:noFill/>
              </a:ln>
              <a:solidFill>
                <a:srgbClr val="0432FF"/>
              </a:solidFill>
              <a:effectLst/>
              <a:uLnTx/>
              <a:uFillTx/>
              <a:latin typeface="Tahoma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04" name="Arrow: Left 103">
            <a:extLst>
              <a:ext uri="{FF2B5EF4-FFF2-40B4-BE49-F238E27FC236}">
                <a16:creationId xmlns:a16="http://schemas.microsoft.com/office/drawing/2014/main" id="{5FFBD6E2-1F3E-4CB9-9D1C-1EC7C752FEFC}"/>
              </a:ext>
            </a:extLst>
          </p:cNvPr>
          <p:cNvSpPr/>
          <p:nvPr/>
        </p:nvSpPr>
        <p:spPr bwMode="auto">
          <a:xfrm>
            <a:off x="5305535" y="1957824"/>
            <a:ext cx="3533665" cy="605773"/>
          </a:xfrm>
          <a:prstGeom prst="leftArrow">
            <a:avLst/>
          </a:prstGeom>
          <a:ln w="19050">
            <a:headEnd type="none" w="med" len="med"/>
            <a:tailEnd type="none" w="med" len="med"/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5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+mn-cs"/>
              </a:rPr>
              <a:t>Broadcast and Update</a:t>
            </a:r>
            <a:endParaRPr kumimoji="0" lang="en-CH" sz="15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105" name="Flowchart: Process 187">
            <a:extLst>
              <a:ext uri="{FF2B5EF4-FFF2-40B4-BE49-F238E27FC236}">
                <a16:creationId xmlns:a16="http://schemas.microsoft.com/office/drawing/2014/main" id="{823196EC-D692-F948-BDEC-E2D01AD88696}"/>
              </a:ext>
            </a:extLst>
          </p:cNvPr>
          <p:cNvSpPr/>
          <p:nvPr/>
        </p:nvSpPr>
        <p:spPr bwMode="auto">
          <a:xfrm>
            <a:off x="3082344" y="6053145"/>
            <a:ext cx="4800600" cy="324001"/>
          </a:xfrm>
          <a:prstGeom prst="flowChartProcess">
            <a:avLst/>
          </a:prstGeom>
          <a:ln w="19050">
            <a:headEnd type="none" w="med" len="med"/>
            <a:tailEnd type="none" w="med" len="med"/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5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+mn-cs"/>
              </a:rPr>
              <a:t>MUL in </a:t>
            </a:r>
            <a:r>
              <a:rPr lang="en-US" sz="1500" dirty="0">
                <a:solidFill>
                  <a:srgbClr val="000000"/>
                </a:solidFill>
                <a:latin typeface="Arial" pitchFamily="34" charset="0"/>
              </a:rPr>
              <a:t>RS y is ready to execute in the next cycle!</a:t>
            </a:r>
            <a:endParaRPr kumimoji="0" lang="en-CH" sz="15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921775653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3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3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3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3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1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1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1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1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1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1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1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1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9" dur="500"/>
                                        <p:tgtEl>
                                          <p:spTgt spid="3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>
                      <p:stCondLst>
                        <p:cond delay="indefinite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" dur="500"/>
                                        <p:tgtEl>
                                          <p:spTgt spid="3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1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1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5" dur="50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5" grpId="0" animBg="1"/>
      <p:bldP spid="319" grpId="0"/>
      <p:bldP spid="321" grpId="0"/>
      <p:bldP spid="322" grpId="0"/>
      <p:bldP spid="323" grpId="0"/>
      <p:bldP spid="324" grpId="0"/>
      <p:bldP spid="325" grpId="0"/>
      <p:bldP spid="187" grpId="0" animBg="1"/>
      <p:bldP spid="188" grpId="0" animBg="1"/>
      <p:bldP spid="189" grpId="0" animBg="1"/>
      <p:bldP spid="190" grpId="0"/>
      <p:bldP spid="190" grpId="1"/>
      <p:bldP spid="191" grpId="0"/>
      <p:bldP spid="191" grpId="1"/>
      <p:bldP spid="192" grpId="0" animBg="1"/>
      <p:bldP spid="193" grpId="0" animBg="1"/>
      <p:bldP spid="194" grpId="0" animBg="1"/>
      <p:bldP spid="104" grpId="0" animBg="1"/>
      <p:bldP spid="104" grpId="1" animBg="1"/>
      <p:bldP spid="105" grpId="0" animBg="1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" name="Rectangle 183">
            <a:extLst>
              <a:ext uri="{FF2B5EF4-FFF2-40B4-BE49-F238E27FC236}">
                <a16:creationId xmlns:a16="http://schemas.microsoft.com/office/drawing/2014/main" id="{87145B26-0912-4528-A4DA-9EC6CA3662E0}"/>
              </a:ext>
            </a:extLst>
          </p:cNvPr>
          <p:cNvSpPr/>
          <p:nvPr/>
        </p:nvSpPr>
        <p:spPr bwMode="auto">
          <a:xfrm>
            <a:off x="5231400" y="951055"/>
            <a:ext cx="331200" cy="1918024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H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509FDBD3-8031-42D6-80CF-FE05E4EEB4F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28600" y="152400"/>
            <a:ext cx="8610600" cy="1066800"/>
          </a:xfrm>
        </p:spPr>
        <p:txBody>
          <a:bodyPr/>
          <a:lstStyle/>
          <a:p>
            <a:r>
              <a:rPr lang="en-US" dirty="0"/>
              <a:t>Cycle </a:t>
            </a:r>
            <a:r>
              <a:rPr lang="en-US" dirty="0">
                <a:sym typeface="Wingdings" panose="05000000000000000000" pitchFamily="2" charset="2"/>
              </a:rPr>
              <a:t>10</a:t>
            </a:r>
            <a:endParaRPr lang="en-CH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2ABBFAF7-D375-4D96-BA5E-AF0327B95852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F4A640EF-F0E2-4E49-9455-7E266BCEBB78}" type="slidenum">
              <a:rPr kumimoji="0" lang="en-US" altLang="en-US" sz="16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aramond" panose="02020404030301010803" pitchFamily="18" charset="0"/>
                <a:ea typeface="ＭＳ Ｐゴシック" panose="020B0600070205080204" pitchFamily="34" charset="-128"/>
                <a:cs typeface="Arial" panose="020B0604020202020204" pitchFamily="34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21</a:t>
            </a:fld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aramond" panose="02020404030301010803" pitchFamily="18" charset="0"/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  <p:grpSp>
        <p:nvGrpSpPr>
          <p:cNvPr id="19" name="Group 18">
            <a:extLst>
              <a:ext uri="{FF2B5EF4-FFF2-40B4-BE49-F238E27FC236}">
                <a16:creationId xmlns:a16="http://schemas.microsoft.com/office/drawing/2014/main" id="{A4AA7E21-7B39-4D87-8095-EBAAA1B5887A}"/>
              </a:ext>
            </a:extLst>
          </p:cNvPr>
          <p:cNvGrpSpPr/>
          <p:nvPr/>
        </p:nvGrpSpPr>
        <p:grpSpPr>
          <a:xfrm>
            <a:off x="3398728" y="4989344"/>
            <a:ext cx="1449705" cy="798651"/>
            <a:chOff x="6998109" y="2092803"/>
            <a:chExt cx="3805084" cy="2096244"/>
          </a:xfrm>
        </p:grpSpPr>
        <p:sp>
          <p:nvSpPr>
            <p:cNvPr id="20" name="Flowchart: Manual Operation 19">
              <a:extLst>
                <a:ext uri="{FF2B5EF4-FFF2-40B4-BE49-F238E27FC236}">
                  <a16:creationId xmlns:a16="http://schemas.microsoft.com/office/drawing/2014/main" id="{D9788A89-F980-424B-B3EA-FD96B8BD3A8E}"/>
                </a:ext>
              </a:extLst>
            </p:cNvPr>
            <p:cNvSpPr/>
            <p:nvPr/>
          </p:nvSpPr>
          <p:spPr>
            <a:xfrm>
              <a:off x="6998109" y="2573594"/>
              <a:ext cx="3805084" cy="1143000"/>
            </a:xfrm>
            <a:prstGeom prst="flowChartManualOperation">
              <a:avLst/>
            </a:prstGeom>
            <a:ln w="12700"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/>
                  <a:ea typeface="+mn-ea"/>
                  <a:cs typeface="+mn-cs"/>
                </a:rPr>
                <a:t>+</a:t>
              </a:r>
              <a:endParaRPr kumimoji="0" lang="en-CH" sz="2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/>
                <a:ea typeface="+mn-ea"/>
                <a:cs typeface="+mn-cs"/>
              </a:endParaRPr>
            </a:p>
          </p:txBody>
        </p:sp>
        <p:cxnSp>
          <p:nvCxnSpPr>
            <p:cNvPr id="21" name="Straight Connector 20">
              <a:extLst>
                <a:ext uri="{FF2B5EF4-FFF2-40B4-BE49-F238E27FC236}">
                  <a16:creationId xmlns:a16="http://schemas.microsoft.com/office/drawing/2014/main" id="{A11E8E30-D2BE-4453-842F-BFE9A1A107DA}"/>
                </a:ext>
              </a:extLst>
            </p:cNvPr>
            <p:cNvCxnSpPr>
              <a:cxnSpLocks/>
            </p:cNvCxnSpPr>
            <p:nvPr/>
          </p:nvCxnSpPr>
          <p:spPr>
            <a:xfrm>
              <a:off x="8329141" y="3716595"/>
              <a:ext cx="0" cy="472452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" name="Straight Connector 21">
              <a:extLst>
                <a:ext uri="{FF2B5EF4-FFF2-40B4-BE49-F238E27FC236}">
                  <a16:creationId xmlns:a16="http://schemas.microsoft.com/office/drawing/2014/main" id="{1F9DD9CB-A55D-427D-99E0-64627FC8AE38}"/>
                </a:ext>
              </a:extLst>
            </p:cNvPr>
            <p:cNvCxnSpPr>
              <a:cxnSpLocks/>
            </p:cNvCxnSpPr>
            <p:nvPr/>
          </p:nvCxnSpPr>
          <p:spPr>
            <a:xfrm>
              <a:off x="9473166" y="3716595"/>
              <a:ext cx="0" cy="472452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" name="Straight Connector 22">
              <a:extLst>
                <a:ext uri="{FF2B5EF4-FFF2-40B4-BE49-F238E27FC236}">
                  <a16:creationId xmlns:a16="http://schemas.microsoft.com/office/drawing/2014/main" id="{7ECA4318-6D66-4D09-AE89-D97B30539D8A}"/>
                </a:ext>
              </a:extLst>
            </p:cNvPr>
            <p:cNvCxnSpPr>
              <a:cxnSpLocks/>
            </p:cNvCxnSpPr>
            <p:nvPr/>
          </p:nvCxnSpPr>
          <p:spPr>
            <a:xfrm>
              <a:off x="7768703" y="2092803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" name="Straight Connector 23">
              <a:extLst>
                <a:ext uri="{FF2B5EF4-FFF2-40B4-BE49-F238E27FC236}">
                  <a16:creationId xmlns:a16="http://schemas.microsoft.com/office/drawing/2014/main" id="{5A79CD7C-A37E-433C-B255-46FD6FEBCF89}"/>
                </a:ext>
              </a:extLst>
            </p:cNvPr>
            <p:cNvCxnSpPr>
              <a:cxnSpLocks/>
            </p:cNvCxnSpPr>
            <p:nvPr/>
          </p:nvCxnSpPr>
          <p:spPr>
            <a:xfrm>
              <a:off x="10017832" y="2092803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" name="Straight Connector 24">
              <a:extLst>
                <a:ext uri="{FF2B5EF4-FFF2-40B4-BE49-F238E27FC236}">
                  <a16:creationId xmlns:a16="http://schemas.microsoft.com/office/drawing/2014/main" id="{A584043F-213C-4FA2-A503-A68507FB5934}"/>
                </a:ext>
              </a:extLst>
            </p:cNvPr>
            <p:cNvCxnSpPr>
              <a:cxnSpLocks/>
            </p:cNvCxnSpPr>
            <p:nvPr/>
          </p:nvCxnSpPr>
          <p:spPr>
            <a:xfrm>
              <a:off x="8911705" y="2092803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6" name="Group 25">
            <a:extLst>
              <a:ext uri="{FF2B5EF4-FFF2-40B4-BE49-F238E27FC236}">
                <a16:creationId xmlns:a16="http://schemas.microsoft.com/office/drawing/2014/main" id="{AAB88D05-5CA0-48B4-9863-D2A4299DDDA4}"/>
              </a:ext>
            </a:extLst>
          </p:cNvPr>
          <p:cNvGrpSpPr/>
          <p:nvPr/>
        </p:nvGrpSpPr>
        <p:grpSpPr>
          <a:xfrm>
            <a:off x="6477000" y="4989344"/>
            <a:ext cx="1449705" cy="795474"/>
            <a:chOff x="6998109" y="2101142"/>
            <a:chExt cx="3805084" cy="2087904"/>
          </a:xfrm>
        </p:grpSpPr>
        <p:sp>
          <p:nvSpPr>
            <p:cNvPr id="27" name="Flowchart: Manual Operation 26">
              <a:extLst>
                <a:ext uri="{FF2B5EF4-FFF2-40B4-BE49-F238E27FC236}">
                  <a16:creationId xmlns:a16="http://schemas.microsoft.com/office/drawing/2014/main" id="{697BEE34-7099-4A97-B1AC-C9CE1D11B917}"/>
                </a:ext>
              </a:extLst>
            </p:cNvPr>
            <p:cNvSpPr/>
            <p:nvPr/>
          </p:nvSpPr>
          <p:spPr>
            <a:xfrm>
              <a:off x="6998109" y="2573594"/>
              <a:ext cx="3805084" cy="1143000"/>
            </a:xfrm>
            <a:prstGeom prst="flowChartManualOperation">
              <a:avLst/>
            </a:prstGeom>
            <a:ln w="12700"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H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/>
                  <a:ea typeface="+mn-ea"/>
                  <a:cs typeface="+mn-cs"/>
                </a:rPr>
                <a:t>∗</a:t>
              </a:r>
            </a:p>
          </p:txBody>
        </p:sp>
        <p:cxnSp>
          <p:nvCxnSpPr>
            <p:cNvPr id="28" name="Straight Connector 27">
              <a:extLst>
                <a:ext uri="{FF2B5EF4-FFF2-40B4-BE49-F238E27FC236}">
                  <a16:creationId xmlns:a16="http://schemas.microsoft.com/office/drawing/2014/main" id="{EA4EB639-D558-45E4-9466-BDE2F8372937}"/>
                </a:ext>
              </a:extLst>
            </p:cNvPr>
            <p:cNvCxnSpPr>
              <a:cxnSpLocks/>
            </p:cNvCxnSpPr>
            <p:nvPr/>
          </p:nvCxnSpPr>
          <p:spPr>
            <a:xfrm>
              <a:off x="8329141" y="3716595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" name="Straight Connector 28">
              <a:extLst>
                <a:ext uri="{FF2B5EF4-FFF2-40B4-BE49-F238E27FC236}">
                  <a16:creationId xmlns:a16="http://schemas.microsoft.com/office/drawing/2014/main" id="{E5582676-F310-42D3-80E5-0D91022531B7}"/>
                </a:ext>
              </a:extLst>
            </p:cNvPr>
            <p:cNvCxnSpPr>
              <a:cxnSpLocks/>
            </p:cNvCxnSpPr>
            <p:nvPr/>
          </p:nvCxnSpPr>
          <p:spPr>
            <a:xfrm>
              <a:off x="9473166" y="3716595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" name="Straight Connector 29">
              <a:extLst>
                <a:ext uri="{FF2B5EF4-FFF2-40B4-BE49-F238E27FC236}">
                  <a16:creationId xmlns:a16="http://schemas.microsoft.com/office/drawing/2014/main" id="{93D48D83-B4BE-48B5-9027-5A30266F2B1B}"/>
                </a:ext>
              </a:extLst>
            </p:cNvPr>
            <p:cNvCxnSpPr>
              <a:cxnSpLocks/>
            </p:cNvCxnSpPr>
            <p:nvPr/>
          </p:nvCxnSpPr>
          <p:spPr>
            <a:xfrm>
              <a:off x="7768703" y="2101142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" name="Straight Connector 30">
              <a:extLst>
                <a:ext uri="{FF2B5EF4-FFF2-40B4-BE49-F238E27FC236}">
                  <a16:creationId xmlns:a16="http://schemas.microsoft.com/office/drawing/2014/main" id="{4194A397-3F5E-43B7-A316-493D0DF44868}"/>
                </a:ext>
              </a:extLst>
            </p:cNvPr>
            <p:cNvCxnSpPr>
              <a:cxnSpLocks/>
            </p:cNvCxnSpPr>
            <p:nvPr/>
          </p:nvCxnSpPr>
          <p:spPr>
            <a:xfrm>
              <a:off x="10017832" y="2101142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" name="Straight Connector 31">
              <a:extLst>
                <a:ext uri="{FF2B5EF4-FFF2-40B4-BE49-F238E27FC236}">
                  <a16:creationId xmlns:a16="http://schemas.microsoft.com/office/drawing/2014/main" id="{455A5D3E-8DEE-420C-BF49-4FDB538C5A67}"/>
                </a:ext>
              </a:extLst>
            </p:cNvPr>
            <p:cNvCxnSpPr>
              <a:cxnSpLocks/>
            </p:cNvCxnSpPr>
            <p:nvPr/>
          </p:nvCxnSpPr>
          <p:spPr>
            <a:xfrm>
              <a:off x="8911705" y="2101142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10" name="Group 309">
            <a:extLst>
              <a:ext uri="{FF2B5EF4-FFF2-40B4-BE49-F238E27FC236}">
                <a16:creationId xmlns:a16="http://schemas.microsoft.com/office/drawing/2014/main" id="{6A59A262-7B1F-479F-A845-262E6EE30630}"/>
              </a:ext>
            </a:extLst>
          </p:cNvPr>
          <p:cNvGrpSpPr/>
          <p:nvPr/>
        </p:nvGrpSpPr>
        <p:grpSpPr>
          <a:xfrm>
            <a:off x="5239305" y="1004738"/>
            <a:ext cx="331200" cy="1835117"/>
            <a:chOff x="5410200" y="1004738"/>
            <a:chExt cx="331200" cy="1835117"/>
          </a:xfrm>
        </p:grpSpPr>
        <p:sp>
          <p:nvSpPr>
            <p:cNvPr id="311" name="Rectangle 48">
              <a:extLst>
                <a:ext uri="{FF2B5EF4-FFF2-40B4-BE49-F238E27FC236}">
                  <a16:creationId xmlns:a16="http://schemas.microsoft.com/office/drawing/2014/main" id="{A7AFA6A8-1C31-4DB5-8858-2E389543E6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12" name="Rectangle 29">
              <a:extLst>
                <a:ext uri="{FF2B5EF4-FFF2-40B4-BE49-F238E27FC236}">
                  <a16:creationId xmlns:a16="http://schemas.microsoft.com/office/drawing/2014/main" id="{7690F476-DF7E-47C1-B981-5552F0106D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1</a:t>
              </a:r>
              <a:r>
                <a:rPr kumimoji="0" lang="en-CH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0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13" name="Rectangle 48">
              <a:extLst>
                <a:ext uri="{FF2B5EF4-FFF2-40B4-BE49-F238E27FC236}">
                  <a16:creationId xmlns:a16="http://schemas.microsoft.com/office/drawing/2014/main" id="{C077CF72-C332-446A-8495-0E1FBF0964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2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14" name="Rectangle 48">
              <a:extLst>
                <a:ext uri="{FF2B5EF4-FFF2-40B4-BE49-F238E27FC236}">
                  <a16:creationId xmlns:a16="http://schemas.microsoft.com/office/drawing/2014/main" id="{77CC9037-D59D-4F84-9313-F0403BAD6A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15" name="Rectangle 48">
              <a:extLst>
                <a:ext uri="{FF2B5EF4-FFF2-40B4-BE49-F238E27FC236}">
                  <a16:creationId xmlns:a16="http://schemas.microsoft.com/office/drawing/2014/main" id="{7FF2A22B-4172-4C76-A67D-AB6EF23446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H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W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16" name="Rectangle 48">
              <a:extLst>
                <a:ext uri="{FF2B5EF4-FFF2-40B4-BE49-F238E27FC236}">
                  <a16:creationId xmlns:a16="http://schemas.microsoft.com/office/drawing/2014/main" id="{B3FBD2C9-B558-4F55-A240-DE6DFBD9A9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1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17" name="Rectangle 48">
              <a:extLst>
                <a:ext uri="{FF2B5EF4-FFF2-40B4-BE49-F238E27FC236}">
                  <a16:creationId xmlns:a16="http://schemas.microsoft.com/office/drawing/2014/main" id="{D2517B42-73CA-4024-9080-CE7F3D2178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318" name="Group 317">
            <a:extLst>
              <a:ext uri="{FF2B5EF4-FFF2-40B4-BE49-F238E27FC236}">
                <a16:creationId xmlns:a16="http://schemas.microsoft.com/office/drawing/2014/main" id="{1A7F16A8-FDF7-42DF-B54D-82F6AF89042C}"/>
              </a:ext>
            </a:extLst>
          </p:cNvPr>
          <p:cNvGrpSpPr/>
          <p:nvPr/>
        </p:nvGrpSpPr>
        <p:grpSpPr>
          <a:xfrm>
            <a:off x="4907835" y="1004738"/>
            <a:ext cx="331200" cy="1835117"/>
            <a:chOff x="5410200" y="1004738"/>
            <a:chExt cx="331200" cy="1835117"/>
          </a:xfrm>
        </p:grpSpPr>
        <p:sp>
          <p:nvSpPr>
            <p:cNvPr id="319" name="Rectangle 48">
              <a:extLst>
                <a:ext uri="{FF2B5EF4-FFF2-40B4-BE49-F238E27FC236}">
                  <a16:creationId xmlns:a16="http://schemas.microsoft.com/office/drawing/2014/main" id="{A5F109F5-FEB0-47A5-9D1C-E218C2241E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H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W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20" name="Rectangle 29">
              <a:extLst>
                <a:ext uri="{FF2B5EF4-FFF2-40B4-BE49-F238E27FC236}">
                  <a16:creationId xmlns:a16="http://schemas.microsoft.com/office/drawing/2014/main" id="{0DD24DE9-AB7D-4594-A3FF-8F3F629F86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9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21" name="Rectangle 48">
              <a:extLst>
                <a:ext uri="{FF2B5EF4-FFF2-40B4-BE49-F238E27FC236}">
                  <a16:creationId xmlns:a16="http://schemas.microsoft.com/office/drawing/2014/main" id="{415089C7-3623-4DBD-8368-94D66D7A74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1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22" name="Rectangle 48">
              <a:extLst>
                <a:ext uri="{FF2B5EF4-FFF2-40B4-BE49-F238E27FC236}">
                  <a16:creationId xmlns:a16="http://schemas.microsoft.com/office/drawing/2014/main" id="{FAA34AD9-82AE-47AB-B896-65DCA9864F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H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W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23" name="Rectangle 48">
              <a:extLst>
                <a:ext uri="{FF2B5EF4-FFF2-40B4-BE49-F238E27FC236}">
                  <a16:creationId xmlns:a16="http://schemas.microsoft.com/office/drawing/2014/main" id="{A2152364-4EEA-423A-A044-042BB12C1E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4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24" name="Rectangle 48">
              <a:extLst>
                <a:ext uri="{FF2B5EF4-FFF2-40B4-BE49-F238E27FC236}">
                  <a16:creationId xmlns:a16="http://schemas.microsoft.com/office/drawing/2014/main" id="{4B168F5F-8257-4479-BD5E-A95BB36EC0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25" name="Rectangle 48">
              <a:extLst>
                <a:ext uri="{FF2B5EF4-FFF2-40B4-BE49-F238E27FC236}">
                  <a16:creationId xmlns:a16="http://schemas.microsoft.com/office/drawing/2014/main" id="{8350DDDC-D771-4A59-B0BA-BF11B15353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326" name="Group 325">
            <a:extLst>
              <a:ext uri="{FF2B5EF4-FFF2-40B4-BE49-F238E27FC236}">
                <a16:creationId xmlns:a16="http://schemas.microsoft.com/office/drawing/2014/main" id="{DE7BA189-51B5-4EB6-9846-D47A8E290126}"/>
              </a:ext>
            </a:extLst>
          </p:cNvPr>
          <p:cNvGrpSpPr/>
          <p:nvPr/>
        </p:nvGrpSpPr>
        <p:grpSpPr>
          <a:xfrm>
            <a:off x="4576363" y="1004738"/>
            <a:ext cx="331200" cy="1835117"/>
            <a:chOff x="5410200" y="1004738"/>
            <a:chExt cx="331200" cy="1835117"/>
          </a:xfrm>
        </p:grpSpPr>
        <p:sp>
          <p:nvSpPr>
            <p:cNvPr id="327" name="Rectangle 48">
              <a:extLst>
                <a:ext uri="{FF2B5EF4-FFF2-40B4-BE49-F238E27FC236}">
                  <a16:creationId xmlns:a16="http://schemas.microsoft.com/office/drawing/2014/main" id="{5C3374E5-8F34-4259-A78D-063086340B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6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28" name="Rectangle 29">
              <a:extLst>
                <a:ext uri="{FF2B5EF4-FFF2-40B4-BE49-F238E27FC236}">
                  <a16:creationId xmlns:a16="http://schemas.microsoft.com/office/drawing/2014/main" id="{3E826BE3-D567-465F-AB3E-FC6CEEBF64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8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29" name="Rectangle 48">
              <a:extLst>
                <a:ext uri="{FF2B5EF4-FFF2-40B4-BE49-F238E27FC236}">
                  <a16:creationId xmlns:a16="http://schemas.microsoft.com/office/drawing/2014/main" id="{040D80C0-C403-44E9-99ED-17593D1C7C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30" name="Rectangle 48">
              <a:extLst>
                <a:ext uri="{FF2B5EF4-FFF2-40B4-BE49-F238E27FC236}">
                  <a16:creationId xmlns:a16="http://schemas.microsoft.com/office/drawing/2014/main" id="{47CF507F-CAA1-4948-A616-409E3C4BB6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4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31" name="Rectangle 48">
              <a:extLst>
                <a:ext uri="{FF2B5EF4-FFF2-40B4-BE49-F238E27FC236}">
                  <a16:creationId xmlns:a16="http://schemas.microsoft.com/office/drawing/2014/main" id="{2F3AA7DD-61BD-42A2-AB2E-E4EBE7F7B8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3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32" name="Rectangle 48">
              <a:extLst>
                <a:ext uri="{FF2B5EF4-FFF2-40B4-BE49-F238E27FC236}">
                  <a16:creationId xmlns:a16="http://schemas.microsoft.com/office/drawing/2014/main" id="{9EBA70D1-8405-47BD-A9C1-C3226FA131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33" name="Rectangle 48">
              <a:extLst>
                <a:ext uri="{FF2B5EF4-FFF2-40B4-BE49-F238E27FC236}">
                  <a16:creationId xmlns:a16="http://schemas.microsoft.com/office/drawing/2014/main" id="{0810E8DA-8DC3-4FE5-9A89-90A722B45B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334" name="Group 333">
            <a:extLst>
              <a:ext uri="{FF2B5EF4-FFF2-40B4-BE49-F238E27FC236}">
                <a16:creationId xmlns:a16="http://schemas.microsoft.com/office/drawing/2014/main" id="{BC666277-2CBB-46EC-838E-0C7B13DB300E}"/>
              </a:ext>
            </a:extLst>
          </p:cNvPr>
          <p:cNvGrpSpPr/>
          <p:nvPr/>
        </p:nvGrpSpPr>
        <p:grpSpPr>
          <a:xfrm>
            <a:off x="4244893" y="1004738"/>
            <a:ext cx="331200" cy="1835117"/>
            <a:chOff x="5410200" y="1004738"/>
            <a:chExt cx="331200" cy="1835117"/>
          </a:xfrm>
        </p:grpSpPr>
        <p:sp>
          <p:nvSpPr>
            <p:cNvPr id="335" name="Rectangle 48">
              <a:extLst>
                <a:ext uri="{FF2B5EF4-FFF2-40B4-BE49-F238E27FC236}">
                  <a16:creationId xmlns:a16="http://schemas.microsoft.com/office/drawing/2014/main" id="{297F945E-8439-4238-B96E-115E46847A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5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36" name="Rectangle 29">
              <a:extLst>
                <a:ext uri="{FF2B5EF4-FFF2-40B4-BE49-F238E27FC236}">
                  <a16:creationId xmlns:a16="http://schemas.microsoft.com/office/drawing/2014/main" id="{234ED10A-8BF0-43DC-B80F-E1C9781963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7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37" name="Rectangle 48">
              <a:extLst>
                <a:ext uri="{FF2B5EF4-FFF2-40B4-BE49-F238E27FC236}">
                  <a16:creationId xmlns:a16="http://schemas.microsoft.com/office/drawing/2014/main" id="{387A1859-590F-4BE2-810A-4A6E696515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38" name="Rectangle 48">
              <a:extLst>
                <a:ext uri="{FF2B5EF4-FFF2-40B4-BE49-F238E27FC236}">
                  <a16:creationId xmlns:a16="http://schemas.microsoft.com/office/drawing/2014/main" id="{EF5B30EB-E433-4708-91AE-AA87A2BC61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3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39" name="Rectangle 48">
              <a:extLst>
                <a:ext uri="{FF2B5EF4-FFF2-40B4-BE49-F238E27FC236}">
                  <a16:creationId xmlns:a16="http://schemas.microsoft.com/office/drawing/2014/main" id="{6EF03208-866E-4C87-9D31-A40DD67D47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2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0" name="Rectangle 48">
              <a:extLst>
                <a:ext uri="{FF2B5EF4-FFF2-40B4-BE49-F238E27FC236}">
                  <a16:creationId xmlns:a16="http://schemas.microsoft.com/office/drawing/2014/main" id="{3589C470-B0A0-4CDD-8141-D072CE5F5E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1" name="Rectangle 48">
              <a:extLst>
                <a:ext uri="{FF2B5EF4-FFF2-40B4-BE49-F238E27FC236}">
                  <a16:creationId xmlns:a16="http://schemas.microsoft.com/office/drawing/2014/main" id="{6B64D656-AA6D-4CF1-A146-1DF571C714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D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342" name="Group 341">
            <a:extLst>
              <a:ext uri="{FF2B5EF4-FFF2-40B4-BE49-F238E27FC236}">
                <a16:creationId xmlns:a16="http://schemas.microsoft.com/office/drawing/2014/main" id="{35D5D976-C5CB-4915-A940-F1F859F0DCEB}"/>
              </a:ext>
            </a:extLst>
          </p:cNvPr>
          <p:cNvGrpSpPr/>
          <p:nvPr/>
        </p:nvGrpSpPr>
        <p:grpSpPr>
          <a:xfrm>
            <a:off x="3909615" y="1004738"/>
            <a:ext cx="331200" cy="1835117"/>
            <a:chOff x="5410200" y="1004738"/>
            <a:chExt cx="331200" cy="1835117"/>
          </a:xfrm>
        </p:grpSpPr>
        <p:sp>
          <p:nvSpPr>
            <p:cNvPr id="343" name="Rectangle 48">
              <a:extLst>
                <a:ext uri="{FF2B5EF4-FFF2-40B4-BE49-F238E27FC236}">
                  <a16:creationId xmlns:a16="http://schemas.microsoft.com/office/drawing/2014/main" id="{DB108FB9-796F-4D35-BC0A-CC04642431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4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4" name="Rectangle 29">
              <a:extLst>
                <a:ext uri="{FF2B5EF4-FFF2-40B4-BE49-F238E27FC236}">
                  <a16:creationId xmlns:a16="http://schemas.microsoft.com/office/drawing/2014/main" id="{B433B9A4-94B1-4C87-A6E1-55518397A4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6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5" name="Rectangle 48">
              <a:extLst>
                <a:ext uri="{FF2B5EF4-FFF2-40B4-BE49-F238E27FC236}">
                  <a16:creationId xmlns:a16="http://schemas.microsoft.com/office/drawing/2014/main" id="{01CE9CD9-3BA8-48AF-97F3-8DBD484E47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6" name="Rectangle 48">
              <a:extLst>
                <a:ext uri="{FF2B5EF4-FFF2-40B4-BE49-F238E27FC236}">
                  <a16:creationId xmlns:a16="http://schemas.microsoft.com/office/drawing/2014/main" id="{615243F1-AB54-43A6-B06A-0C6CE1214A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2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7" name="Rectangle 48">
              <a:extLst>
                <a:ext uri="{FF2B5EF4-FFF2-40B4-BE49-F238E27FC236}">
                  <a16:creationId xmlns:a16="http://schemas.microsoft.com/office/drawing/2014/main" id="{28949A8F-4EB4-4CC9-BBAF-C67DBBE384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1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8" name="Rectangle 48">
              <a:extLst>
                <a:ext uri="{FF2B5EF4-FFF2-40B4-BE49-F238E27FC236}">
                  <a16:creationId xmlns:a16="http://schemas.microsoft.com/office/drawing/2014/main" id="{B8EFCFE0-6C94-4A1A-8750-7EBCECD3A6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D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9" name="Rectangle 48">
              <a:extLst>
                <a:ext uri="{FF2B5EF4-FFF2-40B4-BE49-F238E27FC236}">
                  <a16:creationId xmlns:a16="http://schemas.microsoft.com/office/drawing/2014/main" id="{B3BB5F8C-F65C-4C77-9345-C1A0847159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F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350" name="Group 349">
            <a:extLst>
              <a:ext uri="{FF2B5EF4-FFF2-40B4-BE49-F238E27FC236}">
                <a16:creationId xmlns:a16="http://schemas.microsoft.com/office/drawing/2014/main" id="{F64DB39A-2EDA-4EE0-89CA-B7E7863F05E0}"/>
              </a:ext>
            </a:extLst>
          </p:cNvPr>
          <p:cNvGrpSpPr/>
          <p:nvPr/>
        </p:nvGrpSpPr>
        <p:grpSpPr>
          <a:xfrm>
            <a:off x="3578145" y="1004738"/>
            <a:ext cx="331200" cy="1835117"/>
            <a:chOff x="5410200" y="1004738"/>
            <a:chExt cx="331200" cy="1835117"/>
          </a:xfrm>
        </p:grpSpPr>
        <p:sp>
          <p:nvSpPr>
            <p:cNvPr id="351" name="Rectangle 48">
              <a:extLst>
                <a:ext uri="{FF2B5EF4-FFF2-40B4-BE49-F238E27FC236}">
                  <a16:creationId xmlns:a16="http://schemas.microsoft.com/office/drawing/2014/main" id="{948C3007-FCCB-4C6E-AC3E-7A3E53F18A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3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2" name="Rectangle 29">
              <a:extLst>
                <a:ext uri="{FF2B5EF4-FFF2-40B4-BE49-F238E27FC236}">
                  <a16:creationId xmlns:a16="http://schemas.microsoft.com/office/drawing/2014/main" id="{99A1184C-590C-48A6-B563-6107C0ED8F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5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3" name="Rectangle 48">
              <a:extLst>
                <a:ext uri="{FF2B5EF4-FFF2-40B4-BE49-F238E27FC236}">
                  <a16:creationId xmlns:a16="http://schemas.microsoft.com/office/drawing/2014/main" id="{F7C02F4A-2BDB-4EDC-B5CD-C21DA4AA58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4" name="Rectangle 48">
              <a:extLst>
                <a:ext uri="{FF2B5EF4-FFF2-40B4-BE49-F238E27FC236}">
                  <a16:creationId xmlns:a16="http://schemas.microsoft.com/office/drawing/2014/main" id="{BDA0FFCA-B617-4185-A4E4-C01BE10E6F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1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5" name="Rectangle 48">
              <a:extLst>
                <a:ext uri="{FF2B5EF4-FFF2-40B4-BE49-F238E27FC236}">
                  <a16:creationId xmlns:a16="http://schemas.microsoft.com/office/drawing/2014/main" id="{D0A0FC86-ADFC-4188-A139-A278280217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D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6" name="Rectangle 48">
              <a:extLst>
                <a:ext uri="{FF2B5EF4-FFF2-40B4-BE49-F238E27FC236}">
                  <a16:creationId xmlns:a16="http://schemas.microsoft.com/office/drawing/2014/main" id="{C1B0E32B-96BA-4122-95E4-2EEAEF7498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F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7" name="Rectangle 48">
              <a:extLst>
                <a:ext uri="{FF2B5EF4-FFF2-40B4-BE49-F238E27FC236}">
                  <a16:creationId xmlns:a16="http://schemas.microsoft.com/office/drawing/2014/main" id="{1BCD692A-E03D-446D-805F-8727CCA169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390" name="Group 389">
            <a:extLst>
              <a:ext uri="{FF2B5EF4-FFF2-40B4-BE49-F238E27FC236}">
                <a16:creationId xmlns:a16="http://schemas.microsoft.com/office/drawing/2014/main" id="{D0D0D1D7-221D-499B-A7D7-74C40B469889}"/>
              </a:ext>
            </a:extLst>
          </p:cNvPr>
          <p:cNvGrpSpPr/>
          <p:nvPr/>
        </p:nvGrpSpPr>
        <p:grpSpPr>
          <a:xfrm>
            <a:off x="3248214" y="1004738"/>
            <a:ext cx="331200" cy="1835117"/>
            <a:chOff x="5410200" y="1004738"/>
            <a:chExt cx="331200" cy="1835117"/>
          </a:xfrm>
        </p:grpSpPr>
        <p:sp>
          <p:nvSpPr>
            <p:cNvPr id="391" name="Rectangle 48">
              <a:extLst>
                <a:ext uri="{FF2B5EF4-FFF2-40B4-BE49-F238E27FC236}">
                  <a16:creationId xmlns:a16="http://schemas.microsoft.com/office/drawing/2014/main" id="{142C9FB2-4DFA-45FE-9967-3D16C5807E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2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92" name="Rectangle 29">
              <a:extLst>
                <a:ext uri="{FF2B5EF4-FFF2-40B4-BE49-F238E27FC236}">
                  <a16:creationId xmlns:a16="http://schemas.microsoft.com/office/drawing/2014/main" id="{13C845B4-BBD0-4E88-86A5-1201EC939C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4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93" name="Rectangle 48">
              <a:extLst>
                <a:ext uri="{FF2B5EF4-FFF2-40B4-BE49-F238E27FC236}">
                  <a16:creationId xmlns:a16="http://schemas.microsoft.com/office/drawing/2014/main" id="{4FC63368-BB30-4160-8128-E1956EDEE1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94" name="Rectangle 48">
              <a:extLst>
                <a:ext uri="{FF2B5EF4-FFF2-40B4-BE49-F238E27FC236}">
                  <a16:creationId xmlns:a16="http://schemas.microsoft.com/office/drawing/2014/main" id="{5A872067-9D5D-455D-B495-E18252EE3F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D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95" name="Rectangle 48">
              <a:extLst>
                <a:ext uri="{FF2B5EF4-FFF2-40B4-BE49-F238E27FC236}">
                  <a16:creationId xmlns:a16="http://schemas.microsoft.com/office/drawing/2014/main" id="{EB1BAB0E-8365-4C09-B376-99F62A1D9B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F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96" name="Rectangle 48">
              <a:extLst>
                <a:ext uri="{FF2B5EF4-FFF2-40B4-BE49-F238E27FC236}">
                  <a16:creationId xmlns:a16="http://schemas.microsoft.com/office/drawing/2014/main" id="{CABB04FE-6DE0-4414-A1A8-D9186CBEA9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97" name="Rectangle 48">
              <a:extLst>
                <a:ext uri="{FF2B5EF4-FFF2-40B4-BE49-F238E27FC236}">
                  <a16:creationId xmlns:a16="http://schemas.microsoft.com/office/drawing/2014/main" id="{D449F55E-6A28-4068-9352-3D600B69D6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398" name="Group 397">
            <a:extLst>
              <a:ext uri="{FF2B5EF4-FFF2-40B4-BE49-F238E27FC236}">
                <a16:creationId xmlns:a16="http://schemas.microsoft.com/office/drawing/2014/main" id="{83D1EE34-BD69-4228-8815-3E2F99EC7E75}"/>
              </a:ext>
            </a:extLst>
          </p:cNvPr>
          <p:cNvGrpSpPr/>
          <p:nvPr/>
        </p:nvGrpSpPr>
        <p:grpSpPr>
          <a:xfrm>
            <a:off x="2916744" y="1004738"/>
            <a:ext cx="331200" cy="1835117"/>
            <a:chOff x="5410200" y="1004738"/>
            <a:chExt cx="331200" cy="1835117"/>
          </a:xfrm>
        </p:grpSpPr>
        <p:sp>
          <p:nvSpPr>
            <p:cNvPr id="399" name="Rectangle 48">
              <a:extLst>
                <a:ext uri="{FF2B5EF4-FFF2-40B4-BE49-F238E27FC236}">
                  <a16:creationId xmlns:a16="http://schemas.microsoft.com/office/drawing/2014/main" id="{CDFC79D4-F0D6-4806-BBCC-A199E0E367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1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0" name="Rectangle 29">
              <a:extLst>
                <a:ext uri="{FF2B5EF4-FFF2-40B4-BE49-F238E27FC236}">
                  <a16:creationId xmlns:a16="http://schemas.microsoft.com/office/drawing/2014/main" id="{8456C1BF-C019-45CA-9136-7AF43E6027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3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1" name="Rectangle 48">
              <a:extLst>
                <a:ext uri="{FF2B5EF4-FFF2-40B4-BE49-F238E27FC236}">
                  <a16:creationId xmlns:a16="http://schemas.microsoft.com/office/drawing/2014/main" id="{603066F0-C071-4BB9-915E-ED891C4BA2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D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2" name="Rectangle 48">
              <a:extLst>
                <a:ext uri="{FF2B5EF4-FFF2-40B4-BE49-F238E27FC236}">
                  <a16:creationId xmlns:a16="http://schemas.microsoft.com/office/drawing/2014/main" id="{970BA58B-509E-4458-8B4B-FA40620B25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F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3" name="Rectangle 48">
              <a:extLst>
                <a:ext uri="{FF2B5EF4-FFF2-40B4-BE49-F238E27FC236}">
                  <a16:creationId xmlns:a16="http://schemas.microsoft.com/office/drawing/2014/main" id="{ACFC700F-1EF3-4765-B4A7-89DB13F1E1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4" name="Rectangle 48">
              <a:extLst>
                <a:ext uri="{FF2B5EF4-FFF2-40B4-BE49-F238E27FC236}">
                  <a16:creationId xmlns:a16="http://schemas.microsoft.com/office/drawing/2014/main" id="{62E8CF34-1D1A-44E1-81AE-291184DC8D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5" name="Rectangle 48">
              <a:extLst>
                <a:ext uri="{FF2B5EF4-FFF2-40B4-BE49-F238E27FC236}">
                  <a16:creationId xmlns:a16="http://schemas.microsoft.com/office/drawing/2014/main" id="{6B08EDC5-DFB0-47A0-8E71-4AD7900E0D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406" name="Group 405">
            <a:extLst>
              <a:ext uri="{FF2B5EF4-FFF2-40B4-BE49-F238E27FC236}">
                <a16:creationId xmlns:a16="http://schemas.microsoft.com/office/drawing/2014/main" id="{04D9F499-8E91-4BB3-880A-CCC85C9720BB}"/>
              </a:ext>
            </a:extLst>
          </p:cNvPr>
          <p:cNvGrpSpPr/>
          <p:nvPr/>
        </p:nvGrpSpPr>
        <p:grpSpPr>
          <a:xfrm>
            <a:off x="2581466" y="1004738"/>
            <a:ext cx="331200" cy="1835117"/>
            <a:chOff x="5410200" y="1004738"/>
            <a:chExt cx="331200" cy="1835117"/>
          </a:xfrm>
        </p:grpSpPr>
        <p:sp>
          <p:nvSpPr>
            <p:cNvPr id="407" name="Rectangle 48">
              <a:extLst>
                <a:ext uri="{FF2B5EF4-FFF2-40B4-BE49-F238E27FC236}">
                  <a16:creationId xmlns:a16="http://schemas.microsoft.com/office/drawing/2014/main" id="{27B534A0-1731-4C7B-AC8C-3E952B8E9F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D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8" name="Rectangle 29">
              <a:extLst>
                <a:ext uri="{FF2B5EF4-FFF2-40B4-BE49-F238E27FC236}">
                  <a16:creationId xmlns:a16="http://schemas.microsoft.com/office/drawing/2014/main" id="{19AE8AE4-23C5-411E-A72A-CF75831428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2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9" name="Rectangle 48">
              <a:extLst>
                <a:ext uri="{FF2B5EF4-FFF2-40B4-BE49-F238E27FC236}">
                  <a16:creationId xmlns:a16="http://schemas.microsoft.com/office/drawing/2014/main" id="{D60C497F-5863-432A-872C-7CC5B7AB8E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F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0" name="Rectangle 48">
              <a:extLst>
                <a:ext uri="{FF2B5EF4-FFF2-40B4-BE49-F238E27FC236}">
                  <a16:creationId xmlns:a16="http://schemas.microsoft.com/office/drawing/2014/main" id="{259E1573-4CCB-4122-9F76-DDF3F9C6E2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1" name="Rectangle 48">
              <a:extLst>
                <a:ext uri="{FF2B5EF4-FFF2-40B4-BE49-F238E27FC236}">
                  <a16:creationId xmlns:a16="http://schemas.microsoft.com/office/drawing/2014/main" id="{E7AD8661-72B6-434D-BAAE-A37760DEA8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2" name="Rectangle 48">
              <a:extLst>
                <a:ext uri="{FF2B5EF4-FFF2-40B4-BE49-F238E27FC236}">
                  <a16:creationId xmlns:a16="http://schemas.microsoft.com/office/drawing/2014/main" id="{FFDF3ED4-98B5-48BE-80CC-22D8F973FC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3" name="Rectangle 48">
              <a:extLst>
                <a:ext uri="{FF2B5EF4-FFF2-40B4-BE49-F238E27FC236}">
                  <a16:creationId xmlns:a16="http://schemas.microsoft.com/office/drawing/2014/main" id="{B05C23C0-D121-4693-B294-D836B1DE4A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414" name="Group 413">
            <a:extLst>
              <a:ext uri="{FF2B5EF4-FFF2-40B4-BE49-F238E27FC236}">
                <a16:creationId xmlns:a16="http://schemas.microsoft.com/office/drawing/2014/main" id="{D168BC2F-0974-4F0A-BFFB-E18AAB4F1C15}"/>
              </a:ext>
            </a:extLst>
          </p:cNvPr>
          <p:cNvGrpSpPr/>
          <p:nvPr/>
        </p:nvGrpSpPr>
        <p:grpSpPr>
          <a:xfrm>
            <a:off x="2249996" y="1004738"/>
            <a:ext cx="331200" cy="1835117"/>
            <a:chOff x="5410200" y="1004738"/>
            <a:chExt cx="331200" cy="1835117"/>
          </a:xfrm>
        </p:grpSpPr>
        <p:sp>
          <p:nvSpPr>
            <p:cNvPr id="415" name="Rectangle 48">
              <a:extLst>
                <a:ext uri="{FF2B5EF4-FFF2-40B4-BE49-F238E27FC236}">
                  <a16:creationId xmlns:a16="http://schemas.microsoft.com/office/drawing/2014/main" id="{DF6050E3-65BA-4872-BF70-2695E8DD5D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F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6" name="Rectangle 29">
              <a:extLst>
                <a:ext uri="{FF2B5EF4-FFF2-40B4-BE49-F238E27FC236}">
                  <a16:creationId xmlns:a16="http://schemas.microsoft.com/office/drawing/2014/main" id="{E633F1E3-BF51-4A22-A2FE-6031B8D6AD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1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7" name="Rectangle 48">
              <a:extLst>
                <a:ext uri="{FF2B5EF4-FFF2-40B4-BE49-F238E27FC236}">
                  <a16:creationId xmlns:a16="http://schemas.microsoft.com/office/drawing/2014/main" id="{D4FCBAF0-A16A-4869-AC17-83637C14CE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8" name="Rectangle 48">
              <a:extLst>
                <a:ext uri="{FF2B5EF4-FFF2-40B4-BE49-F238E27FC236}">
                  <a16:creationId xmlns:a16="http://schemas.microsoft.com/office/drawing/2014/main" id="{65EE864A-41B2-4B33-9FF8-1150A7CF83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9" name="Rectangle 48">
              <a:extLst>
                <a:ext uri="{FF2B5EF4-FFF2-40B4-BE49-F238E27FC236}">
                  <a16:creationId xmlns:a16="http://schemas.microsoft.com/office/drawing/2014/main" id="{65D34BCB-11DF-4DD0-BF8B-DE25D4AE1B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20" name="Rectangle 48">
              <a:extLst>
                <a:ext uri="{FF2B5EF4-FFF2-40B4-BE49-F238E27FC236}">
                  <a16:creationId xmlns:a16="http://schemas.microsoft.com/office/drawing/2014/main" id="{18D60625-9BC7-4C6D-99B1-E813F3C54B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21" name="Rectangle 48">
              <a:extLst>
                <a:ext uri="{FF2B5EF4-FFF2-40B4-BE49-F238E27FC236}">
                  <a16:creationId xmlns:a16="http://schemas.microsoft.com/office/drawing/2014/main" id="{FC1191EF-0526-421E-9971-AA816F7AF7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sp>
        <p:nvSpPr>
          <p:cNvPr id="425" name="Rectangle 29">
            <a:extLst>
              <a:ext uri="{FF2B5EF4-FFF2-40B4-BE49-F238E27FC236}">
                <a16:creationId xmlns:a16="http://schemas.microsoft.com/office/drawing/2014/main" id="{AED3A31C-147D-48A2-BB70-585A3895D5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98602" y="1004752"/>
            <a:ext cx="724441" cy="324000"/>
          </a:xfrm>
          <a:prstGeom prst="rect">
            <a:avLst/>
          </a:prstGeom>
          <a:noFill/>
          <a:ln w="635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no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CH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 panose="020B0604030504040204" pitchFamily="34" charset="0"/>
                <a:ea typeface="ＭＳ Ｐゴシック" panose="020B0600070205080204" pitchFamily="34" charset="-128"/>
                <a:cs typeface="+mn-cs"/>
              </a:rPr>
              <a:t>Cycle</a:t>
            </a:r>
            <a:endParaRPr kumimoji="0" lang="en-CH" altLang="en-CH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graphicFrame>
        <p:nvGraphicFramePr>
          <p:cNvPr id="183" name="Table 182">
            <a:extLst>
              <a:ext uri="{FF2B5EF4-FFF2-40B4-BE49-F238E27FC236}">
                <a16:creationId xmlns:a16="http://schemas.microsoft.com/office/drawing/2014/main" id="{EC8722A4-BC07-4377-AF70-204E93F2B8BB}"/>
              </a:ext>
            </a:extLst>
          </p:cNvPr>
          <p:cNvGraphicFramePr>
            <a:graphicFrameLocks noGrp="1"/>
          </p:cNvGraphicFramePr>
          <p:nvPr>
            <p:extLst/>
          </p:nvPr>
        </p:nvGraphicFramePr>
        <p:xfrm>
          <a:off x="221457" y="1347785"/>
          <a:ext cx="2013700" cy="1521295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468000">
                  <a:extLst>
                    <a:ext uri="{9D8B030D-6E8A-4147-A177-3AD203B41FA5}">
                      <a16:colId xmlns:a16="http://schemas.microsoft.com/office/drawing/2014/main" val="3682851229"/>
                    </a:ext>
                  </a:extLst>
                </a:gridCol>
                <a:gridCol w="792000">
                  <a:extLst>
                    <a:ext uri="{9D8B030D-6E8A-4147-A177-3AD203B41FA5}">
                      <a16:colId xmlns:a16="http://schemas.microsoft.com/office/drawing/2014/main" val="617141317"/>
                    </a:ext>
                  </a:extLst>
                </a:gridCol>
                <a:gridCol w="288000">
                  <a:extLst>
                    <a:ext uri="{9D8B030D-6E8A-4147-A177-3AD203B41FA5}">
                      <a16:colId xmlns:a16="http://schemas.microsoft.com/office/drawing/2014/main" val="1426253014"/>
                    </a:ext>
                  </a:extLst>
                </a:gridCol>
                <a:gridCol w="465700">
                  <a:extLst>
                    <a:ext uri="{9D8B030D-6E8A-4147-A177-3AD203B41FA5}">
                      <a16:colId xmlns:a16="http://schemas.microsoft.com/office/drawing/2014/main" val="3517611654"/>
                    </a:ext>
                  </a:extLst>
                </a:gridCol>
              </a:tblGrid>
              <a:tr h="171963"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MUL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R1, R2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  <a:sym typeface="Wingdings" panose="05000000000000000000" pitchFamily="2" charset="2"/>
                        </a:rPr>
                        <a:t>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R3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296241112"/>
                  </a:ext>
                </a:extLst>
              </a:tr>
              <a:tr h="274495"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ADD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R3, R4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  <a:sym typeface="Wingdings" panose="05000000000000000000" pitchFamily="2" charset="2"/>
                        </a:rPr>
                        <a:t>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R5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263739423"/>
                  </a:ext>
                </a:extLst>
              </a:tr>
              <a:tr h="216000"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ADD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R2, R6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  <a:sym typeface="Wingdings" panose="05000000000000000000" pitchFamily="2" charset="2"/>
                        </a:rPr>
                        <a:t>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R7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702113013"/>
                  </a:ext>
                </a:extLst>
              </a:tr>
              <a:tr h="216000"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ADD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R8, R9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  <a:sym typeface="Wingdings" panose="05000000000000000000" pitchFamily="2" charset="2"/>
                        </a:rPr>
                        <a:t>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R10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152265442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MUL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R7, R10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  <a:sym typeface="Wingdings" panose="05000000000000000000" pitchFamily="2" charset="2"/>
                        </a:rPr>
                        <a:t>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R11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4281479556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ADD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R5, R11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  <a:sym typeface="Wingdings" panose="05000000000000000000" pitchFamily="2" charset="2"/>
                        </a:rPr>
                        <a:t>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R5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928953267"/>
                  </a:ext>
                </a:extLst>
              </a:tr>
            </a:tbl>
          </a:graphicData>
        </a:graphic>
      </p:graphicFrame>
      <p:graphicFrame>
        <p:nvGraphicFramePr>
          <p:cNvPr id="186" name="Table 185">
            <a:extLst>
              <a:ext uri="{FF2B5EF4-FFF2-40B4-BE49-F238E27FC236}">
                <a16:creationId xmlns:a16="http://schemas.microsoft.com/office/drawing/2014/main" id="{1C1130EF-DF2C-4FF5-98EA-D63735F481D2}"/>
              </a:ext>
            </a:extLst>
          </p:cNvPr>
          <p:cNvGraphicFramePr>
            <a:graphicFrameLocks noGrp="1"/>
          </p:cNvGraphicFramePr>
          <p:nvPr>
            <p:extLst/>
          </p:nvPr>
        </p:nvGraphicFramePr>
        <p:xfrm>
          <a:off x="5860859" y="3198590"/>
          <a:ext cx="2500215" cy="1512190"/>
        </p:xfrm>
        <a:graphic>
          <a:graphicData uri="http://schemas.openxmlformats.org/drawingml/2006/table">
            <a:tbl>
              <a:tblPr firstRow="1" bandRow="1"/>
              <a:tblGrid>
                <a:gridCol w="196215">
                  <a:extLst>
                    <a:ext uri="{9D8B030D-6E8A-4147-A177-3AD203B41FA5}">
                      <a16:colId xmlns:a16="http://schemas.microsoft.com/office/drawing/2014/main" val="1480437428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1920182586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3827485233"/>
                    </a:ext>
                  </a:extLst>
                </a:gridCol>
                <a:gridCol w="432000">
                  <a:extLst>
                    <a:ext uri="{9D8B030D-6E8A-4147-A177-3AD203B41FA5}">
                      <a16:colId xmlns:a16="http://schemas.microsoft.com/office/drawing/2014/main" val="1951423778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3246411041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66036803"/>
                    </a:ext>
                  </a:extLst>
                </a:gridCol>
                <a:gridCol w="432000">
                  <a:extLst>
                    <a:ext uri="{9D8B030D-6E8A-4147-A177-3AD203B41FA5}">
                      <a16:colId xmlns:a16="http://schemas.microsoft.com/office/drawing/2014/main" val="3471918201"/>
                    </a:ext>
                  </a:extLst>
                </a:gridCol>
              </a:tblGrid>
              <a:tr h="252095">
                <a:tc rowSpan="2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3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Source 1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 gridSpan="3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Source 2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50521989"/>
                  </a:ext>
                </a:extLst>
              </a:tr>
              <a:tr h="252095">
                <a:tc v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Tag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Value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Tag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Value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894671291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x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2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509852004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y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8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17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99116283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z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043214300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t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857415154"/>
                  </a:ext>
                </a:extLst>
              </a:tr>
            </a:tbl>
          </a:graphicData>
        </a:graphic>
      </p:graphicFrame>
      <p:graphicFrame>
        <p:nvGraphicFramePr>
          <p:cNvPr id="187" name="Table 186">
            <a:extLst>
              <a:ext uri="{FF2B5EF4-FFF2-40B4-BE49-F238E27FC236}">
                <a16:creationId xmlns:a16="http://schemas.microsoft.com/office/drawing/2014/main" id="{E2F613E6-5077-4276-A2B0-5322AFB86F7D}"/>
              </a:ext>
            </a:extLst>
          </p:cNvPr>
          <p:cNvGraphicFramePr>
            <a:graphicFrameLocks noGrp="1"/>
          </p:cNvGraphicFramePr>
          <p:nvPr>
            <p:extLst/>
          </p:nvPr>
        </p:nvGraphicFramePr>
        <p:xfrm>
          <a:off x="2805320" y="3198590"/>
          <a:ext cx="2500215" cy="1512190"/>
        </p:xfrm>
        <a:graphic>
          <a:graphicData uri="http://schemas.openxmlformats.org/drawingml/2006/table">
            <a:tbl>
              <a:tblPr firstRow="1" bandRow="1"/>
              <a:tblGrid>
                <a:gridCol w="196215">
                  <a:extLst>
                    <a:ext uri="{9D8B030D-6E8A-4147-A177-3AD203B41FA5}">
                      <a16:colId xmlns:a16="http://schemas.microsoft.com/office/drawing/2014/main" val="1480437428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1920182586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3827485233"/>
                    </a:ext>
                  </a:extLst>
                </a:gridCol>
                <a:gridCol w="432000">
                  <a:extLst>
                    <a:ext uri="{9D8B030D-6E8A-4147-A177-3AD203B41FA5}">
                      <a16:colId xmlns:a16="http://schemas.microsoft.com/office/drawing/2014/main" val="1951423778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3246411041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66036803"/>
                    </a:ext>
                  </a:extLst>
                </a:gridCol>
                <a:gridCol w="432000">
                  <a:extLst>
                    <a:ext uri="{9D8B030D-6E8A-4147-A177-3AD203B41FA5}">
                      <a16:colId xmlns:a16="http://schemas.microsoft.com/office/drawing/2014/main" val="3471918201"/>
                    </a:ext>
                  </a:extLst>
                </a:gridCol>
              </a:tblGrid>
              <a:tr h="252095">
                <a:tc rowSpan="2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3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Source 1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 gridSpan="3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Source 2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50521989"/>
                  </a:ext>
                </a:extLst>
              </a:tr>
              <a:tr h="252095">
                <a:tc v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Tag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Value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Tag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Value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894671291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a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2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4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509852004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b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2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6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699116283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c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8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9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043214300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d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0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a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0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y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57415154"/>
                  </a:ext>
                </a:extLst>
              </a:tr>
            </a:tbl>
          </a:graphicData>
        </a:graphic>
      </p:graphicFrame>
      <p:graphicFrame>
        <p:nvGraphicFramePr>
          <p:cNvPr id="188" name="Table 187">
            <a:extLst>
              <a:ext uri="{FF2B5EF4-FFF2-40B4-BE49-F238E27FC236}">
                <a16:creationId xmlns:a16="http://schemas.microsoft.com/office/drawing/2014/main" id="{18FF3A21-70FA-48C7-AAEC-5EB108ECBB4C}"/>
              </a:ext>
            </a:extLst>
          </p:cNvPr>
          <p:cNvGraphicFramePr>
            <a:graphicFrameLocks noGrp="1"/>
          </p:cNvGraphicFramePr>
          <p:nvPr>
            <p:extLst/>
          </p:nvPr>
        </p:nvGraphicFramePr>
        <p:xfrm>
          <a:off x="228600" y="3060460"/>
          <a:ext cx="2021396" cy="302400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87197">
                  <a:extLst>
                    <a:ext uri="{9D8B030D-6E8A-4147-A177-3AD203B41FA5}">
                      <a16:colId xmlns:a16="http://schemas.microsoft.com/office/drawing/2014/main" val="178228208"/>
                    </a:ext>
                  </a:extLst>
                </a:gridCol>
                <a:gridCol w="456057">
                  <a:extLst>
                    <a:ext uri="{9D8B030D-6E8A-4147-A177-3AD203B41FA5}">
                      <a16:colId xmlns:a16="http://schemas.microsoft.com/office/drawing/2014/main" val="514640341"/>
                    </a:ext>
                  </a:extLst>
                </a:gridCol>
                <a:gridCol w="374587">
                  <a:extLst>
                    <a:ext uri="{9D8B030D-6E8A-4147-A177-3AD203B41FA5}">
                      <a16:colId xmlns:a16="http://schemas.microsoft.com/office/drawing/2014/main" val="3807375684"/>
                    </a:ext>
                  </a:extLst>
                </a:gridCol>
                <a:gridCol w="503555">
                  <a:extLst>
                    <a:ext uri="{9D8B030D-6E8A-4147-A177-3AD203B41FA5}">
                      <a16:colId xmlns:a16="http://schemas.microsoft.com/office/drawing/2014/main" val="3476052078"/>
                    </a:ext>
                  </a:extLst>
                </a:gridCol>
              </a:tblGrid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200" b="0" dirty="0"/>
                        <a:t>Register</a:t>
                      </a:r>
                      <a:endParaRPr lang="en-CH" sz="1200" b="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0" dirty="0"/>
                        <a:t>Valid</a:t>
                      </a:r>
                      <a:endParaRPr lang="en-CH" sz="1200" b="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0" dirty="0"/>
                        <a:t>Tag</a:t>
                      </a:r>
                      <a:endParaRPr lang="en-CH" sz="1200" b="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0" dirty="0"/>
                        <a:t>Value</a:t>
                      </a:r>
                      <a:endParaRPr lang="en-CH" sz="1200" b="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1985566395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2667566001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R2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2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1971707030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R3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2</a:t>
                      </a:r>
                      <a:endParaRPr lang="en-CH" sz="11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45720" marR="45720" marT="0" marB="0" anchor="ctr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08806874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R4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4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806243909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R5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0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d</a:t>
                      </a:r>
                      <a:endParaRPr lang="en-CH" sz="1100" dirty="0"/>
                    </a:p>
                  </a:txBody>
                  <a:tcPr marL="45720" marR="45720" marT="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29961605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R6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6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1165326860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R7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8</a:t>
                      </a:r>
                      <a:endParaRPr lang="en-CH" sz="1100" dirty="0"/>
                    </a:p>
                  </a:txBody>
                  <a:tcPr marL="45720" marR="45720" marT="0" marB="0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053840681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R8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8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3714141881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R9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9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2696080266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R10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17</a:t>
                      </a:r>
                      <a:endParaRPr lang="en-CH" sz="1100" dirty="0"/>
                    </a:p>
                  </a:txBody>
                  <a:tcPr marL="45720" marR="45720" marT="0" marB="0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71106818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R11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0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y</a:t>
                      </a:r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97808428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292652855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4" grpId="0" animBg="1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7" name="Rectangle 186">
            <a:extLst>
              <a:ext uri="{FF2B5EF4-FFF2-40B4-BE49-F238E27FC236}">
                <a16:creationId xmlns:a16="http://schemas.microsoft.com/office/drawing/2014/main" id="{0409E924-0B6A-47C3-B8C7-19824FD83551}"/>
              </a:ext>
            </a:extLst>
          </p:cNvPr>
          <p:cNvSpPr/>
          <p:nvPr/>
        </p:nvSpPr>
        <p:spPr bwMode="auto">
          <a:xfrm>
            <a:off x="5576115" y="951055"/>
            <a:ext cx="331200" cy="1918024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H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509FDBD3-8031-42D6-80CF-FE05E4EEB4F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28600" y="152400"/>
            <a:ext cx="8610600" cy="1066800"/>
          </a:xfrm>
        </p:spPr>
        <p:txBody>
          <a:bodyPr/>
          <a:lstStyle/>
          <a:p>
            <a:r>
              <a:rPr lang="en-US" dirty="0"/>
              <a:t>Cycle </a:t>
            </a:r>
            <a:r>
              <a:rPr lang="en-US" dirty="0">
                <a:sym typeface="Wingdings" panose="05000000000000000000" pitchFamily="2" charset="2"/>
              </a:rPr>
              <a:t>11</a:t>
            </a:r>
            <a:endParaRPr lang="en-CH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2ABBFAF7-D375-4D96-BA5E-AF0327B95852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F4A640EF-F0E2-4E49-9455-7E266BCEBB78}" type="slidenum">
              <a:rPr kumimoji="0" lang="en-US" altLang="en-US" sz="16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aramond" panose="02020404030301010803" pitchFamily="18" charset="0"/>
                <a:ea typeface="ＭＳ Ｐゴシック" panose="020B0600070205080204" pitchFamily="34" charset="-128"/>
                <a:cs typeface="Arial" panose="020B0604020202020204" pitchFamily="34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22</a:t>
            </a:fld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aramond" panose="02020404030301010803" pitchFamily="18" charset="0"/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  <p:grpSp>
        <p:nvGrpSpPr>
          <p:cNvPr id="19" name="Group 18">
            <a:extLst>
              <a:ext uri="{FF2B5EF4-FFF2-40B4-BE49-F238E27FC236}">
                <a16:creationId xmlns:a16="http://schemas.microsoft.com/office/drawing/2014/main" id="{A4AA7E21-7B39-4D87-8095-EBAAA1B5887A}"/>
              </a:ext>
            </a:extLst>
          </p:cNvPr>
          <p:cNvGrpSpPr/>
          <p:nvPr/>
        </p:nvGrpSpPr>
        <p:grpSpPr>
          <a:xfrm>
            <a:off x="3398728" y="4989344"/>
            <a:ext cx="1449705" cy="798651"/>
            <a:chOff x="6998109" y="2092803"/>
            <a:chExt cx="3805084" cy="2096244"/>
          </a:xfrm>
        </p:grpSpPr>
        <p:sp>
          <p:nvSpPr>
            <p:cNvPr id="20" name="Flowchart: Manual Operation 19">
              <a:extLst>
                <a:ext uri="{FF2B5EF4-FFF2-40B4-BE49-F238E27FC236}">
                  <a16:creationId xmlns:a16="http://schemas.microsoft.com/office/drawing/2014/main" id="{D9788A89-F980-424B-B3EA-FD96B8BD3A8E}"/>
                </a:ext>
              </a:extLst>
            </p:cNvPr>
            <p:cNvSpPr/>
            <p:nvPr/>
          </p:nvSpPr>
          <p:spPr>
            <a:xfrm>
              <a:off x="6998109" y="2573594"/>
              <a:ext cx="3805084" cy="1143000"/>
            </a:xfrm>
            <a:prstGeom prst="flowChartManualOperation">
              <a:avLst/>
            </a:prstGeom>
            <a:ln w="12700"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/>
                  <a:ea typeface="+mn-ea"/>
                  <a:cs typeface="+mn-cs"/>
                </a:rPr>
                <a:t>+</a:t>
              </a:r>
              <a:endParaRPr kumimoji="0" lang="en-CH" sz="2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/>
                <a:ea typeface="+mn-ea"/>
                <a:cs typeface="+mn-cs"/>
              </a:endParaRPr>
            </a:p>
          </p:txBody>
        </p:sp>
        <p:cxnSp>
          <p:nvCxnSpPr>
            <p:cNvPr id="21" name="Straight Connector 20">
              <a:extLst>
                <a:ext uri="{FF2B5EF4-FFF2-40B4-BE49-F238E27FC236}">
                  <a16:creationId xmlns:a16="http://schemas.microsoft.com/office/drawing/2014/main" id="{A11E8E30-D2BE-4453-842F-BFE9A1A107DA}"/>
                </a:ext>
              </a:extLst>
            </p:cNvPr>
            <p:cNvCxnSpPr>
              <a:cxnSpLocks/>
            </p:cNvCxnSpPr>
            <p:nvPr/>
          </p:nvCxnSpPr>
          <p:spPr>
            <a:xfrm>
              <a:off x="8329141" y="3716595"/>
              <a:ext cx="0" cy="472452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" name="Straight Connector 21">
              <a:extLst>
                <a:ext uri="{FF2B5EF4-FFF2-40B4-BE49-F238E27FC236}">
                  <a16:creationId xmlns:a16="http://schemas.microsoft.com/office/drawing/2014/main" id="{1F9DD9CB-A55D-427D-99E0-64627FC8AE38}"/>
                </a:ext>
              </a:extLst>
            </p:cNvPr>
            <p:cNvCxnSpPr>
              <a:cxnSpLocks/>
            </p:cNvCxnSpPr>
            <p:nvPr/>
          </p:nvCxnSpPr>
          <p:spPr>
            <a:xfrm>
              <a:off x="9473166" y="3716595"/>
              <a:ext cx="0" cy="472452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" name="Straight Connector 22">
              <a:extLst>
                <a:ext uri="{FF2B5EF4-FFF2-40B4-BE49-F238E27FC236}">
                  <a16:creationId xmlns:a16="http://schemas.microsoft.com/office/drawing/2014/main" id="{7ECA4318-6D66-4D09-AE89-D97B30539D8A}"/>
                </a:ext>
              </a:extLst>
            </p:cNvPr>
            <p:cNvCxnSpPr>
              <a:cxnSpLocks/>
            </p:cNvCxnSpPr>
            <p:nvPr/>
          </p:nvCxnSpPr>
          <p:spPr>
            <a:xfrm>
              <a:off x="7768703" y="2092803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" name="Straight Connector 23">
              <a:extLst>
                <a:ext uri="{FF2B5EF4-FFF2-40B4-BE49-F238E27FC236}">
                  <a16:creationId xmlns:a16="http://schemas.microsoft.com/office/drawing/2014/main" id="{5A79CD7C-A37E-433C-B255-46FD6FEBCF89}"/>
                </a:ext>
              </a:extLst>
            </p:cNvPr>
            <p:cNvCxnSpPr>
              <a:cxnSpLocks/>
            </p:cNvCxnSpPr>
            <p:nvPr/>
          </p:nvCxnSpPr>
          <p:spPr>
            <a:xfrm>
              <a:off x="10017832" y="2092803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" name="Straight Connector 24">
              <a:extLst>
                <a:ext uri="{FF2B5EF4-FFF2-40B4-BE49-F238E27FC236}">
                  <a16:creationId xmlns:a16="http://schemas.microsoft.com/office/drawing/2014/main" id="{A584043F-213C-4FA2-A503-A68507FB5934}"/>
                </a:ext>
              </a:extLst>
            </p:cNvPr>
            <p:cNvCxnSpPr>
              <a:cxnSpLocks/>
            </p:cNvCxnSpPr>
            <p:nvPr/>
          </p:nvCxnSpPr>
          <p:spPr>
            <a:xfrm>
              <a:off x="8911705" y="2092803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6" name="Group 25">
            <a:extLst>
              <a:ext uri="{FF2B5EF4-FFF2-40B4-BE49-F238E27FC236}">
                <a16:creationId xmlns:a16="http://schemas.microsoft.com/office/drawing/2014/main" id="{AAB88D05-5CA0-48B4-9863-D2A4299DDDA4}"/>
              </a:ext>
            </a:extLst>
          </p:cNvPr>
          <p:cNvGrpSpPr/>
          <p:nvPr/>
        </p:nvGrpSpPr>
        <p:grpSpPr>
          <a:xfrm>
            <a:off x="6477000" y="4989344"/>
            <a:ext cx="1449705" cy="795474"/>
            <a:chOff x="6998109" y="2101142"/>
            <a:chExt cx="3805084" cy="2087904"/>
          </a:xfrm>
        </p:grpSpPr>
        <p:sp>
          <p:nvSpPr>
            <p:cNvPr id="27" name="Flowchart: Manual Operation 26">
              <a:extLst>
                <a:ext uri="{FF2B5EF4-FFF2-40B4-BE49-F238E27FC236}">
                  <a16:creationId xmlns:a16="http://schemas.microsoft.com/office/drawing/2014/main" id="{697BEE34-7099-4A97-B1AC-C9CE1D11B917}"/>
                </a:ext>
              </a:extLst>
            </p:cNvPr>
            <p:cNvSpPr/>
            <p:nvPr/>
          </p:nvSpPr>
          <p:spPr>
            <a:xfrm>
              <a:off x="6998109" y="2573594"/>
              <a:ext cx="3805084" cy="1143000"/>
            </a:xfrm>
            <a:prstGeom prst="flowChartManualOperation">
              <a:avLst/>
            </a:prstGeom>
            <a:ln w="12700"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H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/>
                  <a:ea typeface="+mn-ea"/>
                  <a:cs typeface="+mn-cs"/>
                </a:rPr>
                <a:t>∗</a:t>
              </a:r>
            </a:p>
          </p:txBody>
        </p:sp>
        <p:cxnSp>
          <p:nvCxnSpPr>
            <p:cNvPr id="28" name="Straight Connector 27">
              <a:extLst>
                <a:ext uri="{FF2B5EF4-FFF2-40B4-BE49-F238E27FC236}">
                  <a16:creationId xmlns:a16="http://schemas.microsoft.com/office/drawing/2014/main" id="{EA4EB639-D558-45E4-9466-BDE2F8372937}"/>
                </a:ext>
              </a:extLst>
            </p:cNvPr>
            <p:cNvCxnSpPr>
              <a:cxnSpLocks/>
            </p:cNvCxnSpPr>
            <p:nvPr/>
          </p:nvCxnSpPr>
          <p:spPr>
            <a:xfrm>
              <a:off x="8329141" y="3716595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" name="Straight Connector 28">
              <a:extLst>
                <a:ext uri="{FF2B5EF4-FFF2-40B4-BE49-F238E27FC236}">
                  <a16:creationId xmlns:a16="http://schemas.microsoft.com/office/drawing/2014/main" id="{E5582676-F310-42D3-80E5-0D91022531B7}"/>
                </a:ext>
              </a:extLst>
            </p:cNvPr>
            <p:cNvCxnSpPr>
              <a:cxnSpLocks/>
            </p:cNvCxnSpPr>
            <p:nvPr/>
          </p:nvCxnSpPr>
          <p:spPr>
            <a:xfrm>
              <a:off x="9473166" y="3716595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" name="Straight Connector 29">
              <a:extLst>
                <a:ext uri="{FF2B5EF4-FFF2-40B4-BE49-F238E27FC236}">
                  <a16:creationId xmlns:a16="http://schemas.microsoft.com/office/drawing/2014/main" id="{93D48D83-B4BE-48B5-9027-5A30266F2B1B}"/>
                </a:ext>
              </a:extLst>
            </p:cNvPr>
            <p:cNvCxnSpPr>
              <a:cxnSpLocks/>
            </p:cNvCxnSpPr>
            <p:nvPr/>
          </p:nvCxnSpPr>
          <p:spPr>
            <a:xfrm>
              <a:off x="7768703" y="2101142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" name="Straight Connector 30">
              <a:extLst>
                <a:ext uri="{FF2B5EF4-FFF2-40B4-BE49-F238E27FC236}">
                  <a16:creationId xmlns:a16="http://schemas.microsoft.com/office/drawing/2014/main" id="{4194A397-3F5E-43B7-A316-493D0DF44868}"/>
                </a:ext>
              </a:extLst>
            </p:cNvPr>
            <p:cNvCxnSpPr>
              <a:cxnSpLocks/>
            </p:cNvCxnSpPr>
            <p:nvPr/>
          </p:nvCxnSpPr>
          <p:spPr>
            <a:xfrm>
              <a:off x="10017832" y="2101142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" name="Straight Connector 31">
              <a:extLst>
                <a:ext uri="{FF2B5EF4-FFF2-40B4-BE49-F238E27FC236}">
                  <a16:creationId xmlns:a16="http://schemas.microsoft.com/office/drawing/2014/main" id="{455A5D3E-8DEE-420C-BF49-4FDB538C5A67}"/>
                </a:ext>
              </a:extLst>
            </p:cNvPr>
            <p:cNvCxnSpPr>
              <a:cxnSpLocks/>
            </p:cNvCxnSpPr>
            <p:nvPr/>
          </p:nvCxnSpPr>
          <p:spPr>
            <a:xfrm>
              <a:off x="8911705" y="2101142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02" name="Group 301">
            <a:extLst>
              <a:ext uri="{FF2B5EF4-FFF2-40B4-BE49-F238E27FC236}">
                <a16:creationId xmlns:a16="http://schemas.microsoft.com/office/drawing/2014/main" id="{A05CDA2B-4B07-4B27-AE40-ECE5614FBBDB}"/>
              </a:ext>
            </a:extLst>
          </p:cNvPr>
          <p:cNvGrpSpPr/>
          <p:nvPr/>
        </p:nvGrpSpPr>
        <p:grpSpPr>
          <a:xfrm>
            <a:off x="5574583" y="1004738"/>
            <a:ext cx="331200" cy="1835117"/>
            <a:chOff x="5410200" y="1004738"/>
            <a:chExt cx="331200" cy="1835117"/>
          </a:xfrm>
        </p:grpSpPr>
        <p:sp>
          <p:nvSpPr>
            <p:cNvPr id="303" name="Rectangle 48">
              <a:extLst>
                <a:ext uri="{FF2B5EF4-FFF2-40B4-BE49-F238E27FC236}">
                  <a16:creationId xmlns:a16="http://schemas.microsoft.com/office/drawing/2014/main" id="{18261890-CE35-49F9-B040-315B1B3F0E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04" name="Rectangle 29">
              <a:extLst>
                <a:ext uri="{FF2B5EF4-FFF2-40B4-BE49-F238E27FC236}">
                  <a16:creationId xmlns:a16="http://schemas.microsoft.com/office/drawing/2014/main" id="{BB975130-B9A4-4E06-87F7-2E6CF4F62E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11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05" name="Rectangle 48">
              <a:extLst>
                <a:ext uri="{FF2B5EF4-FFF2-40B4-BE49-F238E27FC236}">
                  <a16:creationId xmlns:a16="http://schemas.microsoft.com/office/drawing/2014/main" id="{D17D0EEB-34D2-42A0-BD89-5AE8B3BD0A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3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06" name="Rectangle 48">
              <a:extLst>
                <a:ext uri="{FF2B5EF4-FFF2-40B4-BE49-F238E27FC236}">
                  <a16:creationId xmlns:a16="http://schemas.microsoft.com/office/drawing/2014/main" id="{CEB489A7-F623-4F49-8A9F-CBE44B6FC3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07" name="Rectangle 48">
              <a:extLst>
                <a:ext uri="{FF2B5EF4-FFF2-40B4-BE49-F238E27FC236}">
                  <a16:creationId xmlns:a16="http://schemas.microsoft.com/office/drawing/2014/main" id="{8BADFF3B-C82E-4B71-A4A5-FDFBB6F7C2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08" name="Rectangle 48">
              <a:extLst>
                <a:ext uri="{FF2B5EF4-FFF2-40B4-BE49-F238E27FC236}">
                  <a16:creationId xmlns:a16="http://schemas.microsoft.com/office/drawing/2014/main" id="{7FBB66AD-206F-4B8E-88F7-FFE82065BE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2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09" name="Rectangle 48">
              <a:extLst>
                <a:ext uri="{FF2B5EF4-FFF2-40B4-BE49-F238E27FC236}">
                  <a16:creationId xmlns:a16="http://schemas.microsoft.com/office/drawing/2014/main" id="{2685FD37-E118-4FE8-83B6-BBAEAA7841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310" name="Group 309">
            <a:extLst>
              <a:ext uri="{FF2B5EF4-FFF2-40B4-BE49-F238E27FC236}">
                <a16:creationId xmlns:a16="http://schemas.microsoft.com/office/drawing/2014/main" id="{6A59A262-7B1F-479F-A845-262E6EE30630}"/>
              </a:ext>
            </a:extLst>
          </p:cNvPr>
          <p:cNvGrpSpPr/>
          <p:nvPr/>
        </p:nvGrpSpPr>
        <p:grpSpPr>
          <a:xfrm>
            <a:off x="5239305" y="1004738"/>
            <a:ext cx="331200" cy="1835117"/>
            <a:chOff x="5410200" y="1004738"/>
            <a:chExt cx="331200" cy="1835117"/>
          </a:xfrm>
        </p:grpSpPr>
        <p:sp>
          <p:nvSpPr>
            <p:cNvPr id="311" name="Rectangle 48">
              <a:extLst>
                <a:ext uri="{FF2B5EF4-FFF2-40B4-BE49-F238E27FC236}">
                  <a16:creationId xmlns:a16="http://schemas.microsoft.com/office/drawing/2014/main" id="{A7AFA6A8-1C31-4DB5-8858-2E389543E6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12" name="Rectangle 29">
              <a:extLst>
                <a:ext uri="{FF2B5EF4-FFF2-40B4-BE49-F238E27FC236}">
                  <a16:creationId xmlns:a16="http://schemas.microsoft.com/office/drawing/2014/main" id="{7690F476-DF7E-47C1-B981-5552F0106D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1</a:t>
              </a:r>
              <a:r>
                <a:rPr kumimoji="0" lang="en-CH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0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13" name="Rectangle 48">
              <a:extLst>
                <a:ext uri="{FF2B5EF4-FFF2-40B4-BE49-F238E27FC236}">
                  <a16:creationId xmlns:a16="http://schemas.microsoft.com/office/drawing/2014/main" id="{C077CF72-C332-446A-8495-0E1FBF0964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2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14" name="Rectangle 48">
              <a:extLst>
                <a:ext uri="{FF2B5EF4-FFF2-40B4-BE49-F238E27FC236}">
                  <a16:creationId xmlns:a16="http://schemas.microsoft.com/office/drawing/2014/main" id="{77CC9037-D59D-4F84-9313-F0403BAD6A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15" name="Rectangle 48">
              <a:extLst>
                <a:ext uri="{FF2B5EF4-FFF2-40B4-BE49-F238E27FC236}">
                  <a16:creationId xmlns:a16="http://schemas.microsoft.com/office/drawing/2014/main" id="{7FF2A22B-4172-4C76-A67D-AB6EF23446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H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W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16" name="Rectangle 48">
              <a:extLst>
                <a:ext uri="{FF2B5EF4-FFF2-40B4-BE49-F238E27FC236}">
                  <a16:creationId xmlns:a16="http://schemas.microsoft.com/office/drawing/2014/main" id="{B3FBD2C9-B558-4F55-A240-DE6DFBD9A9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1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17" name="Rectangle 48">
              <a:extLst>
                <a:ext uri="{FF2B5EF4-FFF2-40B4-BE49-F238E27FC236}">
                  <a16:creationId xmlns:a16="http://schemas.microsoft.com/office/drawing/2014/main" id="{D2517B42-73CA-4024-9080-CE7F3D2178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318" name="Group 317">
            <a:extLst>
              <a:ext uri="{FF2B5EF4-FFF2-40B4-BE49-F238E27FC236}">
                <a16:creationId xmlns:a16="http://schemas.microsoft.com/office/drawing/2014/main" id="{1A7F16A8-FDF7-42DF-B54D-82F6AF89042C}"/>
              </a:ext>
            </a:extLst>
          </p:cNvPr>
          <p:cNvGrpSpPr/>
          <p:nvPr/>
        </p:nvGrpSpPr>
        <p:grpSpPr>
          <a:xfrm>
            <a:off x="4907835" y="1004738"/>
            <a:ext cx="331200" cy="1835117"/>
            <a:chOff x="5410200" y="1004738"/>
            <a:chExt cx="331200" cy="1835117"/>
          </a:xfrm>
        </p:grpSpPr>
        <p:sp>
          <p:nvSpPr>
            <p:cNvPr id="319" name="Rectangle 48">
              <a:extLst>
                <a:ext uri="{FF2B5EF4-FFF2-40B4-BE49-F238E27FC236}">
                  <a16:creationId xmlns:a16="http://schemas.microsoft.com/office/drawing/2014/main" id="{A5F109F5-FEB0-47A5-9D1C-E218C2241E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H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W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20" name="Rectangle 29">
              <a:extLst>
                <a:ext uri="{FF2B5EF4-FFF2-40B4-BE49-F238E27FC236}">
                  <a16:creationId xmlns:a16="http://schemas.microsoft.com/office/drawing/2014/main" id="{0DD24DE9-AB7D-4594-A3FF-8F3F629F86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9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21" name="Rectangle 48">
              <a:extLst>
                <a:ext uri="{FF2B5EF4-FFF2-40B4-BE49-F238E27FC236}">
                  <a16:creationId xmlns:a16="http://schemas.microsoft.com/office/drawing/2014/main" id="{415089C7-3623-4DBD-8368-94D66D7A74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1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22" name="Rectangle 48">
              <a:extLst>
                <a:ext uri="{FF2B5EF4-FFF2-40B4-BE49-F238E27FC236}">
                  <a16:creationId xmlns:a16="http://schemas.microsoft.com/office/drawing/2014/main" id="{FAA34AD9-82AE-47AB-B896-65DCA9864F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H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W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23" name="Rectangle 48">
              <a:extLst>
                <a:ext uri="{FF2B5EF4-FFF2-40B4-BE49-F238E27FC236}">
                  <a16:creationId xmlns:a16="http://schemas.microsoft.com/office/drawing/2014/main" id="{A2152364-4EEA-423A-A044-042BB12C1E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4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24" name="Rectangle 48">
              <a:extLst>
                <a:ext uri="{FF2B5EF4-FFF2-40B4-BE49-F238E27FC236}">
                  <a16:creationId xmlns:a16="http://schemas.microsoft.com/office/drawing/2014/main" id="{4B168F5F-8257-4479-BD5E-A95BB36EC0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25" name="Rectangle 48">
              <a:extLst>
                <a:ext uri="{FF2B5EF4-FFF2-40B4-BE49-F238E27FC236}">
                  <a16:creationId xmlns:a16="http://schemas.microsoft.com/office/drawing/2014/main" id="{8350DDDC-D771-4A59-B0BA-BF11B15353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326" name="Group 325">
            <a:extLst>
              <a:ext uri="{FF2B5EF4-FFF2-40B4-BE49-F238E27FC236}">
                <a16:creationId xmlns:a16="http://schemas.microsoft.com/office/drawing/2014/main" id="{DE7BA189-51B5-4EB6-9846-D47A8E290126}"/>
              </a:ext>
            </a:extLst>
          </p:cNvPr>
          <p:cNvGrpSpPr/>
          <p:nvPr/>
        </p:nvGrpSpPr>
        <p:grpSpPr>
          <a:xfrm>
            <a:off x="4576363" y="1004738"/>
            <a:ext cx="331200" cy="1835117"/>
            <a:chOff x="5410200" y="1004738"/>
            <a:chExt cx="331200" cy="1835117"/>
          </a:xfrm>
        </p:grpSpPr>
        <p:sp>
          <p:nvSpPr>
            <p:cNvPr id="327" name="Rectangle 48">
              <a:extLst>
                <a:ext uri="{FF2B5EF4-FFF2-40B4-BE49-F238E27FC236}">
                  <a16:creationId xmlns:a16="http://schemas.microsoft.com/office/drawing/2014/main" id="{5C3374E5-8F34-4259-A78D-063086340B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6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28" name="Rectangle 29">
              <a:extLst>
                <a:ext uri="{FF2B5EF4-FFF2-40B4-BE49-F238E27FC236}">
                  <a16:creationId xmlns:a16="http://schemas.microsoft.com/office/drawing/2014/main" id="{3E826BE3-D567-465F-AB3E-FC6CEEBF64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8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29" name="Rectangle 48">
              <a:extLst>
                <a:ext uri="{FF2B5EF4-FFF2-40B4-BE49-F238E27FC236}">
                  <a16:creationId xmlns:a16="http://schemas.microsoft.com/office/drawing/2014/main" id="{040D80C0-C403-44E9-99ED-17593D1C7C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30" name="Rectangle 48">
              <a:extLst>
                <a:ext uri="{FF2B5EF4-FFF2-40B4-BE49-F238E27FC236}">
                  <a16:creationId xmlns:a16="http://schemas.microsoft.com/office/drawing/2014/main" id="{47CF507F-CAA1-4948-A616-409E3C4BB6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4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31" name="Rectangle 48">
              <a:extLst>
                <a:ext uri="{FF2B5EF4-FFF2-40B4-BE49-F238E27FC236}">
                  <a16:creationId xmlns:a16="http://schemas.microsoft.com/office/drawing/2014/main" id="{2F3AA7DD-61BD-42A2-AB2E-E4EBE7F7B8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3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32" name="Rectangle 48">
              <a:extLst>
                <a:ext uri="{FF2B5EF4-FFF2-40B4-BE49-F238E27FC236}">
                  <a16:creationId xmlns:a16="http://schemas.microsoft.com/office/drawing/2014/main" id="{9EBA70D1-8405-47BD-A9C1-C3226FA131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33" name="Rectangle 48">
              <a:extLst>
                <a:ext uri="{FF2B5EF4-FFF2-40B4-BE49-F238E27FC236}">
                  <a16:creationId xmlns:a16="http://schemas.microsoft.com/office/drawing/2014/main" id="{0810E8DA-8DC3-4FE5-9A89-90A722B45B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334" name="Group 333">
            <a:extLst>
              <a:ext uri="{FF2B5EF4-FFF2-40B4-BE49-F238E27FC236}">
                <a16:creationId xmlns:a16="http://schemas.microsoft.com/office/drawing/2014/main" id="{BC666277-2CBB-46EC-838E-0C7B13DB300E}"/>
              </a:ext>
            </a:extLst>
          </p:cNvPr>
          <p:cNvGrpSpPr/>
          <p:nvPr/>
        </p:nvGrpSpPr>
        <p:grpSpPr>
          <a:xfrm>
            <a:off x="4244893" y="1004738"/>
            <a:ext cx="331200" cy="1835117"/>
            <a:chOff x="5410200" y="1004738"/>
            <a:chExt cx="331200" cy="1835117"/>
          </a:xfrm>
        </p:grpSpPr>
        <p:sp>
          <p:nvSpPr>
            <p:cNvPr id="335" name="Rectangle 48">
              <a:extLst>
                <a:ext uri="{FF2B5EF4-FFF2-40B4-BE49-F238E27FC236}">
                  <a16:creationId xmlns:a16="http://schemas.microsoft.com/office/drawing/2014/main" id="{297F945E-8439-4238-B96E-115E46847A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5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36" name="Rectangle 29">
              <a:extLst>
                <a:ext uri="{FF2B5EF4-FFF2-40B4-BE49-F238E27FC236}">
                  <a16:creationId xmlns:a16="http://schemas.microsoft.com/office/drawing/2014/main" id="{234ED10A-8BF0-43DC-B80F-E1C9781963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7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37" name="Rectangle 48">
              <a:extLst>
                <a:ext uri="{FF2B5EF4-FFF2-40B4-BE49-F238E27FC236}">
                  <a16:creationId xmlns:a16="http://schemas.microsoft.com/office/drawing/2014/main" id="{387A1859-590F-4BE2-810A-4A6E696515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38" name="Rectangle 48">
              <a:extLst>
                <a:ext uri="{FF2B5EF4-FFF2-40B4-BE49-F238E27FC236}">
                  <a16:creationId xmlns:a16="http://schemas.microsoft.com/office/drawing/2014/main" id="{EF5B30EB-E433-4708-91AE-AA87A2BC61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3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39" name="Rectangle 48">
              <a:extLst>
                <a:ext uri="{FF2B5EF4-FFF2-40B4-BE49-F238E27FC236}">
                  <a16:creationId xmlns:a16="http://schemas.microsoft.com/office/drawing/2014/main" id="{6EF03208-866E-4C87-9D31-A40DD67D47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2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0" name="Rectangle 48">
              <a:extLst>
                <a:ext uri="{FF2B5EF4-FFF2-40B4-BE49-F238E27FC236}">
                  <a16:creationId xmlns:a16="http://schemas.microsoft.com/office/drawing/2014/main" id="{3589C470-B0A0-4CDD-8141-D072CE5F5E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1" name="Rectangle 48">
              <a:extLst>
                <a:ext uri="{FF2B5EF4-FFF2-40B4-BE49-F238E27FC236}">
                  <a16:creationId xmlns:a16="http://schemas.microsoft.com/office/drawing/2014/main" id="{6B64D656-AA6D-4CF1-A146-1DF571C714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D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342" name="Group 341">
            <a:extLst>
              <a:ext uri="{FF2B5EF4-FFF2-40B4-BE49-F238E27FC236}">
                <a16:creationId xmlns:a16="http://schemas.microsoft.com/office/drawing/2014/main" id="{35D5D976-C5CB-4915-A940-F1F859F0DCEB}"/>
              </a:ext>
            </a:extLst>
          </p:cNvPr>
          <p:cNvGrpSpPr/>
          <p:nvPr/>
        </p:nvGrpSpPr>
        <p:grpSpPr>
          <a:xfrm>
            <a:off x="3909615" y="1004738"/>
            <a:ext cx="331200" cy="1835117"/>
            <a:chOff x="5410200" y="1004738"/>
            <a:chExt cx="331200" cy="1835117"/>
          </a:xfrm>
        </p:grpSpPr>
        <p:sp>
          <p:nvSpPr>
            <p:cNvPr id="343" name="Rectangle 48">
              <a:extLst>
                <a:ext uri="{FF2B5EF4-FFF2-40B4-BE49-F238E27FC236}">
                  <a16:creationId xmlns:a16="http://schemas.microsoft.com/office/drawing/2014/main" id="{DB108FB9-796F-4D35-BC0A-CC04642431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4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4" name="Rectangle 29">
              <a:extLst>
                <a:ext uri="{FF2B5EF4-FFF2-40B4-BE49-F238E27FC236}">
                  <a16:creationId xmlns:a16="http://schemas.microsoft.com/office/drawing/2014/main" id="{B433B9A4-94B1-4C87-A6E1-55518397A4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6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5" name="Rectangle 48">
              <a:extLst>
                <a:ext uri="{FF2B5EF4-FFF2-40B4-BE49-F238E27FC236}">
                  <a16:creationId xmlns:a16="http://schemas.microsoft.com/office/drawing/2014/main" id="{01CE9CD9-3BA8-48AF-97F3-8DBD484E47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6" name="Rectangle 48">
              <a:extLst>
                <a:ext uri="{FF2B5EF4-FFF2-40B4-BE49-F238E27FC236}">
                  <a16:creationId xmlns:a16="http://schemas.microsoft.com/office/drawing/2014/main" id="{615243F1-AB54-43A6-B06A-0C6CE1214A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2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7" name="Rectangle 48">
              <a:extLst>
                <a:ext uri="{FF2B5EF4-FFF2-40B4-BE49-F238E27FC236}">
                  <a16:creationId xmlns:a16="http://schemas.microsoft.com/office/drawing/2014/main" id="{28949A8F-4EB4-4CC9-BBAF-C67DBBE384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1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8" name="Rectangle 48">
              <a:extLst>
                <a:ext uri="{FF2B5EF4-FFF2-40B4-BE49-F238E27FC236}">
                  <a16:creationId xmlns:a16="http://schemas.microsoft.com/office/drawing/2014/main" id="{B8EFCFE0-6C94-4A1A-8750-7EBCECD3A6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D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9" name="Rectangle 48">
              <a:extLst>
                <a:ext uri="{FF2B5EF4-FFF2-40B4-BE49-F238E27FC236}">
                  <a16:creationId xmlns:a16="http://schemas.microsoft.com/office/drawing/2014/main" id="{B3BB5F8C-F65C-4C77-9345-C1A0847159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F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350" name="Group 349">
            <a:extLst>
              <a:ext uri="{FF2B5EF4-FFF2-40B4-BE49-F238E27FC236}">
                <a16:creationId xmlns:a16="http://schemas.microsoft.com/office/drawing/2014/main" id="{F64DB39A-2EDA-4EE0-89CA-B7E7863F05E0}"/>
              </a:ext>
            </a:extLst>
          </p:cNvPr>
          <p:cNvGrpSpPr/>
          <p:nvPr/>
        </p:nvGrpSpPr>
        <p:grpSpPr>
          <a:xfrm>
            <a:off x="3578145" y="1004738"/>
            <a:ext cx="331200" cy="1835117"/>
            <a:chOff x="5410200" y="1004738"/>
            <a:chExt cx="331200" cy="1835117"/>
          </a:xfrm>
        </p:grpSpPr>
        <p:sp>
          <p:nvSpPr>
            <p:cNvPr id="351" name="Rectangle 48">
              <a:extLst>
                <a:ext uri="{FF2B5EF4-FFF2-40B4-BE49-F238E27FC236}">
                  <a16:creationId xmlns:a16="http://schemas.microsoft.com/office/drawing/2014/main" id="{948C3007-FCCB-4C6E-AC3E-7A3E53F18A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3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2" name="Rectangle 29">
              <a:extLst>
                <a:ext uri="{FF2B5EF4-FFF2-40B4-BE49-F238E27FC236}">
                  <a16:creationId xmlns:a16="http://schemas.microsoft.com/office/drawing/2014/main" id="{99A1184C-590C-48A6-B563-6107C0ED8F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5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3" name="Rectangle 48">
              <a:extLst>
                <a:ext uri="{FF2B5EF4-FFF2-40B4-BE49-F238E27FC236}">
                  <a16:creationId xmlns:a16="http://schemas.microsoft.com/office/drawing/2014/main" id="{F7C02F4A-2BDB-4EDC-B5CD-C21DA4AA58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4" name="Rectangle 48">
              <a:extLst>
                <a:ext uri="{FF2B5EF4-FFF2-40B4-BE49-F238E27FC236}">
                  <a16:creationId xmlns:a16="http://schemas.microsoft.com/office/drawing/2014/main" id="{BDA0FFCA-B617-4185-A4E4-C01BE10E6F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1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5" name="Rectangle 48">
              <a:extLst>
                <a:ext uri="{FF2B5EF4-FFF2-40B4-BE49-F238E27FC236}">
                  <a16:creationId xmlns:a16="http://schemas.microsoft.com/office/drawing/2014/main" id="{D0A0FC86-ADFC-4188-A139-A278280217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D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6" name="Rectangle 48">
              <a:extLst>
                <a:ext uri="{FF2B5EF4-FFF2-40B4-BE49-F238E27FC236}">
                  <a16:creationId xmlns:a16="http://schemas.microsoft.com/office/drawing/2014/main" id="{C1B0E32B-96BA-4122-95E4-2EEAEF7498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F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7" name="Rectangle 48">
              <a:extLst>
                <a:ext uri="{FF2B5EF4-FFF2-40B4-BE49-F238E27FC236}">
                  <a16:creationId xmlns:a16="http://schemas.microsoft.com/office/drawing/2014/main" id="{1BCD692A-E03D-446D-805F-8727CCA169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390" name="Group 389">
            <a:extLst>
              <a:ext uri="{FF2B5EF4-FFF2-40B4-BE49-F238E27FC236}">
                <a16:creationId xmlns:a16="http://schemas.microsoft.com/office/drawing/2014/main" id="{D0D0D1D7-221D-499B-A7D7-74C40B469889}"/>
              </a:ext>
            </a:extLst>
          </p:cNvPr>
          <p:cNvGrpSpPr/>
          <p:nvPr/>
        </p:nvGrpSpPr>
        <p:grpSpPr>
          <a:xfrm>
            <a:off x="3248214" y="1004738"/>
            <a:ext cx="331200" cy="1835117"/>
            <a:chOff x="5410200" y="1004738"/>
            <a:chExt cx="331200" cy="1835117"/>
          </a:xfrm>
        </p:grpSpPr>
        <p:sp>
          <p:nvSpPr>
            <p:cNvPr id="391" name="Rectangle 48">
              <a:extLst>
                <a:ext uri="{FF2B5EF4-FFF2-40B4-BE49-F238E27FC236}">
                  <a16:creationId xmlns:a16="http://schemas.microsoft.com/office/drawing/2014/main" id="{142C9FB2-4DFA-45FE-9967-3D16C5807E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2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92" name="Rectangle 29">
              <a:extLst>
                <a:ext uri="{FF2B5EF4-FFF2-40B4-BE49-F238E27FC236}">
                  <a16:creationId xmlns:a16="http://schemas.microsoft.com/office/drawing/2014/main" id="{13C845B4-BBD0-4E88-86A5-1201EC939C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4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93" name="Rectangle 48">
              <a:extLst>
                <a:ext uri="{FF2B5EF4-FFF2-40B4-BE49-F238E27FC236}">
                  <a16:creationId xmlns:a16="http://schemas.microsoft.com/office/drawing/2014/main" id="{4FC63368-BB30-4160-8128-E1956EDEE1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94" name="Rectangle 48">
              <a:extLst>
                <a:ext uri="{FF2B5EF4-FFF2-40B4-BE49-F238E27FC236}">
                  <a16:creationId xmlns:a16="http://schemas.microsoft.com/office/drawing/2014/main" id="{5A872067-9D5D-455D-B495-E18252EE3F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D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95" name="Rectangle 48">
              <a:extLst>
                <a:ext uri="{FF2B5EF4-FFF2-40B4-BE49-F238E27FC236}">
                  <a16:creationId xmlns:a16="http://schemas.microsoft.com/office/drawing/2014/main" id="{EB1BAB0E-8365-4C09-B376-99F62A1D9B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F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96" name="Rectangle 48">
              <a:extLst>
                <a:ext uri="{FF2B5EF4-FFF2-40B4-BE49-F238E27FC236}">
                  <a16:creationId xmlns:a16="http://schemas.microsoft.com/office/drawing/2014/main" id="{CABB04FE-6DE0-4414-A1A8-D9186CBEA9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97" name="Rectangle 48">
              <a:extLst>
                <a:ext uri="{FF2B5EF4-FFF2-40B4-BE49-F238E27FC236}">
                  <a16:creationId xmlns:a16="http://schemas.microsoft.com/office/drawing/2014/main" id="{D449F55E-6A28-4068-9352-3D600B69D6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398" name="Group 397">
            <a:extLst>
              <a:ext uri="{FF2B5EF4-FFF2-40B4-BE49-F238E27FC236}">
                <a16:creationId xmlns:a16="http://schemas.microsoft.com/office/drawing/2014/main" id="{83D1EE34-BD69-4228-8815-3E2F99EC7E75}"/>
              </a:ext>
            </a:extLst>
          </p:cNvPr>
          <p:cNvGrpSpPr/>
          <p:nvPr/>
        </p:nvGrpSpPr>
        <p:grpSpPr>
          <a:xfrm>
            <a:off x="2916744" y="1004738"/>
            <a:ext cx="331200" cy="1835117"/>
            <a:chOff x="5410200" y="1004738"/>
            <a:chExt cx="331200" cy="1835117"/>
          </a:xfrm>
        </p:grpSpPr>
        <p:sp>
          <p:nvSpPr>
            <p:cNvPr id="399" name="Rectangle 48">
              <a:extLst>
                <a:ext uri="{FF2B5EF4-FFF2-40B4-BE49-F238E27FC236}">
                  <a16:creationId xmlns:a16="http://schemas.microsoft.com/office/drawing/2014/main" id="{CDFC79D4-F0D6-4806-BBCC-A199E0E367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1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0" name="Rectangle 29">
              <a:extLst>
                <a:ext uri="{FF2B5EF4-FFF2-40B4-BE49-F238E27FC236}">
                  <a16:creationId xmlns:a16="http://schemas.microsoft.com/office/drawing/2014/main" id="{8456C1BF-C019-45CA-9136-7AF43E6027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3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1" name="Rectangle 48">
              <a:extLst>
                <a:ext uri="{FF2B5EF4-FFF2-40B4-BE49-F238E27FC236}">
                  <a16:creationId xmlns:a16="http://schemas.microsoft.com/office/drawing/2014/main" id="{603066F0-C071-4BB9-915E-ED891C4BA2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D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2" name="Rectangle 48">
              <a:extLst>
                <a:ext uri="{FF2B5EF4-FFF2-40B4-BE49-F238E27FC236}">
                  <a16:creationId xmlns:a16="http://schemas.microsoft.com/office/drawing/2014/main" id="{970BA58B-509E-4458-8B4B-FA40620B25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F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3" name="Rectangle 48">
              <a:extLst>
                <a:ext uri="{FF2B5EF4-FFF2-40B4-BE49-F238E27FC236}">
                  <a16:creationId xmlns:a16="http://schemas.microsoft.com/office/drawing/2014/main" id="{ACFC700F-1EF3-4765-B4A7-89DB13F1E1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4" name="Rectangle 48">
              <a:extLst>
                <a:ext uri="{FF2B5EF4-FFF2-40B4-BE49-F238E27FC236}">
                  <a16:creationId xmlns:a16="http://schemas.microsoft.com/office/drawing/2014/main" id="{62E8CF34-1D1A-44E1-81AE-291184DC8D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5" name="Rectangle 48">
              <a:extLst>
                <a:ext uri="{FF2B5EF4-FFF2-40B4-BE49-F238E27FC236}">
                  <a16:creationId xmlns:a16="http://schemas.microsoft.com/office/drawing/2014/main" id="{6B08EDC5-DFB0-47A0-8E71-4AD7900E0D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406" name="Group 405">
            <a:extLst>
              <a:ext uri="{FF2B5EF4-FFF2-40B4-BE49-F238E27FC236}">
                <a16:creationId xmlns:a16="http://schemas.microsoft.com/office/drawing/2014/main" id="{04D9F499-8E91-4BB3-880A-CCC85C9720BB}"/>
              </a:ext>
            </a:extLst>
          </p:cNvPr>
          <p:cNvGrpSpPr/>
          <p:nvPr/>
        </p:nvGrpSpPr>
        <p:grpSpPr>
          <a:xfrm>
            <a:off x="2581466" y="1004738"/>
            <a:ext cx="331200" cy="1835117"/>
            <a:chOff x="5410200" y="1004738"/>
            <a:chExt cx="331200" cy="1835117"/>
          </a:xfrm>
        </p:grpSpPr>
        <p:sp>
          <p:nvSpPr>
            <p:cNvPr id="407" name="Rectangle 48">
              <a:extLst>
                <a:ext uri="{FF2B5EF4-FFF2-40B4-BE49-F238E27FC236}">
                  <a16:creationId xmlns:a16="http://schemas.microsoft.com/office/drawing/2014/main" id="{27B534A0-1731-4C7B-AC8C-3E952B8E9F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D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8" name="Rectangle 29">
              <a:extLst>
                <a:ext uri="{FF2B5EF4-FFF2-40B4-BE49-F238E27FC236}">
                  <a16:creationId xmlns:a16="http://schemas.microsoft.com/office/drawing/2014/main" id="{19AE8AE4-23C5-411E-A72A-CF75831428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2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9" name="Rectangle 48">
              <a:extLst>
                <a:ext uri="{FF2B5EF4-FFF2-40B4-BE49-F238E27FC236}">
                  <a16:creationId xmlns:a16="http://schemas.microsoft.com/office/drawing/2014/main" id="{D60C497F-5863-432A-872C-7CC5B7AB8E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F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0" name="Rectangle 48">
              <a:extLst>
                <a:ext uri="{FF2B5EF4-FFF2-40B4-BE49-F238E27FC236}">
                  <a16:creationId xmlns:a16="http://schemas.microsoft.com/office/drawing/2014/main" id="{259E1573-4CCB-4122-9F76-DDF3F9C6E2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1" name="Rectangle 48">
              <a:extLst>
                <a:ext uri="{FF2B5EF4-FFF2-40B4-BE49-F238E27FC236}">
                  <a16:creationId xmlns:a16="http://schemas.microsoft.com/office/drawing/2014/main" id="{E7AD8661-72B6-434D-BAAE-A37760DEA8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2" name="Rectangle 48">
              <a:extLst>
                <a:ext uri="{FF2B5EF4-FFF2-40B4-BE49-F238E27FC236}">
                  <a16:creationId xmlns:a16="http://schemas.microsoft.com/office/drawing/2014/main" id="{FFDF3ED4-98B5-48BE-80CC-22D8F973FC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3" name="Rectangle 48">
              <a:extLst>
                <a:ext uri="{FF2B5EF4-FFF2-40B4-BE49-F238E27FC236}">
                  <a16:creationId xmlns:a16="http://schemas.microsoft.com/office/drawing/2014/main" id="{B05C23C0-D121-4693-B294-D836B1DE4A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414" name="Group 413">
            <a:extLst>
              <a:ext uri="{FF2B5EF4-FFF2-40B4-BE49-F238E27FC236}">
                <a16:creationId xmlns:a16="http://schemas.microsoft.com/office/drawing/2014/main" id="{D168BC2F-0974-4F0A-BFFB-E18AAB4F1C15}"/>
              </a:ext>
            </a:extLst>
          </p:cNvPr>
          <p:cNvGrpSpPr/>
          <p:nvPr/>
        </p:nvGrpSpPr>
        <p:grpSpPr>
          <a:xfrm>
            <a:off x="2249996" y="1004738"/>
            <a:ext cx="331200" cy="1835117"/>
            <a:chOff x="5410200" y="1004738"/>
            <a:chExt cx="331200" cy="1835117"/>
          </a:xfrm>
        </p:grpSpPr>
        <p:sp>
          <p:nvSpPr>
            <p:cNvPr id="415" name="Rectangle 48">
              <a:extLst>
                <a:ext uri="{FF2B5EF4-FFF2-40B4-BE49-F238E27FC236}">
                  <a16:creationId xmlns:a16="http://schemas.microsoft.com/office/drawing/2014/main" id="{DF6050E3-65BA-4872-BF70-2695E8DD5D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F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6" name="Rectangle 29">
              <a:extLst>
                <a:ext uri="{FF2B5EF4-FFF2-40B4-BE49-F238E27FC236}">
                  <a16:creationId xmlns:a16="http://schemas.microsoft.com/office/drawing/2014/main" id="{E633F1E3-BF51-4A22-A2FE-6031B8D6AD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1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7" name="Rectangle 48">
              <a:extLst>
                <a:ext uri="{FF2B5EF4-FFF2-40B4-BE49-F238E27FC236}">
                  <a16:creationId xmlns:a16="http://schemas.microsoft.com/office/drawing/2014/main" id="{D4FCBAF0-A16A-4869-AC17-83637C14CE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8" name="Rectangle 48">
              <a:extLst>
                <a:ext uri="{FF2B5EF4-FFF2-40B4-BE49-F238E27FC236}">
                  <a16:creationId xmlns:a16="http://schemas.microsoft.com/office/drawing/2014/main" id="{65EE864A-41B2-4B33-9FF8-1150A7CF83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9" name="Rectangle 48">
              <a:extLst>
                <a:ext uri="{FF2B5EF4-FFF2-40B4-BE49-F238E27FC236}">
                  <a16:creationId xmlns:a16="http://schemas.microsoft.com/office/drawing/2014/main" id="{65D34BCB-11DF-4DD0-BF8B-DE25D4AE1B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20" name="Rectangle 48">
              <a:extLst>
                <a:ext uri="{FF2B5EF4-FFF2-40B4-BE49-F238E27FC236}">
                  <a16:creationId xmlns:a16="http://schemas.microsoft.com/office/drawing/2014/main" id="{18D60625-9BC7-4C6D-99B1-E813F3C54B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21" name="Rectangle 48">
              <a:extLst>
                <a:ext uri="{FF2B5EF4-FFF2-40B4-BE49-F238E27FC236}">
                  <a16:creationId xmlns:a16="http://schemas.microsoft.com/office/drawing/2014/main" id="{FC1191EF-0526-421E-9971-AA816F7AF7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sp>
        <p:nvSpPr>
          <p:cNvPr id="425" name="Rectangle 29">
            <a:extLst>
              <a:ext uri="{FF2B5EF4-FFF2-40B4-BE49-F238E27FC236}">
                <a16:creationId xmlns:a16="http://schemas.microsoft.com/office/drawing/2014/main" id="{AED3A31C-147D-48A2-BB70-585A3895D5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98602" y="1004752"/>
            <a:ext cx="724441" cy="324000"/>
          </a:xfrm>
          <a:prstGeom prst="rect">
            <a:avLst/>
          </a:prstGeom>
          <a:noFill/>
          <a:ln w="635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no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CH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 panose="020B0604030504040204" pitchFamily="34" charset="0"/>
                <a:ea typeface="ＭＳ Ｐゴシック" panose="020B0600070205080204" pitchFamily="34" charset="-128"/>
                <a:cs typeface="+mn-cs"/>
              </a:rPr>
              <a:t>Cycle</a:t>
            </a:r>
            <a:endParaRPr kumimoji="0" lang="en-CH" altLang="en-CH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graphicFrame>
        <p:nvGraphicFramePr>
          <p:cNvPr id="183" name="Table 182">
            <a:extLst>
              <a:ext uri="{FF2B5EF4-FFF2-40B4-BE49-F238E27FC236}">
                <a16:creationId xmlns:a16="http://schemas.microsoft.com/office/drawing/2014/main" id="{EC8722A4-BC07-4377-AF70-204E93F2B8BB}"/>
              </a:ext>
            </a:extLst>
          </p:cNvPr>
          <p:cNvGraphicFramePr>
            <a:graphicFrameLocks noGrp="1"/>
          </p:cNvGraphicFramePr>
          <p:nvPr>
            <p:extLst/>
          </p:nvPr>
        </p:nvGraphicFramePr>
        <p:xfrm>
          <a:off x="221457" y="1347785"/>
          <a:ext cx="2013700" cy="1521295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468000">
                  <a:extLst>
                    <a:ext uri="{9D8B030D-6E8A-4147-A177-3AD203B41FA5}">
                      <a16:colId xmlns:a16="http://schemas.microsoft.com/office/drawing/2014/main" val="3682851229"/>
                    </a:ext>
                  </a:extLst>
                </a:gridCol>
                <a:gridCol w="792000">
                  <a:extLst>
                    <a:ext uri="{9D8B030D-6E8A-4147-A177-3AD203B41FA5}">
                      <a16:colId xmlns:a16="http://schemas.microsoft.com/office/drawing/2014/main" val="617141317"/>
                    </a:ext>
                  </a:extLst>
                </a:gridCol>
                <a:gridCol w="288000">
                  <a:extLst>
                    <a:ext uri="{9D8B030D-6E8A-4147-A177-3AD203B41FA5}">
                      <a16:colId xmlns:a16="http://schemas.microsoft.com/office/drawing/2014/main" val="1426253014"/>
                    </a:ext>
                  </a:extLst>
                </a:gridCol>
                <a:gridCol w="465700">
                  <a:extLst>
                    <a:ext uri="{9D8B030D-6E8A-4147-A177-3AD203B41FA5}">
                      <a16:colId xmlns:a16="http://schemas.microsoft.com/office/drawing/2014/main" val="3517611654"/>
                    </a:ext>
                  </a:extLst>
                </a:gridCol>
              </a:tblGrid>
              <a:tr h="171963"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MUL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R1, R2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  <a:sym typeface="Wingdings" panose="05000000000000000000" pitchFamily="2" charset="2"/>
                        </a:rPr>
                        <a:t>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R3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296241112"/>
                  </a:ext>
                </a:extLst>
              </a:tr>
              <a:tr h="274495"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ADD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R3, R4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  <a:sym typeface="Wingdings" panose="05000000000000000000" pitchFamily="2" charset="2"/>
                        </a:rPr>
                        <a:t>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R5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263739423"/>
                  </a:ext>
                </a:extLst>
              </a:tr>
              <a:tr h="216000"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ADD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R2, R6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  <a:sym typeface="Wingdings" panose="05000000000000000000" pitchFamily="2" charset="2"/>
                        </a:rPr>
                        <a:t>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R7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702113013"/>
                  </a:ext>
                </a:extLst>
              </a:tr>
              <a:tr h="216000"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ADD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R8, R9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  <a:sym typeface="Wingdings" panose="05000000000000000000" pitchFamily="2" charset="2"/>
                        </a:rPr>
                        <a:t>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R10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152265442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MUL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R7, R10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  <a:sym typeface="Wingdings" panose="05000000000000000000" pitchFamily="2" charset="2"/>
                        </a:rPr>
                        <a:t>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R11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4281479556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ADD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R5, R11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  <a:sym typeface="Wingdings" panose="05000000000000000000" pitchFamily="2" charset="2"/>
                        </a:rPr>
                        <a:t>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R5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928953267"/>
                  </a:ext>
                </a:extLst>
              </a:tr>
            </a:tbl>
          </a:graphicData>
        </a:graphic>
      </p:graphicFrame>
      <p:graphicFrame>
        <p:nvGraphicFramePr>
          <p:cNvPr id="184" name="Table 183">
            <a:extLst>
              <a:ext uri="{FF2B5EF4-FFF2-40B4-BE49-F238E27FC236}">
                <a16:creationId xmlns:a16="http://schemas.microsoft.com/office/drawing/2014/main" id="{7A2E9571-4F7F-4E45-9354-8C0E03B9BC15}"/>
              </a:ext>
            </a:extLst>
          </p:cNvPr>
          <p:cNvGraphicFramePr>
            <a:graphicFrameLocks noGrp="1"/>
          </p:cNvGraphicFramePr>
          <p:nvPr>
            <p:extLst/>
          </p:nvPr>
        </p:nvGraphicFramePr>
        <p:xfrm>
          <a:off x="2805320" y="3198590"/>
          <a:ext cx="2500215" cy="1512190"/>
        </p:xfrm>
        <a:graphic>
          <a:graphicData uri="http://schemas.openxmlformats.org/drawingml/2006/table">
            <a:tbl>
              <a:tblPr firstRow="1" bandRow="1"/>
              <a:tblGrid>
                <a:gridCol w="196215">
                  <a:extLst>
                    <a:ext uri="{9D8B030D-6E8A-4147-A177-3AD203B41FA5}">
                      <a16:colId xmlns:a16="http://schemas.microsoft.com/office/drawing/2014/main" val="1480437428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1920182586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3827485233"/>
                    </a:ext>
                  </a:extLst>
                </a:gridCol>
                <a:gridCol w="432000">
                  <a:extLst>
                    <a:ext uri="{9D8B030D-6E8A-4147-A177-3AD203B41FA5}">
                      <a16:colId xmlns:a16="http://schemas.microsoft.com/office/drawing/2014/main" val="1951423778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3246411041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66036803"/>
                    </a:ext>
                  </a:extLst>
                </a:gridCol>
                <a:gridCol w="432000">
                  <a:extLst>
                    <a:ext uri="{9D8B030D-6E8A-4147-A177-3AD203B41FA5}">
                      <a16:colId xmlns:a16="http://schemas.microsoft.com/office/drawing/2014/main" val="3471918201"/>
                    </a:ext>
                  </a:extLst>
                </a:gridCol>
              </a:tblGrid>
              <a:tr h="252095">
                <a:tc rowSpan="2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3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Source 1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 gridSpan="3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Source 2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50521989"/>
                  </a:ext>
                </a:extLst>
              </a:tr>
              <a:tr h="252095">
                <a:tc v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Tag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Value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Tag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Value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894671291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a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2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4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509852004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b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2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6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699116283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c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8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9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043214300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d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0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a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0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y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57415154"/>
                  </a:ext>
                </a:extLst>
              </a:tr>
            </a:tbl>
          </a:graphicData>
        </a:graphic>
      </p:graphicFrame>
      <p:graphicFrame>
        <p:nvGraphicFramePr>
          <p:cNvPr id="185" name="Table 184">
            <a:extLst>
              <a:ext uri="{FF2B5EF4-FFF2-40B4-BE49-F238E27FC236}">
                <a16:creationId xmlns:a16="http://schemas.microsoft.com/office/drawing/2014/main" id="{D0CE5D96-F39A-48B4-9926-7925B25BA378}"/>
              </a:ext>
            </a:extLst>
          </p:cNvPr>
          <p:cNvGraphicFramePr>
            <a:graphicFrameLocks noGrp="1"/>
          </p:cNvGraphicFramePr>
          <p:nvPr>
            <p:extLst/>
          </p:nvPr>
        </p:nvGraphicFramePr>
        <p:xfrm>
          <a:off x="5860859" y="3198590"/>
          <a:ext cx="2500215" cy="1512190"/>
        </p:xfrm>
        <a:graphic>
          <a:graphicData uri="http://schemas.openxmlformats.org/drawingml/2006/table">
            <a:tbl>
              <a:tblPr firstRow="1" bandRow="1"/>
              <a:tblGrid>
                <a:gridCol w="196215">
                  <a:extLst>
                    <a:ext uri="{9D8B030D-6E8A-4147-A177-3AD203B41FA5}">
                      <a16:colId xmlns:a16="http://schemas.microsoft.com/office/drawing/2014/main" val="1480437428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1920182586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3827485233"/>
                    </a:ext>
                  </a:extLst>
                </a:gridCol>
                <a:gridCol w="432000">
                  <a:extLst>
                    <a:ext uri="{9D8B030D-6E8A-4147-A177-3AD203B41FA5}">
                      <a16:colId xmlns:a16="http://schemas.microsoft.com/office/drawing/2014/main" val="1951423778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3246411041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66036803"/>
                    </a:ext>
                  </a:extLst>
                </a:gridCol>
                <a:gridCol w="432000">
                  <a:extLst>
                    <a:ext uri="{9D8B030D-6E8A-4147-A177-3AD203B41FA5}">
                      <a16:colId xmlns:a16="http://schemas.microsoft.com/office/drawing/2014/main" val="3471918201"/>
                    </a:ext>
                  </a:extLst>
                </a:gridCol>
              </a:tblGrid>
              <a:tr h="252095">
                <a:tc rowSpan="2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3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Source 1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 gridSpan="3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Source 2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50521989"/>
                  </a:ext>
                </a:extLst>
              </a:tr>
              <a:tr h="252095">
                <a:tc v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Tag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Value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Tag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Value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894671291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x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2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509852004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y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8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17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99116283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z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043214300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t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857415154"/>
                  </a:ext>
                </a:extLst>
              </a:tr>
            </a:tbl>
          </a:graphicData>
        </a:graphic>
      </p:graphicFrame>
      <p:graphicFrame>
        <p:nvGraphicFramePr>
          <p:cNvPr id="188" name="Table 187">
            <a:extLst>
              <a:ext uri="{FF2B5EF4-FFF2-40B4-BE49-F238E27FC236}">
                <a16:creationId xmlns:a16="http://schemas.microsoft.com/office/drawing/2014/main" id="{E5D61FAE-400D-4209-BE93-39000CA91D1B}"/>
              </a:ext>
            </a:extLst>
          </p:cNvPr>
          <p:cNvGraphicFramePr>
            <a:graphicFrameLocks noGrp="1"/>
          </p:cNvGraphicFramePr>
          <p:nvPr>
            <p:extLst/>
          </p:nvPr>
        </p:nvGraphicFramePr>
        <p:xfrm>
          <a:off x="228600" y="3060460"/>
          <a:ext cx="2021396" cy="302400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87197">
                  <a:extLst>
                    <a:ext uri="{9D8B030D-6E8A-4147-A177-3AD203B41FA5}">
                      <a16:colId xmlns:a16="http://schemas.microsoft.com/office/drawing/2014/main" val="178228208"/>
                    </a:ext>
                  </a:extLst>
                </a:gridCol>
                <a:gridCol w="456057">
                  <a:extLst>
                    <a:ext uri="{9D8B030D-6E8A-4147-A177-3AD203B41FA5}">
                      <a16:colId xmlns:a16="http://schemas.microsoft.com/office/drawing/2014/main" val="514640341"/>
                    </a:ext>
                  </a:extLst>
                </a:gridCol>
                <a:gridCol w="374587">
                  <a:extLst>
                    <a:ext uri="{9D8B030D-6E8A-4147-A177-3AD203B41FA5}">
                      <a16:colId xmlns:a16="http://schemas.microsoft.com/office/drawing/2014/main" val="3807375684"/>
                    </a:ext>
                  </a:extLst>
                </a:gridCol>
                <a:gridCol w="503555">
                  <a:extLst>
                    <a:ext uri="{9D8B030D-6E8A-4147-A177-3AD203B41FA5}">
                      <a16:colId xmlns:a16="http://schemas.microsoft.com/office/drawing/2014/main" val="3476052078"/>
                    </a:ext>
                  </a:extLst>
                </a:gridCol>
              </a:tblGrid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200" b="0" dirty="0"/>
                        <a:t>Register</a:t>
                      </a:r>
                      <a:endParaRPr lang="en-CH" sz="1200" b="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0" dirty="0"/>
                        <a:t>Valid</a:t>
                      </a:r>
                      <a:endParaRPr lang="en-CH" sz="1200" b="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0" dirty="0"/>
                        <a:t>Tag</a:t>
                      </a:r>
                      <a:endParaRPr lang="en-CH" sz="1200" b="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0" dirty="0"/>
                        <a:t>Value</a:t>
                      </a:r>
                      <a:endParaRPr lang="en-CH" sz="1200" b="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1985566395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2667566001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R2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2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1971707030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R3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2</a:t>
                      </a:r>
                      <a:endParaRPr lang="en-CH" sz="11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45720" marR="45720" marT="0" marB="0" anchor="ctr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08806874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R4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4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806243909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R5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0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d</a:t>
                      </a:r>
                      <a:endParaRPr lang="en-CH" sz="1100" dirty="0"/>
                    </a:p>
                  </a:txBody>
                  <a:tcPr marL="45720" marR="45720" marT="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29961605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R6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6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1165326860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R7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8</a:t>
                      </a:r>
                      <a:endParaRPr lang="en-CH" sz="1100" dirty="0"/>
                    </a:p>
                  </a:txBody>
                  <a:tcPr marL="45720" marR="45720" marT="0" marB="0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053840681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R8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8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3714141881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R9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9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2696080266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R10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17</a:t>
                      </a:r>
                      <a:endParaRPr lang="en-CH" sz="1100" dirty="0"/>
                    </a:p>
                  </a:txBody>
                  <a:tcPr marL="45720" marR="45720" marT="0" marB="0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71106818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R11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0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y</a:t>
                      </a:r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97808428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113720520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7" grpId="0" animBg="1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7" name="Rectangle 186">
            <a:extLst>
              <a:ext uri="{FF2B5EF4-FFF2-40B4-BE49-F238E27FC236}">
                <a16:creationId xmlns:a16="http://schemas.microsoft.com/office/drawing/2014/main" id="{1B8DF64C-1006-4BB9-893A-82675A46BED4}"/>
              </a:ext>
            </a:extLst>
          </p:cNvPr>
          <p:cNvSpPr/>
          <p:nvPr/>
        </p:nvSpPr>
        <p:spPr bwMode="auto">
          <a:xfrm>
            <a:off x="5895429" y="951055"/>
            <a:ext cx="331200" cy="1918024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H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509FDBD3-8031-42D6-80CF-FE05E4EEB4F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28600" y="152400"/>
            <a:ext cx="8610600" cy="1066800"/>
          </a:xfrm>
        </p:spPr>
        <p:txBody>
          <a:bodyPr/>
          <a:lstStyle/>
          <a:p>
            <a:r>
              <a:rPr lang="en-US" dirty="0"/>
              <a:t>Cycle 12</a:t>
            </a:r>
            <a:endParaRPr lang="en-CH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2ABBFAF7-D375-4D96-BA5E-AF0327B95852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F4A640EF-F0E2-4E49-9455-7E266BCEBB78}" type="slidenum">
              <a:rPr kumimoji="0" lang="en-US" altLang="en-US" sz="16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aramond" panose="02020404030301010803" pitchFamily="18" charset="0"/>
                <a:ea typeface="ＭＳ Ｐゴシック" panose="020B0600070205080204" pitchFamily="34" charset="-128"/>
                <a:cs typeface="Arial" panose="020B0604020202020204" pitchFamily="34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23</a:t>
            </a:fld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aramond" panose="02020404030301010803" pitchFamily="18" charset="0"/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  <p:grpSp>
        <p:nvGrpSpPr>
          <p:cNvPr id="19" name="Group 18">
            <a:extLst>
              <a:ext uri="{FF2B5EF4-FFF2-40B4-BE49-F238E27FC236}">
                <a16:creationId xmlns:a16="http://schemas.microsoft.com/office/drawing/2014/main" id="{A4AA7E21-7B39-4D87-8095-EBAAA1B5887A}"/>
              </a:ext>
            </a:extLst>
          </p:cNvPr>
          <p:cNvGrpSpPr/>
          <p:nvPr/>
        </p:nvGrpSpPr>
        <p:grpSpPr>
          <a:xfrm>
            <a:off x="3398728" y="4989344"/>
            <a:ext cx="1449705" cy="798651"/>
            <a:chOff x="6998109" y="2092803"/>
            <a:chExt cx="3805084" cy="2096244"/>
          </a:xfrm>
        </p:grpSpPr>
        <p:sp>
          <p:nvSpPr>
            <p:cNvPr id="20" name="Flowchart: Manual Operation 19">
              <a:extLst>
                <a:ext uri="{FF2B5EF4-FFF2-40B4-BE49-F238E27FC236}">
                  <a16:creationId xmlns:a16="http://schemas.microsoft.com/office/drawing/2014/main" id="{D9788A89-F980-424B-B3EA-FD96B8BD3A8E}"/>
                </a:ext>
              </a:extLst>
            </p:cNvPr>
            <p:cNvSpPr/>
            <p:nvPr/>
          </p:nvSpPr>
          <p:spPr>
            <a:xfrm>
              <a:off x="6998109" y="2573594"/>
              <a:ext cx="3805084" cy="1143000"/>
            </a:xfrm>
            <a:prstGeom prst="flowChartManualOperation">
              <a:avLst/>
            </a:prstGeom>
            <a:ln w="12700"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/>
                  <a:ea typeface="+mn-ea"/>
                  <a:cs typeface="+mn-cs"/>
                </a:rPr>
                <a:t>+</a:t>
              </a:r>
              <a:endParaRPr kumimoji="0" lang="en-CH" sz="2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/>
                <a:ea typeface="+mn-ea"/>
                <a:cs typeface="+mn-cs"/>
              </a:endParaRPr>
            </a:p>
          </p:txBody>
        </p:sp>
        <p:cxnSp>
          <p:nvCxnSpPr>
            <p:cNvPr id="21" name="Straight Connector 20">
              <a:extLst>
                <a:ext uri="{FF2B5EF4-FFF2-40B4-BE49-F238E27FC236}">
                  <a16:creationId xmlns:a16="http://schemas.microsoft.com/office/drawing/2014/main" id="{A11E8E30-D2BE-4453-842F-BFE9A1A107DA}"/>
                </a:ext>
              </a:extLst>
            </p:cNvPr>
            <p:cNvCxnSpPr>
              <a:cxnSpLocks/>
            </p:cNvCxnSpPr>
            <p:nvPr/>
          </p:nvCxnSpPr>
          <p:spPr>
            <a:xfrm>
              <a:off x="8329141" y="3716595"/>
              <a:ext cx="0" cy="472452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" name="Straight Connector 21">
              <a:extLst>
                <a:ext uri="{FF2B5EF4-FFF2-40B4-BE49-F238E27FC236}">
                  <a16:creationId xmlns:a16="http://schemas.microsoft.com/office/drawing/2014/main" id="{1F9DD9CB-A55D-427D-99E0-64627FC8AE38}"/>
                </a:ext>
              </a:extLst>
            </p:cNvPr>
            <p:cNvCxnSpPr>
              <a:cxnSpLocks/>
            </p:cNvCxnSpPr>
            <p:nvPr/>
          </p:nvCxnSpPr>
          <p:spPr>
            <a:xfrm>
              <a:off x="9473166" y="3716595"/>
              <a:ext cx="0" cy="472452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" name="Straight Connector 22">
              <a:extLst>
                <a:ext uri="{FF2B5EF4-FFF2-40B4-BE49-F238E27FC236}">
                  <a16:creationId xmlns:a16="http://schemas.microsoft.com/office/drawing/2014/main" id="{7ECA4318-6D66-4D09-AE89-D97B30539D8A}"/>
                </a:ext>
              </a:extLst>
            </p:cNvPr>
            <p:cNvCxnSpPr>
              <a:cxnSpLocks/>
            </p:cNvCxnSpPr>
            <p:nvPr/>
          </p:nvCxnSpPr>
          <p:spPr>
            <a:xfrm>
              <a:off x="7768703" y="2092803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" name="Straight Connector 23">
              <a:extLst>
                <a:ext uri="{FF2B5EF4-FFF2-40B4-BE49-F238E27FC236}">
                  <a16:creationId xmlns:a16="http://schemas.microsoft.com/office/drawing/2014/main" id="{5A79CD7C-A37E-433C-B255-46FD6FEBCF89}"/>
                </a:ext>
              </a:extLst>
            </p:cNvPr>
            <p:cNvCxnSpPr>
              <a:cxnSpLocks/>
            </p:cNvCxnSpPr>
            <p:nvPr/>
          </p:nvCxnSpPr>
          <p:spPr>
            <a:xfrm>
              <a:off x="10017832" y="2092803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" name="Straight Connector 24">
              <a:extLst>
                <a:ext uri="{FF2B5EF4-FFF2-40B4-BE49-F238E27FC236}">
                  <a16:creationId xmlns:a16="http://schemas.microsoft.com/office/drawing/2014/main" id="{A584043F-213C-4FA2-A503-A68507FB5934}"/>
                </a:ext>
              </a:extLst>
            </p:cNvPr>
            <p:cNvCxnSpPr>
              <a:cxnSpLocks/>
            </p:cNvCxnSpPr>
            <p:nvPr/>
          </p:nvCxnSpPr>
          <p:spPr>
            <a:xfrm>
              <a:off x="8911705" y="2092803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6" name="Group 25">
            <a:extLst>
              <a:ext uri="{FF2B5EF4-FFF2-40B4-BE49-F238E27FC236}">
                <a16:creationId xmlns:a16="http://schemas.microsoft.com/office/drawing/2014/main" id="{AAB88D05-5CA0-48B4-9863-D2A4299DDDA4}"/>
              </a:ext>
            </a:extLst>
          </p:cNvPr>
          <p:cNvGrpSpPr/>
          <p:nvPr/>
        </p:nvGrpSpPr>
        <p:grpSpPr>
          <a:xfrm>
            <a:off x="6477000" y="4989344"/>
            <a:ext cx="1449705" cy="795474"/>
            <a:chOff x="6998109" y="2101142"/>
            <a:chExt cx="3805084" cy="2087904"/>
          </a:xfrm>
        </p:grpSpPr>
        <p:sp>
          <p:nvSpPr>
            <p:cNvPr id="27" name="Flowchart: Manual Operation 26">
              <a:extLst>
                <a:ext uri="{FF2B5EF4-FFF2-40B4-BE49-F238E27FC236}">
                  <a16:creationId xmlns:a16="http://schemas.microsoft.com/office/drawing/2014/main" id="{697BEE34-7099-4A97-B1AC-C9CE1D11B917}"/>
                </a:ext>
              </a:extLst>
            </p:cNvPr>
            <p:cNvSpPr/>
            <p:nvPr/>
          </p:nvSpPr>
          <p:spPr>
            <a:xfrm>
              <a:off x="6998109" y="2573594"/>
              <a:ext cx="3805084" cy="1143000"/>
            </a:xfrm>
            <a:prstGeom prst="flowChartManualOperation">
              <a:avLst/>
            </a:prstGeom>
            <a:ln w="12700"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H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/>
                  <a:ea typeface="+mn-ea"/>
                  <a:cs typeface="+mn-cs"/>
                </a:rPr>
                <a:t>∗</a:t>
              </a:r>
            </a:p>
          </p:txBody>
        </p:sp>
        <p:cxnSp>
          <p:nvCxnSpPr>
            <p:cNvPr id="28" name="Straight Connector 27">
              <a:extLst>
                <a:ext uri="{FF2B5EF4-FFF2-40B4-BE49-F238E27FC236}">
                  <a16:creationId xmlns:a16="http://schemas.microsoft.com/office/drawing/2014/main" id="{EA4EB639-D558-45E4-9466-BDE2F8372937}"/>
                </a:ext>
              </a:extLst>
            </p:cNvPr>
            <p:cNvCxnSpPr>
              <a:cxnSpLocks/>
            </p:cNvCxnSpPr>
            <p:nvPr/>
          </p:nvCxnSpPr>
          <p:spPr>
            <a:xfrm>
              <a:off x="8329141" y="3716595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" name="Straight Connector 28">
              <a:extLst>
                <a:ext uri="{FF2B5EF4-FFF2-40B4-BE49-F238E27FC236}">
                  <a16:creationId xmlns:a16="http://schemas.microsoft.com/office/drawing/2014/main" id="{E5582676-F310-42D3-80E5-0D91022531B7}"/>
                </a:ext>
              </a:extLst>
            </p:cNvPr>
            <p:cNvCxnSpPr>
              <a:cxnSpLocks/>
            </p:cNvCxnSpPr>
            <p:nvPr/>
          </p:nvCxnSpPr>
          <p:spPr>
            <a:xfrm>
              <a:off x="9473166" y="3716595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" name="Straight Connector 29">
              <a:extLst>
                <a:ext uri="{FF2B5EF4-FFF2-40B4-BE49-F238E27FC236}">
                  <a16:creationId xmlns:a16="http://schemas.microsoft.com/office/drawing/2014/main" id="{93D48D83-B4BE-48B5-9027-5A30266F2B1B}"/>
                </a:ext>
              </a:extLst>
            </p:cNvPr>
            <p:cNvCxnSpPr>
              <a:cxnSpLocks/>
            </p:cNvCxnSpPr>
            <p:nvPr/>
          </p:nvCxnSpPr>
          <p:spPr>
            <a:xfrm>
              <a:off x="7768703" y="2101142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" name="Straight Connector 30">
              <a:extLst>
                <a:ext uri="{FF2B5EF4-FFF2-40B4-BE49-F238E27FC236}">
                  <a16:creationId xmlns:a16="http://schemas.microsoft.com/office/drawing/2014/main" id="{4194A397-3F5E-43B7-A316-493D0DF44868}"/>
                </a:ext>
              </a:extLst>
            </p:cNvPr>
            <p:cNvCxnSpPr>
              <a:cxnSpLocks/>
            </p:cNvCxnSpPr>
            <p:nvPr/>
          </p:nvCxnSpPr>
          <p:spPr>
            <a:xfrm>
              <a:off x="10017832" y="2101142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" name="Straight Connector 31">
              <a:extLst>
                <a:ext uri="{FF2B5EF4-FFF2-40B4-BE49-F238E27FC236}">
                  <a16:creationId xmlns:a16="http://schemas.microsoft.com/office/drawing/2014/main" id="{455A5D3E-8DEE-420C-BF49-4FDB538C5A67}"/>
                </a:ext>
              </a:extLst>
            </p:cNvPr>
            <p:cNvCxnSpPr>
              <a:cxnSpLocks/>
            </p:cNvCxnSpPr>
            <p:nvPr/>
          </p:nvCxnSpPr>
          <p:spPr>
            <a:xfrm>
              <a:off x="8911705" y="2101142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95" name="Rectangle 48">
            <a:extLst>
              <a:ext uri="{FF2B5EF4-FFF2-40B4-BE49-F238E27FC236}">
                <a16:creationId xmlns:a16="http://schemas.microsoft.com/office/drawing/2014/main" id="{F65421D9-8B0A-424A-89B0-AD5D741C6D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06053" y="1327562"/>
            <a:ext cx="331200" cy="252000"/>
          </a:xfrm>
          <a:prstGeom prst="rect">
            <a:avLst/>
          </a:prstGeom>
          <a:noFill/>
          <a:ln w="635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none" lIns="0" tIns="0" rIns="0" bIns="0" numCol="1" anchor="ctr" anchorCtr="0" compatLnSpc="1">
            <a:prstTxWarp prst="textNoShape">
              <a:avLst/>
            </a:prstTxWarp>
            <a:no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H" altLang="en-CH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96" name="Rectangle 29">
            <a:extLst>
              <a:ext uri="{FF2B5EF4-FFF2-40B4-BE49-F238E27FC236}">
                <a16:creationId xmlns:a16="http://schemas.microsoft.com/office/drawing/2014/main" id="{E57C3B8C-5E0B-4C5B-9680-5C95287B639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06053" y="1004738"/>
            <a:ext cx="331200" cy="324000"/>
          </a:xfrm>
          <a:prstGeom prst="rect">
            <a:avLst/>
          </a:prstGeom>
          <a:noFill/>
          <a:ln w="635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no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CH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 panose="020B0604030504040204" pitchFamily="34" charset="0"/>
                <a:ea typeface="ＭＳ Ｐゴシック" panose="020B0600070205080204" pitchFamily="34" charset="-128"/>
                <a:cs typeface="+mn-cs"/>
              </a:rPr>
              <a:t>12</a:t>
            </a:r>
            <a:endParaRPr kumimoji="0" lang="en-CH" altLang="en-CH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97" name="Rectangle 48">
            <a:extLst>
              <a:ext uri="{FF2B5EF4-FFF2-40B4-BE49-F238E27FC236}">
                <a16:creationId xmlns:a16="http://schemas.microsoft.com/office/drawing/2014/main" id="{97FD98C7-8BD3-4949-AE2C-9702EF4342E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06053" y="1579562"/>
            <a:ext cx="331200" cy="252000"/>
          </a:xfrm>
          <a:prstGeom prst="rect">
            <a:avLst/>
          </a:prstGeom>
          <a:noFill/>
          <a:ln w="635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none" lIns="0" tIns="0" rIns="0" bIns="0" numCol="1" anchor="ctr" anchorCtr="0" compatLnSpc="1">
            <a:prstTxWarp prst="textNoShape">
              <a:avLst/>
            </a:prstTxWarp>
            <a:no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nsolas" panose="020B0609020204030204" pitchFamily="49" charset="0"/>
                <a:ea typeface="ＭＳ Ｐゴシック" panose="020B0600070205080204" pitchFamily="34" charset="-128"/>
                <a:cs typeface="+mn-cs"/>
              </a:rPr>
              <a:t>E</a:t>
            </a:r>
            <a:r>
              <a:rPr kumimoji="0" lang="en-US" sz="1200" b="0" i="0" u="none" strike="noStrike" kern="1200" cap="none" spc="0" normalizeH="0" baseline="-25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nsolas" panose="020B0609020204030204" pitchFamily="49" charset="0"/>
                <a:ea typeface="ＭＳ Ｐゴシック" panose="020B0600070205080204" pitchFamily="34" charset="-128"/>
                <a:cs typeface="+mn-cs"/>
              </a:rPr>
              <a:t>4</a:t>
            </a:r>
            <a:endParaRPr kumimoji="0" lang="en-CH" altLang="en-CH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98" name="Rectangle 48">
            <a:extLst>
              <a:ext uri="{FF2B5EF4-FFF2-40B4-BE49-F238E27FC236}">
                <a16:creationId xmlns:a16="http://schemas.microsoft.com/office/drawing/2014/main" id="{4E89CF3D-5E66-4CAB-A515-FB26E67D45E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06053" y="1831824"/>
            <a:ext cx="331200" cy="252000"/>
          </a:xfrm>
          <a:prstGeom prst="rect">
            <a:avLst/>
          </a:prstGeom>
          <a:noFill/>
          <a:ln w="635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none" lIns="0" tIns="0" rIns="0" bIns="0" numCol="1" anchor="ctr" anchorCtr="0" compatLnSpc="1">
            <a:prstTxWarp prst="textNoShape">
              <a:avLst/>
            </a:prstTxWarp>
            <a:no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H" altLang="en-CH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99" name="Rectangle 48">
            <a:extLst>
              <a:ext uri="{FF2B5EF4-FFF2-40B4-BE49-F238E27FC236}">
                <a16:creationId xmlns:a16="http://schemas.microsoft.com/office/drawing/2014/main" id="{3C459CAA-ED04-46D8-9E2D-1DC7D2468D1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06053" y="2083593"/>
            <a:ext cx="331200" cy="252000"/>
          </a:xfrm>
          <a:prstGeom prst="rect">
            <a:avLst/>
          </a:prstGeom>
          <a:noFill/>
          <a:ln w="635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none" lIns="0" tIns="0" rIns="0" bIns="0" numCol="1" anchor="ctr" anchorCtr="0" compatLnSpc="1">
            <a:prstTxWarp prst="textNoShape">
              <a:avLst/>
            </a:prstTxWarp>
            <a:no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H" altLang="en-CH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300" name="Rectangle 48">
            <a:extLst>
              <a:ext uri="{FF2B5EF4-FFF2-40B4-BE49-F238E27FC236}">
                <a16:creationId xmlns:a16="http://schemas.microsoft.com/office/drawing/2014/main" id="{8065915C-C9FA-439F-9F42-8E14F374347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06053" y="2335593"/>
            <a:ext cx="331200" cy="252000"/>
          </a:xfrm>
          <a:prstGeom prst="rect">
            <a:avLst/>
          </a:prstGeom>
          <a:noFill/>
          <a:ln w="635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none" lIns="0" tIns="0" rIns="0" bIns="0" numCol="1" anchor="ctr" anchorCtr="0" compatLnSpc="1">
            <a:prstTxWarp prst="textNoShape">
              <a:avLst/>
            </a:prstTxWarp>
            <a:no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nsolas" panose="020B0609020204030204" pitchFamily="49" charset="0"/>
                <a:ea typeface="ＭＳ Ｐゴシック" panose="020B0600070205080204" pitchFamily="34" charset="-128"/>
                <a:cs typeface="+mn-cs"/>
              </a:rPr>
              <a:t>E</a:t>
            </a:r>
            <a:r>
              <a:rPr kumimoji="0" lang="en-US" sz="1200" b="0" i="0" u="none" strike="noStrike" kern="1200" cap="none" spc="0" normalizeH="0" baseline="-25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nsolas" panose="020B0609020204030204" pitchFamily="49" charset="0"/>
                <a:ea typeface="ＭＳ Ｐゴシック" panose="020B0600070205080204" pitchFamily="34" charset="-128"/>
                <a:cs typeface="+mn-cs"/>
              </a:rPr>
              <a:t>3</a:t>
            </a:r>
            <a:endParaRPr kumimoji="0" lang="en-CH" altLang="en-CH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301" name="Rectangle 48">
            <a:extLst>
              <a:ext uri="{FF2B5EF4-FFF2-40B4-BE49-F238E27FC236}">
                <a16:creationId xmlns:a16="http://schemas.microsoft.com/office/drawing/2014/main" id="{C72E49F6-5808-422A-9D40-8CC2F6FBC87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06053" y="2587855"/>
            <a:ext cx="331200" cy="252000"/>
          </a:xfrm>
          <a:prstGeom prst="rect">
            <a:avLst/>
          </a:prstGeom>
          <a:noFill/>
          <a:ln w="635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none" lIns="0" tIns="0" rIns="0" bIns="0" numCol="1" anchor="ctr" anchorCtr="0" compatLnSpc="1">
            <a:prstTxWarp prst="textNoShape">
              <a:avLst/>
            </a:prstTxWarp>
            <a:no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CH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nsolas" panose="020B0609020204030204" pitchFamily="49" charset="0"/>
                <a:ea typeface="ＭＳ Ｐゴシック" panose="020B0600070205080204" pitchFamily="34" charset="-128"/>
                <a:cs typeface="+mn-cs"/>
              </a:rPr>
              <a:t>-</a:t>
            </a:r>
            <a:endParaRPr kumimoji="0" lang="en-CH" altLang="en-CH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grpSp>
        <p:nvGrpSpPr>
          <p:cNvPr id="302" name="Group 301">
            <a:extLst>
              <a:ext uri="{FF2B5EF4-FFF2-40B4-BE49-F238E27FC236}">
                <a16:creationId xmlns:a16="http://schemas.microsoft.com/office/drawing/2014/main" id="{A05CDA2B-4B07-4B27-AE40-ECE5614FBBDB}"/>
              </a:ext>
            </a:extLst>
          </p:cNvPr>
          <p:cNvGrpSpPr/>
          <p:nvPr/>
        </p:nvGrpSpPr>
        <p:grpSpPr>
          <a:xfrm>
            <a:off x="5574583" y="1004738"/>
            <a:ext cx="331200" cy="1835117"/>
            <a:chOff x="5410200" y="1004738"/>
            <a:chExt cx="331200" cy="1835117"/>
          </a:xfrm>
        </p:grpSpPr>
        <p:sp>
          <p:nvSpPr>
            <p:cNvPr id="303" name="Rectangle 48">
              <a:extLst>
                <a:ext uri="{FF2B5EF4-FFF2-40B4-BE49-F238E27FC236}">
                  <a16:creationId xmlns:a16="http://schemas.microsoft.com/office/drawing/2014/main" id="{18261890-CE35-49F9-B040-315B1B3F0E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04" name="Rectangle 29">
              <a:extLst>
                <a:ext uri="{FF2B5EF4-FFF2-40B4-BE49-F238E27FC236}">
                  <a16:creationId xmlns:a16="http://schemas.microsoft.com/office/drawing/2014/main" id="{BB975130-B9A4-4E06-87F7-2E6CF4F62E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11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05" name="Rectangle 48">
              <a:extLst>
                <a:ext uri="{FF2B5EF4-FFF2-40B4-BE49-F238E27FC236}">
                  <a16:creationId xmlns:a16="http://schemas.microsoft.com/office/drawing/2014/main" id="{D17D0EEB-34D2-42A0-BD89-5AE8B3BD0A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3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06" name="Rectangle 48">
              <a:extLst>
                <a:ext uri="{FF2B5EF4-FFF2-40B4-BE49-F238E27FC236}">
                  <a16:creationId xmlns:a16="http://schemas.microsoft.com/office/drawing/2014/main" id="{CEB489A7-F623-4F49-8A9F-CBE44B6FC3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07" name="Rectangle 48">
              <a:extLst>
                <a:ext uri="{FF2B5EF4-FFF2-40B4-BE49-F238E27FC236}">
                  <a16:creationId xmlns:a16="http://schemas.microsoft.com/office/drawing/2014/main" id="{8BADFF3B-C82E-4B71-A4A5-FDFBB6F7C2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08" name="Rectangle 48">
              <a:extLst>
                <a:ext uri="{FF2B5EF4-FFF2-40B4-BE49-F238E27FC236}">
                  <a16:creationId xmlns:a16="http://schemas.microsoft.com/office/drawing/2014/main" id="{7FBB66AD-206F-4B8E-88F7-FFE82065BE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2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09" name="Rectangle 48">
              <a:extLst>
                <a:ext uri="{FF2B5EF4-FFF2-40B4-BE49-F238E27FC236}">
                  <a16:creationId xmlns:a16="http://schemas.microsoft.com/office/drawing/2014/main" id="{2685FD37-E118-4FE8-83B6-BBAEAA7841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310" name="Group 309">
            <a:extLst>
              <a:ext uri="{FF2B5EF4-FFF2-40B4-BE49-F238E27FC236}">
                <a16:creationId xmlns:a16="http://schemas.microsoft.com/office/drawing/2014/main" id="{6A59A262-7B1F-479F-A845-262E6EE30630}"/>
              </a:ext>
            </a:extLst>
          </p:cNvPr>
          <p:cNvGrpSpPr/>
          <p:nvPr/>
        </p:nvGrpSpPr>
        <p:grpSpPr>
          <a:xfrm>
            <a:off x="5239305" y="1004738"/>
            <a:ext cx="331200" cy="1835117"/>
            <a:chOff x="5410200" y="1004738"/>
            <a:chExt cx="331200" cy="1835117"/>
          </a:xfrm>
        </p:grpSpPr>
        <p:sp>
          <p:nvSpPr>
            <p:cNvPr id="311" name="Rectangle 48">
              <a:extLst>
                <a:ext uri="{FF2B5EF4-FFF2-40B4-BE49-F238E27FC236}">
                  <a16:creationId xmlns:a16="http://schemas.microsoft.com/office/drawing/2014/main" id="{A7AFA6A8-1C31-4DB5-8858-2E389543E6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12" name="Rectangle 29">
              <a:extLst>
                <a:ext uri="{FF2B5EF4-FFF2-40B4-BE49-F238E27FC236}">
                  <a16:creationId xmlns:a16="http://schemas.microsoft.com/office/drawing/2014/main" id="{7690F476-DF7E-47C1-B981-5552F0106D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1</a:t>
              </a:r>
              <a:r>
                <a:rPr kumimoji="0" lang="en-CH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0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13" name="Rectangle 48">
              <a:extLst>
                <a:ext uri="{FF2B5EF4-FFF2-40B4-BE49-F238E27FC236}">
                  <a16:creationId xmlns:a16="http://schemas.microsoft.com/office/drawing/2014/main" id="{C077CF72-C332-446A-8495-0E1FBF0964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2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14" name="Rectangle 48">
              <a:extLst>
                <a:ext uri="{FF2B5EF4-FFF2-40B4-BE49-F238E27FC236}">
                  <a16:creationId xmlns:a16="http://schemas.microsoft.com/office/drawing/2014/main" id="{77CC9037-D59D-4F84-9313-F0403BAD6A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15" name="Rectangle 48">
              <a:extLst>
                <a:ext uri="{FF2B5EF4-FFF2-40B4-BE49-F238E27FC236}">
                  <a16:creationId xmlns:a16="http://schemas.microsoft.com/office/drawing/2014/main" id="{7FF2A22B-4172-4C76-A67D-AB6EF23446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H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W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16" name="Rectangle 48">
              <a:extLst>
                <a:ext uri="{FF2B5EF4-FFF2-40B4-BE49-F238E27FC236}">
                  <a16:creationId xmlns:a16="http://schemas.microsoft.com/office/drawing/2014/main" id="{B3FBD2C9-B558-4F55-A240-DE6DFBD9A9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1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17" name="Rectangle 48">
              <a:extLst>
                <a:ext uri="{FF2B5EF4-FFF2-40B4-BE49-F238E27FC236}">
                  <a16:creationId xmlns:a16="http://schemas.microsoft.com/office/drawing/2014/main" id="{D2517B42-73CA-4024-9080-CE7F3D2178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318" name="Group 317">
            <a:extLst>
              <a:ext uri="{FF2B5EF4-FFF2-40B4-BE49-F238E27FC236}">
                <a16:creationId xmlns:a16="http://schemas.microsoft.com/office/drawing/2014/main" id="{1A7F16A8-FDF7-42DF-B54D-82F6AF89042C}"/>
              </a:ext>
            </a:extLst>
          </p:cNvPr>
          <p:cNvGrpSpPr/>
          <p:nvPr/>
        </p:nvGrpSpPr>
        <p:grpSpPr>
          <a:xfrm>
            <a:off x="4907835" y="1004738"/>
            <a:ext cx="331200" cy="1835117"/>
            <a:chOff x="5410200" y="1004738"/>
            <a:chExt cx="331200" cy="1835117"/>
          </a:xfrm>
        </p:grpSpPr>
        <p:sp>
          <p:nvSpPr>
            <p:cNvPr id="319" name="Rectangle 48">
              <a:extLst>
                <a:ext uri="{FF2B5EF4-FFF2-40B4-BE49-F238E27FC236}">
                  <a16:creationId xmlns:a16="http://schemas.microsoft.com/office/drawing/2014/main" id="{A5F109F5-FEB0-47A5-9D1C-E218C2241E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H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W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20" name="Rectangle 29">
              <a:extLst>
                <a:ext uri="{FF2B5EF4-FFF2-40B4-BE49-F238E27FC236}">
                  <a16:creationId xmlns:a16="http://schemas.microsoft.com/office/drawing/2014/main" id="{0DD24DE9-AB7D-4594-A3FF-8F3F629F86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9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21" name="Rectangle 48">
              <a:extLst>
                <a:ext uri="{FF2B5EF4-FFF2-40B4-BE49-F238E27FC236}">
                  <a16:creationId xmlns:a16="http://schemas.microsoft.com/office/drawing/2014/main" id="{415089C7-3623-4DBD-8368-94D66D7A74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1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22" name="Rectangle 48">
              <a:extLst>
                <a:ext uri="{FF2B5EF4-FFF2-40B4-BE49-F238E27FC236}">
                  <a16:creationId xmlns:a16="http://schemas.microsoft.com/office/drawing/2014/main" id="{FAA34AD9-82AE-47AB-B896-65DCA9864F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H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W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23" name="Rectangle 48">
              <a:extLst>
                <a:ext uri="{FF2B5EF4-FFF2-40B4-BE49-F238E27FC236}">
                  <a16:creationId xmlns:a16="http://schemas.microsoft.com/office/drawing/2014/main" id="{A2152364-4EEA-423A-A044-042BB12C1E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4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24" name="Rectangle 48">
              <a:extLst>
                <a:ext uri="{FF2B5EF4-FFF2-40B4-BE49-F238E27FC236}">
                  <a16:creationId xmlns:a16="http://schemas.microsoft.com/office/drawing/2014/main" id="{4B168F5F-8257-4479-BD5E-A95BB36EC0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25" name="Rectangle 48">
              <a:extLst>
                <a:ext uri="{FF2B5EF4-FFF2-40B4-BE49-F238E27FC236}">
                  <a16:creationId xmlns:a16="http://schemas.microsoft.com/office/drawing/2014/main" id="{8350DDDC-D771-4A59-B0BA-BF11B15353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326" name="Group 325">
            <a:extLst>
              <a:ext uri="{FF2B5EF4-FFF2-40B4-BE49-F238E27FC236}">
                <a16:creationId xmlns:a16="http://schemas.microsoft.com/office/drawing/2014/main" id="{DE7BA189-51B5-4EB6-9846-D47A8E290126}"/>
              </a:ext>
            </a:extLst>
          </p:cNvPr>
          <p:cNvGrpSpPr/>
          <p:nvPr/>
        </p:nvGrpSpPr>
        <p:grpSpPr>
          <a:xfrm>
            <a:off x="4576363" y="1004738"/>
            <a:ext cx="331200" cy="1835117"/>
            <a:chOff x="5410200" y="1004738"/>
            <a:chExt cx="331200" cy="1835117"/>
          </a:xfrm>
        </p:grpSpPr>
        <p:sp>
          <p:nvSpPr>
            <p:cNvPr id="327" name="Rectangle 48">
              <a:extLst>
                <a:ext uri="{FF2B5EF4-FFF2-40B4-BE49-F238E27FC236}">
                  <a16:creationId xmlns:a16="http://schemas.microsoft.com/office/drawing/2014/main" id="{5C3374E5-8F34-4259-A78D-063086340B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6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28" name="Rectangle 29">
              <a:extLst>
                <a:ext uri="{FF2B5EF4-FFF2-40B4-BE49-F238E27FC236}">
                  <a16:creationId xmlns:a16="http://schemas.microsoft.com/office/drawing/2014/main" id="{3E826BE3-D567-465F-AB3E-FC6CEEBF64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8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29" name="Rectangle 48">
              <a:extLst>
                <a:ext uri="{FF2B5EF4-FFF2-40B4-BE49-F238E27FC236}">
                  <a16:creationId xmlns:a16="http://schemas.microsoft.com/office/drawing/2014/main" id="{040D80C0-C403-44E9-99ED-17593D1C7C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30" name="Rectangle 48">
              <a:extLst>
                <a:ext uri="{FF2B5EF4-FFF2-40B4-BE49-F238E27FC236}">
                  <a16:creationId xmlns:a16="http://schemas.microsoft.com/office/drawing/2014/main" id="{47CF507F-CAA1-4948-A616-409E3C4BB6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4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31" name="Rectangle 48">
              <a:extLst>
                <a:ext uri="{FF2B5EF4-FFF2-40B4-BE49-F238E27FC236}">
                  <a16:creationId xmlns:a16="http://schemas.microsoft.com/office/drawing/2014/main" id="{2F3AA7DD-61BD-42A2-AB2E-E4EBE7F7B8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3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32" name="Rectangle 48">
              <a:extLst>
                <a:ext uri="{FF2B5EF4-FFF2-40B4-BE49-F238E27FC236}">
                  <a16:creationId xmlns:a16="http://schemas.microsoft.com/office/drawing/2014/main" id="{9EBA70D1-8405-47BD-A9C1-C3226FA131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33" name="Rectangle 48">
              <a:extLst>
                <a:ext uri="{FF2B5EF4-FFF2-40B4-BE49-F238E27FC236}">
                  <a16:creationId xmlns:a16="http://schemas.microsoft.com/office/drawing/2014/main" id="{0810E8DA-8DC3-4FE5-9A89-90A722B45B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334" name="Group 333">
            <a:extLst>
              <a:ext uri="{FF2B5EF4-FFF2-40B4-BE49-F238E27FC236}">
                <a16:creationId xmlns:a16="http://schemas.microsoft.com/office/drawing/2014/main" id="{BC666277-2CBB-46EC-838E-0C7B13DB300E}"/>
              </a:ext>
            </a:extLst>
          </p:cNvPr>
          <p:cNvGrpSpPr/>
          <p:nvPr/>
        </p:nvGrpSpPr>
        <p:grpSpPr>
          <a:xfrm>
            <a:off x="4244893" y="1004738"/>
            <a:ext cx="331200" cy="1835117"/>
            <a:chOff x="5410200" y="1004738"/>
            <a:chExt cx="331200" cy="1835117"/>
          </a:xfrm>
        </p:grpSpPr>
        <p:sp>
          <p:nvSpPr>
            <p:cNvPr id="335" name="Rectangle 48">
              <a:extLst>
                <a:ext uri="{FF2B5EF4-FFF2-40B4-BE49-F238E27FC236}">
                  <a16:creationId xmlns:a16="http://schemas.microsoft.com/office/drawing/2014/main" id="{297F945E-8439-4238-B96E-115E46847A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5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36" name="Rectangle 29">
              <a:extLst>
                <a:ext uri="{FF2B5EF4-FFF2-40B4-BE49-F238E27FC236}">
                  <a16:creationId xmlns:a16="http://schemas.microsoft.com/office/drawing/2014/main" id="{234ED10A-8BF0-43DC-B80F-E1C9781963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7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37" name="Rectangle 48">
              <a:extLst>
                <a:ext uri="{FF2B5EF4-FFF2-40B4-BE49-F238E27FC236}">
                  <a16:creationId xmlns:a16="http://schemas.microsoft.com/office/drawing/2014/main" id="{387A1859-590F-4BE2-810A-4A6E696515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38" name="Rectangle 48">
              <a:extLst>
                <a:ext uri="{FF2B5EF4-FFF2-40B4-BE49-F238E27FC236}">
                  <a16:creationId xmlns:a16="http://schemas.microsoft.com/office/drawing/2014/main" id="{EF5B30EB-E433-4708-91AE-AA87A2BC61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3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39" name="Rectangle 48">
              <a:extLst>
                <a:ext uri="{FF2B5EF4-FFF2-40B4-BE49-F238E27FC236}">
                  <a16:creationId xmlns:a16="http://schemas.microsoft.com/office/drawing/2014/main" id="{6EF03208-866E-4C87-9D31-A40DD67D47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2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0" name="Rectangle 48">
              <a:extLst>
                <a:ext uri="{FF2B5EF4-FFF2-40B4-BE49-F238E27FC236}">
                  <a16:creationId xmlns:a16="http://schemas.microsoft.com/office/drawing/2014/main" id="{3589C470-B0A0-4CDD-8141-D072CE5F5E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1" name="Rectangle 48">
              <a:extLst>
                <a:ext uri="{FF2B5EF4-FFF2-40B4-BE49-F238E27FC236}">
                  <a16:creationId xmlns:a16="http://schemas.microsoft.com/office/drawing/2014/main" id="{6B64D656-AA6D-4CF1-A146-1DF571C714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D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342" name="Group 341">
            <a:extLst>
              <a:ext uri="{FF2B5EF4-FFF2-40B4-BE49-F238E27FC236}">
                <a16:creationId xmlns:a16="http://schemas.microsoft.com/office/drawing/2014/main" id="{35D5D976-C5CB-4915-A940-F1F859F0DCEB}"/>
              </a:ext>
            </a:extLst>
          </p:cNvPr>
          <p:cNvGrpSpPr/>
          <p:nvPr/>
        </p:nvGrpSpPr>
        <p:grpSpPr>
          <a:xfrm>
            <a:off x="3909615" y="1004738"/>
            <a:ext cx="331200" cy="1835117"/>
            <a:chOff x="5410200" y="1004738"/>
            <a:chExt cx="331200" cy="1835117"/>
          </a:xfrm>
        </p:grpSpPr>
        <p:sp>
          <p:nvSpPr>
            <p:cNvPr id="343" name="Rectangle 48">
              <a:extLst>
                <a:ext uri="{FF2B5EF4-FFF2-40B4-BE49-F238E27FC236}">
                  <a16:creationId xmlns:a16="http://schemas.microsoft.com/office/drawing/2014/main" id="{DB108FB9-796F-4D35-BC0A-CC04642431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4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4" name="Rectangle 29">
              <a:extLst>
                <a:ext uri="{FF2B5EF4-FFF2-40B4-BE49-F238E27FC236}">
                  <a16:creationId xmlns:a16="http://schemas.microsoft.com/office/drawing/2014/main" id="{B433B9A4-94B1-4C87-A6E1-55518397A4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6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5" name="Rectangle 48">
              <a:extLst>
                <a:ext uri="{FF2B5EF4-FFF2-40B4-BE49-F238E27FC236}">
                  <a16:creationId xmlns:a16="http://schemas.microsoft.com/office/drawing/2014/main" id="{01CE9CD9-3BA8-48AF-97F3-8DBD484E47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6" name="Rectangle 48">
              <a:extLst>
                <a:ext uri="{FF2B5EF4-FFF2-40B4-BE49-F238E27FC236}">
                  <a16:creationId xmlns:a16="http://schemas.microsoft.com/office/drawing/2014/main" id="{615243F1-AB54-43A6-B06A-0C6CE1214A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2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7" name="Rectangle 48">
              <a:extLst>
                <a:ext uri="{FF2B5EF4-FFF2-40B4-BE49-F238E27FC236}">
                  <a16:creationId xmlns:a16="http://schemas.microsoft.com/office/drawing/2014/main" id="{28949A8F-4EB4-4CC9-BBAF-C67DBBE384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1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8" name="Rectangle 48">
              <a:extLst>
                <a:ext uri="{FF2B5EF4-FFF2-40B4-BE49-F238E27FC236}">
                  <a16:creationId xmlns:a16="http://schemas.microsoft.com/office/drawing/2014/main" id="{B8EFCFE0-6C94-4A1A-8750-7EBCECD3A6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D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9" name="Rectangle 48">
              <a:extLst>
                <a:ext uri="{FF2B5EF4-FFF2-40B4-BE49-F238E27FC236}">
                  <a16:creationId xmlns:a16="http://schemas.microsoft.com/office/drawing/2014/main" id="{B3BB5F8C-F65C-4C77-9345-C1A0847159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F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350" name="Group 349">
            <a:extLst>
              <a:ext uri="{FF2B5EF4-FFF2-40B4-BE49-F238E27FC236}">
                <a16:creationId xmlns:a16="http://schemas.microsoft.com/office/drawing/2014/main" id="{F64DB39A-2EDA-4EE0-89CA-B7E7863F05E0}"/>
              </a:ext>
            </a:extLst>
          </p:cNvPr>
          <p:cNvGrpSpPr/>
          <p:nvPr/>
        </p:nvGrpSpPr>
        <p:grpSpPr>
          <a:xfrm>
            <a:off x="3578145" y="1004738"/>
            <a:ext cx="331200" cy="1835117"/>
            <a:chOff x="5410200" y="1004738"/>
            <a:chExt cx="331200" cy="1835117"/>
          </a:xfrm>
        </p:grpSpPr>
        <p:sp>
          <p:nvSpPr>
            <p:cNvPr id="351" name="Rectangle 48">
              <a:extLst>
                <a:ext uri="{FF2B5EF4-FFF2-40B4-BE49-F238E27FC236}">
                  <a16:creationId xmlns:a16="http://schemas.microsoft.com/office/drawing/2014/main" id="{948C3007-FCCB-4C6E-AC3E-7A3E53F18A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3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2" name="Rectangle 29">
              <a:extLst>
                <a:ext uri="{FF2B5EF4-FFF2-40B4-BE49-F238E27FC236}">
                  <a16:creationId xmlns:a16="http://schemas.microsoft.com/office/drawing/2014/main" id="{99A1184C-590C-48A6-B563-6107C0ED8F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5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3" name="Rectangle 48">
              <a:extLst>
                <a:ext uri="{FF2B5EF4-FFF2-40B4-BE49-F238E27FC236}">
                  <a16:creationId xmlns:a16="http://schemas.microsoft.com/office/drawing/2014/main" id="{F7C02F4A-2BDB-4EDC-B5CD-C21DA4AA58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4" name="Rectangle 48">
              <a:extLst>
                <a:ext uri="{FF2B5EF4-FFF2-40B4-BE49-F238E27FC236}">
                  <a16:creationId xmlns:a16="http://schemas.microsoft.com/office/drawing/2014/main" id="{BDA0FFCA-B617-4185-A4E4-C01BE10E6F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1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5" name="Rectangle 48">
              <a:extLst>
                <a:ext uri="{FF2B5EF4-FFF2-40B4-BE49-F238E27FC236}">
                  <a16:creationId xmlns:a16="http://schemas.microsoft.com/office/drawing/2014/main" id="{D0A0FC86-ADFC-4188-A139-A278280217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D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6" name="Rectangle 48">
              <a:extLst>
                <a:ext uri="{FF2B5EF4-FFF2-40B4-BE49-F238E27FC236}">
                  <a16:creationId xmlns:a16="http://schemas.microsoft.com/office/drawing/2014/main" id="{C1B0E32B-96BA-4122-95E4-2EEAEF7498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F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7" name="Rectangle 48">
              <a:extLst>
                <a:ext uri="{FF2B5EF4-FFF2-40B4-BE49-F238E27FC236}">
                  <a16:creationId xmlns:a16="http://schemas.microsoft.com/office/drawing/2014/main" id="{1BCD692A-E03D-446D-805F-8727CCA169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390" name="Group 389">
            <a:extLst>
              <a:ext uri="{FF2B5EF4-FFF2-40B4-BE49-F238E27FC236}">
                <a16:creationId xmlns:a16="http://schemas.microsoft.com/office/drawing/2014/main" id="{D0D0D1D7-221D-499B-A7D7-74C40B469889}"/>
              </a:ext>
            </a:extLst>
          </p:cNvPr>
          <p:cNvGrpSpPr/>
          <p:nvPr/>
        </p:nvGrpSpPr>
        <p:grpSpPr>
          <a:xfrm>
            <a:off x="3248214" y="1004738"/>
            <a:ext cx="331200" cy="1835117"/>
            <a:chOff x="5410200" y="1004738"/>
            <a:chExt cx="331200" cy="1835117"/>
          </a:xfrm>
        </p:grpSpPr>
        <p:sp>
          <p:nvSpPr>
            <p:cNvPr id="391" name="Rectangle 48">
              <a:extLst>
                <a:ext uri="{FF2B5EF4-FFF2-40B4-BE49-F238E27FC236}">
                  <a16:creationId xmlns:a16="http://schemas.microsoft.com/office/drawing/2014/main" id="{142C9FB2-4DFA-45FE-9967-3D16C5807E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2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92" name="Rectangle 29">
              <a:extLst>
                <a:ext uri="{FF2B5EF4-FFF2-40B4-BE49-F238E27FC236}">
                  <a16:creationId xmlns:a16="http://schemas.microsoft.com/office/drawing/2014/main" id="{13C845B4-BBD0-4E88-86A5-1201EC939C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4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93" name="Rectangle 48">
              <a:extLst>
                <a:ext uri="{FF2B5EF4-FFF2-40B4-BE49-F238E27FC236}">
                  <a16:creationId xmlns:a16="http://schemas.microsoft.com/office/drawing/2014/main" id="{4FC63368-BB30-4160-8128-E1956EDEE1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94" name="Rectangle 48">
              <a:extLst>
                <a:ext uri="{FF2B5EF4-FFF2-40B4-BE49-F238E27FC236}">
                  <a16:creationId xmlns:a16="http://schemas.microsoft.com/office/drawing/2014/main" id="{5A872067-9D5D-455D-B495-E18252EE3F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D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95" name="Rectangle 48">
              <a:extLst>
                <a:ext uri="{FF2B5EF4-FFF2-40B4-BE49-F238E27FC236}">
                  <a16:creationId xmlns:a16="http://schemas.microsoft.com/office/drawing/2014/main" id="{EB1BAB0E-8365-4C09-B376-99F62A1D9B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F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96" name="Rectangle 48">
              <a:extLst>
                <a:ext uri="{FF2B5EF4-FFF2-40B4-BE49-F238E27FC236}">
                  <a16:creationId xmlns:a16="http://schemas.microsoft.com/office/drawing/2014/main" id="{CABB04FE-6DE0-4414-A1A8-D9186CBEA9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97" name="Rectangle 48">
              <a:extLst>
                <a:ext uri="{FF2B5EF4-FFF2-40B4-BE49-F238E27FC236}">
                  <a16:creationId xmlns:a16="http://schemas.microsoft.com/office/drawing/2014/main" id="{D449F55E-6A28-4068-9352-3D600B69D6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398" name="Group 397">
            <a:extLst>
              <a:ext uri="{FF2B5EF4-FFF2-40B4-BE49-F238E27FC236}">
                <a16:creationId xmlns:a16="http://schemas.microsoft.com/office/drawing/2014/main" id="{83D1EE34-BD69-4228-8815-3E2F99EC7E75}"/>
              </a:ext>
            </a:extLst>
          </p:cNvPr>
          <p:cNvGrpSpPr/>
          <p:nvPr/>
        </p:nvGrpSpPr>
        <p:grpSpPr>
          <a:xfrm>
            <a:off x="2916744" y="1004738"/>
            <a:ext cx="331200" cy="1835117"/>
            <a:chOff x="5410200" y="1004738"/>
            <a:chExt cx="331200" cy="1835117"/>
          </a:xfrm>
        </p:grpSpPr>
        <p:sp>
          <p:nvSpPr>
            <p:cNvPr id="399" name="Rectangle 48">
              <a:extLst>
                <a:ext uri="{FF2B5EF4-FFF2-40B4-BE49-F238E27FC236}">
                  <a16:creationId xmlns:a16="http://schemas.microsoft.com/office/drawing/2014/main" id="{CDFC79D4-F0D6-4806-BBCC-A199E0E367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1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0" name="Rectangle 29">
              <a:extLst>
                <a:ext uri="{FF2B5EF4-FFF2-40B4-BE49-F238E27FC236}">
                  <a16:creationId xmlns:a16="http://schemas.microsoft.com/office/drawing/2014/main" id="{8456C1BF-C019-45CA-9136-7AF43E6027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3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1" name="Rectangle 48">
              <a:extLst>
                <a:ext uri="{FF2B5EF4-FFF2-40B4-BE49-F238E27FC236}">
                  <a16:creationId xmlns:a16="http://schemas.microsoft.com/office/drawing/2014/main" id="{603066F0-C071-4BB9-915E-ED891C4BA2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D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2" name="Rectangle 48">
              <a:extLst>
                <a:ext uri="{FF2B5EF4-FFF2-40B4-BE49-F238E27FC236}">
                  <a16:creationId xmlns:a16="http://schemas.microsoft.com/office/drawing/2014/main" id="{970BA58B-509E-4458-8B4B-FA40620B25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F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3" name="Rectangle 48">
              <a:extLst>
                <a:ext uri="{FF2B5EF4-FFF2-40B4-BE49-F238E27FC236}">
                  <a16:creationId xmlns:a16="http://schemas.microsoft.com/office/drawing/2014/main" id="{ACFC700F-1EF3-4765-B4A7-89DB13F1E1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4" name="Rectangle 48">
              <a:extLst>
                <a:ext uri="{FF2B5EF4-FFF2-40B4-BE49-F238E27FC236}">
                  <a16:creationId xmlns:a16="http://schemas.microsoft.com/office/drawing/2014/main" id="{62E8CF34-1D1A-44E1-81AE-291184DC8D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5" name="Rectangle 48">
              <a:extLst>
                <a:ext uri="{FF2B5EF4-FFF2-40B4-BE49-F238E27FC236}">
                  <a16:creationId xmlns:a16="http://schemas.microsoft.com/office/drawing/2014/main" id="{6B08EDC5-DFB0-47A0-8E71-4AD7900E0D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406" name="Group 405">
            <a:extLst>
              <a:ext uri="{FF2B5EF4-FFF2-40B4-BE49-F238E27FC236}">
                <a16:creationId xmlns:a16="http://schemas.microsoft.com/office/drawing/2014/main" id="{04D9F499-8E91-4BB3-880A-CCC85C9720BB}"/>
              </a:ext>
            </a:extLst>
          </p:cNvPr>
          <p:cNvGrpSpPr/>
          <p:nvPr/>
        </p:nvGrpSpPr>
        <p:grpSpPr>
          <a:xfrm>
            <a:off x="2581466" y="1004738"/>
            <a:ext cx="331200" cy="1835117"/>
            <a:chOff x="5410200" y="1004738"/>
            <a:chExt cx="331200" cy="1835117"/>
          </a:xfrm>
        </p:grpSpPr>
        <p:sp>
          <p:nvSpPr>
            <p:cNvPr id="407" name="Rectangle 48">
              <a:extLst>
                <a:ext uri="{FF2B5EF4-FFF2-40B4-BE49-F238E27FC236}">
                  <a16:creationId xmlns:a16="http://schemas.microsoft.com/office/drawing/2014/main" id="{27B534A0-1731-4C7B-AC8C-3E952B8E9F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D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8" name="Rectangle 29">
              <a:extLst>
                <a:ext uri="{FF2B5EF4-FFF2-40B4-BE49-F238E27FC236}">
                  <a16:creationId xmlns:a16="http://schemas.microsoft.com/office/drawing/2014/main" id="{19AE8AE4-23C5-411E-A72A-CF75831428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2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9" name="Rectangle 48">
              <a:extLst>
                <a:ext uri="{FF2B5EF4-FFF2-40B4-BE49-F238E27FC236}">
                  <a16:creationId xmlns:a16="http://schemas.microsoft.com/office/drawing/2014/main" id="{D60C497F-5863-432A-872C-7CC5B7AB8E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F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0" name="Rectangle 48">
              <a:extLst>
                <a:ext uri="{FF2B5EF4-FFF2-40B4-BE49-F238E27FC236}">
                  <a16:creationId xmlns:a16="http://schemas.microsoft.com/office/drawing/2014/main" id="{259E1573-4CCB-4122-9F76-DDF3F9C6E2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1" name="Rectangle 48">
              <a:extLst>
                <a:ext uri="{FF2B5EF4-FFF2-40B4-BE49-F238E27FC236}">
                  <a16:creationId xmlns:a16="http://schemas.microsoft.com/office/drawing/2014/main" id="{E7AD8661-72B6-434D-BAAE-A37760DEA8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2" name="Rectangle 48">
              <a:extLst>
                <a:ext uri="{FF2B5EF4-FFF2-40B4-BE49-F238E27FC236}">
                  <a16:creationId xmlns:a16="http://schemas.microsoft.com/office/drawing/2014/main" id="{FFDF3ED4-98B5-48BE-80CC-22D8F973FC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3" name="Rectangle 48">
              <a:extLst>
                <a:ext uri="{FF2B5EF4-FFF2-40B4-BE49-F238E27FC236}">
                  <a16:creationId xmlns:a16="http://schemas.microsoft.com/office/drawing/2014/main" id="{B05C23C0-D121-4693-B294-D836B1DE4A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414" name="Group 413">
            <a:extLst>
              <a:ext uri="{FF2B5EF4-FFF2-40B4-BE49-F238E27FC236}">
                <a16:creationId xmlns:a16="http://schemas.microsoft.com/office/drawing/2014/main" id="{D168BC2F-0974-4F0A-BFFB-E18AAB4F1C15}"/>
              </a:ext>
            </a:extLst>
          </p:cNvPr>
          <p:cNvGrpSpPr/>
          <p:nvPr/>
        </p:nvGrpSpPr>
        <p:grpSpPr>
          <a:xfrm>
            <a:off x="2249996" y="1004738"/>
            <a:ext cx="331200" cy="1835117"/>
            <a:chOff x="5410200" y="1004738"/>
            <a:chExt cx="331200" cy="1835117"/>
          </a:xfrm>
        </p:grpSpPr>
        <p:sp>
          <p:nvSpPr>
            <p:cNvPr id="415" name="Rectangle 48">
              <a:extLst>
                <a:ext uri="{FF2B5EF4-FFF2-40B4-BE49-F238E27FC236}">
                  <a16:creationId xmlns:a16="http://schemas.microsoft.com/office/drawing/2014/main" id="{DF6050E3-65BA-4872-BF70-2695E8DD5D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F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6" name="Rectangle 29">
              <a:extLst>
                <a:ext uri="{FF2B5EF4-FFF2-40B4-BE49-F238E27FC236}">
                  <a16:creationId xmlns:a16="http://schemas.microsoft.com/office/drawing/2014/main" id="{E633F1E3-BF51-4A22-A2FE-6031B8D6AD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1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7" name="Rectangle 48">
              <a:extLst>
                <a:ext uri="{FF2B5EF4-FFF2-40B4-BE49-F238E27FC236}">
                  <a16:creationId xmlns:a16="http://schemas.microsoft.com/office/drawing/2014/main" id="{D4FCBAF0-A16A-4869-AC17-83637C14CE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8" name="Rectangle 48">
              <a:extLst>
                <a:ext uri="{FF2B5EF4-FFF2-40B4-BE49-F238E27FC236}">
                  <a16:creationId xmlns:a16="http://schemas.microsoft.com/office/drawing/2014/main" id="{65EE864A-41B2-4B33-9FF8-1150A7CF83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9" name="Rectangle 48">
              <a:extLst>
                <a:ext uri="{FF2B5EF4-FFF2-40B4-BE49-F238E27FC236}">
                  <a16:creationId xmlns:a16="http://schemas.microsoft.com/office/drawing/2014/main" id="{65D34BCB-11DF-4DD0-BF8B-DE25D4AE1B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20" name="Rectangle 48">
              <a:extLst>
                <a:ext uri="{FF2B5EF4-FFF2-40B4-BE49-F238E27FC236}">
                  <a16:creationId xmlns:a16="http://schemas.microsoft.com/office/drawing/2014/main" id="{18D60625-9BC7-4C6D-99B1-E813F3C54B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21" name="Rectangle 48">
              <a:extLst>
                <a:ext uri="{FF2B5EF4-FFF2-40B4-BE49-F238E27FC236}">
                  <a16:creationId xmlns:a16="http://schemas.microsoft.com/office/drawing/2014/main" id="{FC1191EF-0526-421E-9971-AA816F7AF7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sp>
        <p:nvSpPr>
          <p:cNvPr id="425" name="Rectangle 29">
            <a:extLst>
              <a:ext uri="{FF2B5EF4-FFF2-40B4-BE49-F238E27FC236}">
                <a16:creationId xmlns:a16="http://schemas.microsoft.com/office/drawing/2014/main" id="{AED3A31C-147D-48A2-BB70-585A3895D5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98602" y="1004752"/>
            <a:ext cx="724441" cy="324000"/>
          </a:xfrm>
          <a:prstGeom prst="rect">
            <a:avLst/>
          </a:prstGeom>
          <a:noFill/>
          <a:ln w="635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no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CH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 panose="020B0604030504040204" pitchFamily="34" charset="0"/>
                <a:ea typeface="ＭＳ Ｐゴシック" panose="020B0600070205080204" pitchFamily="34" charset="-128"/>
                <a:cs typeface="+mn-cs"/>
              </a:rPr>
              <a:t>Cycle</a:t>
            </a:r>
            <a:endParaRPr kumimoji="0" lang="en-CH" altLang="en-CH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graphicFrame>
        <p:nvGraphicFramePr>
          <p:cNvPr id="183" name="Table 182">
            <a:extLst>
              <a:ext uri="{FF2B5EF4-FFF2-40B4-BE49-F238E27FC236}">
                <a16:creationId xmlns:a16="http://schemas.microsoft.com/office/drawing/2014/main" id="{EC8722A4-BC07-4377-AF70-204E93F2B8BB}"/>
              </a:ext>
            </a:extLst>
          </p:cNvPr>
          <p:cNvGraphicFramePr>
            <a:graphicFrameLocks noGrp="1"/>
          </p:cNvGraphicFramePr>
          <p:nvPr>
            <p:extLst/>
          </p:nvPr>
        </p:nvGraphicFramePr>
        <p:xfrm>
          <a:off x="221457" y="1347785"/>
          <a:ext cx="2013700" cy="1521295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468000">
                  <a:extLst>
                    <a:ext uri="{9D8B030D-6E8A-4147-A177-3AD203B41FA5}">
                      <a16:colId xmlns:a16="http://schemas.microsoft.com/office/drawing/2014/main" val="3682851229"/>
                    </a:ext>
                  </a:extLst>
                </a:gridCol>
                <a:gridCol w="792000">
                  <a:extLst>
                    <a:ext uri="{9D8B030D-6E8A-4147-A177-3AD203B41FA5}">
                      <a16:colId xmlns:a16="http://schemas.microsoft.com/office/drawing/2014/main" val="617141317"/>
                    </a:ext>
                  </a:extLst>
                </a:gridCol>
                <a:gridCol w="288000">
                  <a:extLst>
                    <a:ext uri="{9D8B030D-6E8A-4147-A177-3AD203B41FA5}">
                      <a16:colId xmlns:a16="http://schemas.microsoft.com/office/drawing/2014/main" val="1426253014"/>
                    </a:ext>
                  </a:extLst>
                </a:gridCol>
                <a:gridCol w="465700">
                  <a:extLst>
                    <a:ext uri="{9D8B030D-6E8A-4147-A177-3AD203B41FA5}">
                      <a16:colId xmlns:a16="http://schemas.microsoft.com/office/drawing/2014/main" val="3517611654"/>
                    </a:ext>
                  </a:extLst>
                </a:gridCol>
              </a:tblGrid>
              <a:tr h="171963"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MUL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R1, R2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  <a:sym typeface="Wingdings" panose="05000000000000000000" pitchFamily="2" charset="2"/>
                        </a:rPr>
                        <a:t>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R3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296241112"/>
                  </a:ext>
                </a:extLst>
              </a:tr>
              <a:tr h="274495"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ADD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R3, R4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  <a:sym typeface="Wingdings" panose="05000000000000000000" pitchFamily="2" charset="2"/>
                        </a:rPr>
                        <a:t>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R5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263739423"/>
                  </a:ext>
                </a:extLst>
              </a:tr>
              <a:tr h="216000"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ADD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R2, R6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  <a:sym typeface="Wingdings" panose="05000000000000000000" pitchFamily="2" charset="2"/>
                        </a:rPr>
                        <a:t>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R7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702113013"/>
                  </a:ext>
                </a:extLst>
              </a:tr>
              <a:tr h="216000"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ADD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R8, R9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  <a:sym typeface="Wingdings" panose="05000000000000000000" pitchFamily="2" charset="2"/>
                        </a:rPr>
                        <a:t>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R10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152265442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MUL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R7, R10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  <a:sym typeface="Wingdings" panose="05000000000000000000" pitchFamily="2" charset="2"/>
                        </a:rPr>
                        <a:t>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R11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4281479556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ADD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R5, R11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  <a:sym typeface="Wingdings" panose="05000000000000000000" pitchFamily="2" charset="2"/>
                        </a:rPr>
                        <a:t>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R5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928953267"/>
                  </a:ext>
                </a:extLst>
              </a:tr>
            </a:tbl>
          </a:graphicData>
        </a:graphic>
      </p:graphicFrame>
      <p:graphicFrame>
        <p:nvGraphicFramePr>
          <p:cNvPr id="184" name="Table 183">
            <a:extLst>
              <a:ext uri="{FF2B5EF4-FFF2-40B4-BE49-F238E27FC236}">
                <a16:creationId xmlns:a16="http://schemas.microsoft.com/office/drawing/2014/main" id="{7A2E9571-4F7F-4E45-9354-8C0E03B9BC15}"/>
              </a:ext>
            </a:extLst>
          </p:cNvPr>
          <p:cNvGraphicFramePr>
            <a:graphicFrameLocks noGrp="1"/>
          </p:cNvGraphicFramePr>
          <p:nvPr/>
        </p:nvGraphicFramePr>
        <p:xfrm>
          <a:off x="2805320" y="3198590"/>
          <a:ext cx="2500215" cy="1512190"/>
        </p:xfrm>
        <a:graphic>
          <a:graphicData uri="http://schemas.openxmlformats.org/drawingml/2006/table">
            <a:tbl>
              <a:tblPr firstRow="1" bandRow="1"/>
              <a:tblGrid>
                <a:gridCol w="196215">
                  <a:extLst>
                    <a:ext uri="{9D8B030D-6E8A-4147-A177-3AD203B41FA5}">
                      <a16:colId xmlns:a16="http://schemas.microsoft.com/office/drawing/2014/main" val="1480437428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1920182586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3827485233"/>
                    </a:ext>
                  </a:extLst>
                </a:gridCol>
                <a:gridCol w="432000">
                  <a:extLst>
                    <a:ext uri="{9D8B030D-6E8A-4147-A177-3AD203B41FA5}">
                      <a16:colId xmlns:a16="http://schemas.microsoft.com/office/drawing/2014/main" val="1951423778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3246411041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66036803"/>
                    </a:ext>
                  </a:extLst>
                </a:gridCol>
                <a:gridCol w="432000">
                  <a:extLst>
                    <a:ext uri="{9D8B030D-6E8A-4147-A177-3AD203B41FA5}">
                      <a16:colId xmlns:a16="http://schemas.microsoft.com/office/drawing/2014/main" val="3471918201"/>
                    </a:ext>
                  </a:extLst>
                </a:gridCol>
              </a:tblGrid>
              <a:tr h="252095">
                <a:tc rowSpan="2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3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Source 1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 gridSpan="3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Source 2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50521989"/>
                  </a:ext>
                </a:extLst>
              </a:tr>
              <a:tr h="252095">
                <a:tc v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Tag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Value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Tag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Value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894671291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a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2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4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509852004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b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2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6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699116283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c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8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9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043214300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d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0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a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0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y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57415154"/>
                  </a:ext>
                </a:extLst>
              </a:tr>
            </a:tbl>
          </a:graphicData>
        </a:graphic>
      </p:graphicFrame>
      <p:graphicFrame>
        <p:nvGraphicFramePr>
          <p:cNvPr id="185" name="Table 184">
            <a:extLst>
              <a:ext uri="{FF2B5EF4-FFF2-40B4-BE49-F238E27FC236}">
                <a16:creationId xmlns:a16="http://schemas.microsoft.com/office/drawing/2014/main" id="{D0CE5D96-F39A-48B4-9926-7925B25BA378}"/>
              </a:ext>
            </a:extLst>
          </p:cNvPr>
          <p:cNvGraphicFramePr>
            <a:graphicFrameLocks noGrp="1"/>
          </p:cNvGraphicFramePr>
          <p:nvPr/>
        </p:nvGraphicFramePr>
        <p:xfrm>
          <a:off x="5860859" y="3198590"/>
          <a:ext cx="2500215" cy="1512190"/>
        </p:xfrm>
        <a:graphic>
          <a:graphicData uri="http://schemas.openxmlformats.org/drawingml/2006/table">
            <a:tbl>
              <a:tblPr firstRow="1" bandRow="1"/>
              <a:tblGrid>
                <a:gridCol w="196215">
                  <a:extLst>
                    <a:ext uri="{9D8B030D-6E8A-4147-A177-3AD203B41FA5}">
                      <a16:colId xmlns:a16="http://schemas.microsoft.com/office/drawing/2014/main" val="1480437428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1920182586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3827485233"/>
                    </a:ext>
                  </a:extLst>
                </a:gridCol>
                <a:gridCol w="432000">
                  <a:extLst>
                    <a:ext uri="{9D8B030D-6E8A-4147-A177-3AD203B41FA5}">
                      <a16:colId xmlns:a16="http://schemas.microsoft.com/office/drawing/2014/main" val="1951423778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3246411041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66036803"/>
                    </a:ext>
                  </a:extLst>
                </a:gridCol>
                <a:gridCol w="432000">
                  <a:extLst>
                    <a:ext uri="{9D8B030D-6E8A-4147-A177-3AD203B41FA5}">
                      <a16:colId xmlns:a16="http://schemas.microsoft.com/office/drawing/2014/main" val="3471918201"/>
                    </a:ext>
                  </a:extLst>
                </a:gridCol>
              </a:tblGrid>
              <a:tr h="252095">
                <a:tc rowSpan="2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3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Source 1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 gridSpan="3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Source 2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50521989"/>
                  </a:ext>
                </a:extLst>
              </a:tr>
              <a:tr h="252095">
                <a:tc v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Tag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Value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Tag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Value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894671291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x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2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509852004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y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8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17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99116283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z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043214300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t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857415154"/>
                  </a:ext>
                </a:extLst>
              </a:tr>
            </a:tbl>
          </a:graphicData>
        </a:graphic>
      </p:graphicFrame>
      <p:sp>
        <p:nvSpPr>
          <p:cNvPr id="188" name="TextBox 187">
            <a:extLst>
              <a:ext uri="{FF2B5EF4-FFF2-40B4-BE49-F238E27FC236}">
                <a16:creationId xmlns:a16="http://schemas.microsoft.com/office/drawing/2014/main" id="{9DC827BA-A43A-47AC-8C34-FB8792FC755C}"/>
              </a:ext>
            </a:extLst>
          </p:cNvPr>
          <p:cNvSpPr txBox="1"/>
          <p:nvPr/>
        </p:nvSpPr>
        <p:spPr>
          <a:xfrm>
            <a:off x="3780129" y="5740728"/>
            <a:ext cx="261748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/>
                <a:ea typeface="ＭＳ Ｐゴシック" panose="020B0600070205080204" pitchFamily="34" charset="-128"/>
                <a:cs typeface="+mn-cs"/>
              </a:rPr>
              <a:t>a</a:t>
            </a:r>
            <a:endParaRPr kumimoji="0" lang="en-CH" sz="11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ahoma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89" name="TextBox 188">
            <a:extLst>
              <a:ext uri="{FF2B5EF4-FFF2-40B4-BE49-F238E27FC236}">
                <a16:creationId xmlns:a16="http://schemas.microsoft.com/office/drawing/2014/main" id="{B03FAE08-7F48-4FD7-A96B-6AA726AC5CF0}"/>
              </a:ext>
            </a:extLst>
          </p:cNvPr>
          <p:cNvSpPr txBox="1"/>
          <p:nvPr/>
        </p:nvSpPr>
        <p:spPr>
          <a:xfrm>
            <a:off x="4160234" y="5740728"/>
            <a:ext cx="36294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/>
                <a:ea typeface="ＭＳ Ｐゴシック" panose="020B0600070205080204" pitchFamily="34" charset="-128"/>
                <a:cs typeface="+mn-cs"/>
              </a:rPr>
              <a:t>6</a:t>
            </a:r>
            <a:endParaRPr kumimoji="0" lang="en-CH" sz="11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ahoma"/>
              <a:ea typeface="ＭＳ Ｐゴシック" panose="020B0600070205080204" pitchFamily="34" charset="-128"/>
              <a:cs typeface="+mn-cs"/>
            </a:endParaRPr>
          </a:p>
        </p:txBody>
      </p:sp>
      <p:graphicFrame>
        <p:nvGraphicFramePr>
          <p:cNvPr id="190" name="Table 189">
            <a:extLst>
              <a:ext uri="{FF2B5EF4-FFF2-40B4-BE49-F238E27FC236}">
                <a16:creationId xmlns:a16="http://schemas.microsoft.com/office/drawing/2014/main" id="{96507179-DA28-47BF-A401-CE1195FE09B0}"/>
              </a:ext>
            </a:extLst>
          </p:cNvPr>
          <p:cNvGraphicFramePr>
            <a:graphicFrameLocks noGrp="1"/>
          </p:cNvGraphicFramePr>
          <p:nvPr>
            <p:extLst/>
          </p:nvPr>
        </p:nvGraphicFramePr>
        <p:xfrm>
          <a:off x="228600" y="3060460"/>
          <a:ext cx="2021396" cy="302400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87197">
                  <a:extLst>
                    <a:ext uri="{9D8B030D-6E8A-4147-A177-3AD203B41FA5}">
                      <a16:colId xmlns:a16="http://schemas.microsoft.com/office/drawing/2014/main" val="178228208"/>
                    </a:ext>
                  </a:extLst>
                </a:gridCol>
                <a:gridCol w="456057">
                  <a:extLst>
                    <a:ext uri="{9D8B030D-6E8A-4147-A177-3AD203B41FA5}">
                      <a16:colId xmlns:a16="http://schemas.microsoft.com/office/drawing/2014/main" val="514640341"/>
                    </a:ext>
                  </a:extLst>
                </a:gridCol>
                <a:gridCol w="374587">
                  <a:extLst>
                    <a:ext uri="{9D8B030D-6E8A-4147-A177-3AD203B41FA5}">
                      <a16:colId xmlns:a16="http://schemas.microsoft.com/office/drawing/2014/main" val="3807375684"/>
                    </a:ext>
                  </a:extLst>
                </a:gridCol>
                <a:gridCol w="503555">
                  <a:extLst>
                    <a:ext uri="{9D8B030D-6E8A-4147-A177-3AD203B41FA5}">
                      <a16:colId xmlns:a16="http://schemas.microsoft.com/office/drawing/2014/main" val="3476052078"/>
                    </a:ext>
                  </a:extLst>
                </a:gridCol>
              </a:tblGrid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200" b="0" dirty="0"/>
                        <a:t>Register</a:t>
                      </a:r>
                      <a:endParaRPr lang="en-CH" sz="1200" b="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0" dirty="0"/>
                        <a:t>Valid</a:t>
                      </a:r>
                      <a:endParaRPr lang="en-CH" sz="1200" b="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0" dirty="0"/>
                        <a:t>Tag</a:t>
                      </a:r>
                      <a:endParaRPr lang="en-CH" sz="1200" b="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0" dirty="0"/>
                        <a:t>Value</a:t>
                      </a:r>
                      <a:endParaRPr lang="en-CH" sz="1200" b="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1985566395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2667566001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R2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2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1971707030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R3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2</a:t>
                      </a:r>
                      <a:endParaRPr lang="en-CH" sz="11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45720" marR="45720" marT="0" marB="0" anchor="ctr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08806874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R4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4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806243909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R5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0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d</a:t>
                      </a:r>
                      <a:endParaRPr lang="en-CH" sz="1100" dirty="0"/>
                    </a:p>
                  </a:txBody>
                  <a:tcPr marL="45720" marR="45720" marT="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29961605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R6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6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1165326860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R7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8</a:t>
                      </a:r>
                      <a:endParaRPr lang="en-CH" sz="1100" dirty="0"/>
                    </a:p>
                  </a:txBody>
                  <a:tcPr marL="45720" marR="45720" marT="0" marB="0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053840681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R8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8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3714141881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R9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9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2696080266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R10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17</a:t>
                      </a:r>
                      <a:endParaRPr lang="en-CH" sz="1100" dirty="0"/>
                    </a:p>
                  </a:txBody>
                  <a:tcPr marL="45720" marR="45720" marT="0" marB="0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71106818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R11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0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y</a:t>
                      </a:r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97808428"/>
                  </a:ext>
                </a:extLst>
              </a:tr>
            </a:tbl>
          </a:graphicData>
        </a:graphic>
      </p:graphicFrame>
      <p:sp>
        <p:nvSpPr>
          <p:cNvPr id="191" name="TextBox 190">
            <a:extLst>
              <a:ext uri="{FF2B5EF4-FFF2-40B4-BE49-F238E27FC236}">
                <a16:creationId xmlns:a16="http://schemas.microsoft.com/office/drawing/2014/main" id="{31ECEFD3-DBE4-46C1-8D19-EE9FE30B47C9}"/>
              </a:ext>
            </a:extLst>
          </p:cNvPr>
          <p:cNvSpPr txBox="1"/>
          <p:nvPr/>
        </p:nvSpPr>
        <p:spPr>
          <a:xfrm>
            <a:off x="3731077" y="4466419"/>
            <a:ext cx="411480" cy="237744"/>
          </a:xfrm>
          <a:prstGeom prst="rect">
            <a:avLst/>
          </a:prstGeom>
          <a:solidFill>
            <a:schemeClr val="bg1"/>
          </a:solidFill>
          <a:ln w="12700">
            <a:noFill/>
          </a:ln>
        </p:spPr>
        <p:txBody>
          <a:bodyPr wrap="square" rtlCol="0">
            <a:no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432FF"/>
                </a:solidFill>
                <a:effectLst/>
                <a:uLnTx/>
                <a:uFillTx/>
                <a:latin typeface="Tahoma"/>
                <a:ea typeface="ＭＳ Ｐゴシック" panose="020B0600070205080204" pitchFamily="34" charset="-128"/>
                <a:cs typeface="+mn-cs"/>
              </a:rPr>
              <a:t>6</a:t>
            </a:r>
            <a:endParaRPr kumimoji="0" lang="en-CH" sz="1100" b="0" i="0" u="none" strike="noStrike" kern="1200" cap="none" spc="0" normalizeH="0" baseline="0" noProof="0" dirty="0">
              <a:ln>
                <a:noFill/>
              </a:ln>
              <a:solidFill>
                <a:srgbClr val="0432FF"/>
              </a:solidFill>
              <a:effectLst/>
              <a:uLnTx/>
              <a:uFillTx/>
              <a:latin typeface="Tahoma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92" name="TextBox 191">
            <a:extLst>
              <a:ext uri="{FF2B5EF4-FFF2-40B4-BE49-F238E27FC236}">
                <a16:creationId xmlns:a16="http://schemas.microsoft.com/office/drawing/2014/main" id="{36033F20-3A05-4530-97E8-6B5C1C7180AD}"/>
              </a:ext>
            </a:extLst>
          </p:cNvPr>
          <p:cNvSpPr txBox="1"/>
          <p:nvPr/>
        </p:nvSpPr>
        <p:spPr>
          <a:xfrm>
            <a:off x="3008320" y="4467600"/>
            <a:ext cx="347472" cy="237744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no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432FF"/>
                </a:solidFill>
                <a:effectLst/>
                <a:uLnTx/>
                <a:uFillTx/>
                <a:latin typeface="Tahoma"/>
                <a:ea typeface="ＭＳ Ｐゴシック" panose="020B0600070205080204" pitchFamily="34" charset="-128"/>
                <a:cs typeface="+mn-cs"/>
              </a:rPr>
              <a:t>1</a:t>
            </a:r>
            <a:endParaRPr kumimoji="0" lang="en-CH" sz="1100" b="0" i="0" u="none" strike="noStrike" kern="1200" cap="none" spc="0" normalizeH="0" baseline="0" noProof="0" dirty="0">
              <a:ln>
                <a:noFill/>
              </a:ln>
              <a:solidFill>
                <a:srgbClr val="0432FF"/>
              </a:solidFill>
              <a:effectLst/>
              <a:uLnTx/>
              <a:uFillTx/>
              <a:latin typeface="Tahoma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93" name="TextBox 192">
            <a:extLst>
              <a:ext uri="{FF2B5EF4-FFF2-40B4-BE49-F238E27FC236}">
                <a16:creationId xmlns:a16="http://schemas.microsoft.com/office/drawing/2014/main" id="{DAF2B110-2388-4DCA-8CFF-3A5FE0B7366B}"/>
              </a:ext>
            </a:extLst>
          </p:cNvPr>
          <p:cNvSpPr txBox="1"/>
          <p:nvPr/>
        </p:nvSpPr>
        <p:spPr>
          <a:xfrm>
            <a:off x="3366904" y="4466012"/>
            <a:ext cx="347472" cy="237744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no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432FF"/>
                </a:solidFill>
                <a:effectLst/>
                <a:uLnTx/>
                <a:uFillTx/>
                <a:latin typeface="Tahoma"/>
                <a:ea typeface="ＭＳ Ｐゴシック" panose="020B0600070205080204" pitchFamily="34" charset="-128"/>
                <a:cs typeface="+mn-cs"/>
              </a:rPr>
              <a:t>~</a:t>
            </a:r>
            <a:endParaRPr kumimoji="0" lang="en-CH" sz="1100" b="0" i="0" u="none" strike="noStrike" kern="1200" cap="none" spc="0" normalizeH="0" baseline="0" noProof="0" dirty="0">
              <a:ln>
                <a:noFill/>
              </a:ln>
              <a:solidFill>
                <a:srgbClr val="0432FF"/>
              </a:solidFill>
              <a:effectLst/>
              <a:uLnTx/>
              <a:uFillTx/>
              <a:latin typeface="Tahoma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24" name="Arrow: Left 123">
            <a:extLst>
              <a:ext uri="{FF2B5EF4-FFF2-40B4-BE49-F238E27FC236}">
                <a16:creationId xmlns:a16="http://schemas.microsoft.com/office/drawing/2014/main" id="{A7A2A784-A41C-4013-933B-806BF60977F7}"/>
              </a:ext>
            </a:extLst>
          </p:cNvPr>
          <p:cNvSpPr/>
          <p:nvPr/>
        </p:nvSpPr>
        <p:spPr bwMode="auto">
          <a:xfrm>
            <a:off x="6359654" y="1426803"/>
            <a:ext cx="2500215" cy="605773"/>
          </a:xfrm>
          <a:prstGeom prst="leftArrow">
            <a:avLst/>
          </a:prstGeom>
          <a:ln w="19050">
            <a:headEnd type="none" w="med" len="med"/>
            <a:tailEnd type="none" w="med" len="med"/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5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+mn-cs"/>
              </a:rPr>
              <a:t>Broadcast and Update</a:t>
            </a:r>
            <a:endParaRPr kumimoji="0" lang="en-CH" sz="15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000767939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2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1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1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1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1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1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1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3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3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7" grpId="0" animBg="1"/>
      <p:bldP spid="297" grpId="0"/>
      <p:bldP spid="300" grpId="0"/>
      <p:bldP spid="301" grpId="0"/>
      <p:bldP spid="188" grpId="0"/>
      <p:bldP spid="188" grpId="1"/>
      <p:bldP spid="189" grpId="0"/>
      <p:bldP spid="189" grpId="1"/>
      <p:bldP spid="191" grpId="0" animBg="1"/>
      <p:bldP spid="192" grpId="0" animBg="1"/>
      <p:bldP spid="193" grpId="0" animBg="1"/>
      <p:bldP spid="124" grpId="0" animBg="1"/>
      <p:bldP spid="124" grpId="1" animBg="1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6" name="Rectangle 185">
            <a:extLst>
              <a:ext uri="{FF2B5EF4-FFF2-40B4-BE49-F238E27FC236}">
                <a16:creationId xmlns:a16="http://schemas.microsoft.com/office/drawing/2014/main" id="{5A6162CF-5EB2-4E3E-829D-97F6273B38C1}"/>
              </a:ext>
            </a:extLst>
          </p:cNvPr>
          <p:cNvSpPr/>
          <p:nvPr/>
        </p:nvSpPr>
        <p:spPr bwMode="auto">
          <a:xfrm>
            <a:off x="6248400" y="951055"/>
            <a:ext cx="331200" cy="1918024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H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509FDBD3-8031-42D6-80CF-FE05E4EEB4F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28600" y="152400"/>
            <a:ext cx="8610600" cy="1066800"/>
          </a:xfrm>
        </p:spPr>
        <p:txBody>
          <a:bodyPr/>
          <a:lstStyle/>
          <a:p>
            <a:r>
              <a:rPr lang="en-US" dirty="0"/>
              <a:t>Cycle </a:t>
            </a:r>
            <a:r>
              <a:rPr lang="en-US" dirty="0">
                <a:sym typeface="Wingdings" panose="05000000000000000000" pitchFamily="2" charset="2"/>
              </a:rPr>
              <a:t>13</a:t>
            </a:r>
            <a:endParaRPr lang="en-CH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2ABBFAF7-D375-4D96-BA5E-AF0327B95852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F4A640EF-F0E2-4E49-9455-7E266BCEBB78}" type="slidenum">
              <a:rPr kumimoji="0" lang="en-US" altLang="en-US" sz="16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aramond" panose="02020404030301010803" pitchFamily="18" charset="0"/>
                <a:ea typeface="ＭＳ Ｐゴシック" panose="020B0600070205080204" pitchFamily="34" charset="-128"/>
                <a:cs typeface="Arial" panose="020B0604020202020204" pitchFamily="34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24</a:t>
            </a:fld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aramond" panose="02020404030301010803" pitchFamily="18" charset="0"/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  <p:grpSp>
        <p:nvGrpSpPr>
          <p:cNvPr id="19" name="Group 18">
            <a:extLst>
              <a:ext uri="{FF2B5EF4-FFF2-40B4-BE49-F238E27FC236}">
                <a16:creationId xmlns:a16="http://schemas.microsoft.com/office/drawing/2014/main" id="{A4AA7E21-7B39-4D87-8095-EBAAA1B5887A}"/>
              </a:ext>
            </a:extLst>
          </p:cNvPr>
          <p:cNvGrpSpPr/>
          <p:nvPr/>
        </p:nvGrpSpPr>
        <p:grpSpPr>
          <a:xfrm>
            <a:off x="3398728" y="4989344"/>
            <a:ext cx="1449705" cy="798651"/>
            <a:chOff x="6998109" y="2092803"/>
            <a:chExt cx="3805084" cy="2096244"/>
          </a:xfrm>
        </p:grpSpPr>
        <p:sp>
          <p:nvSpPr>
            <p:cNvPr id="20" name="Flowchart: Manual Operation 19">
              <a:extLst>
                <a:ext uri="{FF2B5EF4-FFF2-40B4-BE49-F238E27FC236}">
                  <a16:creationId xmlns:a16="http://schemas.microsoft.com/office/drawing/2014/main" id="{D9788A89-F980-424B-B3EA-FD96B8BD3A8E}"/>
                </a:ext>
              </a:extLst>
            </p:cNvPr>
            <p:cNvSpPr/>
            <p:nvPr/>
          </p:nvSpPr>
          <p:spPr>
            <a:xfrm>
              <a:off x="6998109" y="2573594"/>
              <a:ext cx="3805084" cy="1143000"/>
            </a:xfrm>
            <a:prstGeom prst="flowChartManualOperation">
              <a:avLst/>
            </a:prstGeom>
            <a:ln w="12700"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/>
                  <a:ea typeface="+mn-ea"/>
                  <a:cs typeface="+mn-cs"/>
                </a:rPr>
                <a:t>+</a:t>
              </a:r>
              <a:endParaRPr kumimoji="0" lang="en-CH" sz="2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/>
                <a:ea typeface="+mn-ea"/>
                <a:cs typeface="+mn-cs"/>
              </a:endParaRPr>
            </a:p>
          </p:txBody>
        </p:sp>
        <p:cxnSp>
          <p:nvCxnSpPr>
            <p:cNvPr id="21" name="Straight Connector 20">
              <a:extLst>
                <a:ext uri="{FF2B5EF4-FFF2-40B4-BE49-F238E27FC236}">
                  <a16:creationId xmlns:a16="http://schemas.microsoft.com/office/drawing/2014/main" id="{A11E8E30-D2BE-4453-842F-BFE9A1A107DA}"/>
                </a:ext>
              </a:extLst>
            </p:cNvPr>
            <p:cNvCxnSpPr>
              <a:cxnSpLocks/>
            </p:cNvCxnSpPr>
            <p:nvPr/>
          </p:nvCxnSpPr>
          <p:spPr>
            <a:xfrm>
              <a:off x="8329141" y="3716595"/>
              <a:ext cx="0" cy="472452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" name="Straight Connector 21">
              <a:extLst>
                <a:ext uri="{FF2B5EF4-FFF2-40B4-BE49-F238E27FC236}">
                  <a16:creationId xmlns:a16="http://schemas.microsoft.com/office/drawing/2014/main" id="{1F9DD9CB-A55D-427D-99E0-64627FC8AE38}"/>
                </a:ext>
              </a:extLst>
            </p:cNvPr>
            <p:cNvCxnSpPr>
              <a:cxnSpLocks/>
            </p:cNvCxnSpPr>
            <p:nvPr/>
          </p:nvCxnSpPr>
          <p:spPr>
            <a:xfrm>
              <a:off x="9473166" y="3716595"/>
              <a:ext cx="0" cy="472452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" name="Straight Connector 22">
              <a:extLst>
                <a:ext uri="{FF2B5EF4-FFF2-40B4-BE49-F238E27FC236}">
                  <a16:creationId xmlns:a16="http://schemas.microsoft.com/office/drawing/2014/main" id="{7ECA4318-6D66-4D09-AE89-D97B30539D8A}"/>
                </a:ext>
              </a:extLst>
            </p:cNvPr>
            <p:cNvCxnSpPr>
              <a:cxnSpLocks/>
            </p:cNvCxnSpPr>
            <p:nvPr/>
          </p:nvCxnSpPr>
          <p:spPr>
            <a:xfrm>
              <a:off x="7768703" y="2092803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" name="Straight Connector 23">
              <a:extLst>
                <a:ext uri="{FF2B5EF4-FFF2-40B4-BE49-F238E27FC236}">
                  <a16:creationId xmlns:a16="http://schemas.microsoft.com/office/drawing/2014/main" id="{5A79CD7C-A37E-433C-B255-46FD6FEBCF89}"/>
                </a:ext>
              </a:extLst>
            </p:cNvPr>
            <p:cNvCxnSpPr>
              <a:cxnSpLocks/>
            </p:cNvCxnSpPr>
            <p:nvPr/>
          </p:nvCxnSpPr>
          <p:spPr>
            <a:xfrm>
              <a:off x="10017832" y="2092803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" name="Straight Connector 24">
              <a:extLst>
                <a:ext uri="{FF2B5EF4-FFF2-40B4-BE49-F238E27FC236}">
                  <a16:creationId xmlns:a16="http://schemas.microsoft.com/office/drawing/2014/main" id="{A584043F-213C-4FA2-A503-A68507FB5934}"/>
                </a:ext>
              </a:extLst>
            </p:cNvPr>
            <p:cNvCxnSpPr>
              <a:cxnSpLocks/>
            </p:cNvCxnSpPr>
            <p:nvPr/>
          </p:nvCxnSpPr>
          <p:spPr>
            <a:xfrm>
              <a:off x="8911705" y="2092803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6" name="Group 25">
            <a:extLst>
              <a:ext uri="{FF2B5EF4-FFF2-40B4-BE49-F238E27FC236}">
                <a16:creationId xmlns:a16="http://schemas.microsoft.com/office/drawing/2014/main" id="{AAB88D05-5CA0-48B4-9863-D2A4299DDDA4}"/>
              </a:ext>
            </a:extLst>
          </p:cNvPr>
          <p:cNvGrpSpPr/>
          <p:nvPr/>
        </p:nvGrpSpPr>
        <p:grpSpPr>
          <a:xfrm>
            <a:off x="6477000" y="4989344"/>
            <a:ext cx="1449705" cy="795474"/>
            <a:chOff x="6998109" y="2101142"/>
            <a:chExt cx="3805084" cy="2087904"/>
          </a:xfrm>
        </p:grpSpPr>
        <p:sp>
          <p:nvSpPr>
            <p:cNvPr id="27" name="Flowchart: Manual Operation 26">
              <a:extLst>
                <a:ext uri="{FF2B5EF4-FFF2-40B4-BE49-F238E27FC236}">
                  <a16:creationId xmlns:a16="http://schemas.microsoft.com/office/drawing/2014/main" id="{697BEE34-7099-4A97-B1AC-C9CE1D11B917}"/>
                </a:ext>
              </a:extLst>
            </p:cNvPr>
            <p:cNvSpPr/>
            <p:nvPr/>
          </p:nvSpPr>
          <p:spPr>
            <a:xfrm>
              <a:off x="6998109" y="2573594"/>
              <a:ext cx="3805084" cy="1143000"/>
            </a:xfrm>
            <a:prstGeom prst="flowChartManualOperation">
              <a:avLst/>
            </a:prstGeom>
            <a:ln w="12700"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H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/>
                  <a:ea typeface="+mn-ea"/>
                  <a:cs typeface="+mn-cs"/>
                </a:rPr>
                <a:t>∗</a:t>
              </a:r>
            </a:p>
          </p:txBody>
        </p:sp>
        <p:cxnSp>
          <p:nvCxnSpPr>
            <p:cNvPr id="28" name="Straight Connector 27">
              <a:extLst>
                <a:ext uri="{FF2B5EF4-FFF2-40B4-BE49-F238E27FC236}">
                  <a16:creationId xmlns:a16="http://schemas.microsoft.com/office/drawing/2014/main" id="{EA4EB639-D558-45E4-9466-BDE2F8372937}"/>
                </a:ext>
              </a:extLst>
            </p:cNvPr>
            <p:cNvCxnSpPr>
              <a:cxnSpLocks/>
            </p:cNvCxnSpPr>
            <p:nvPr/>
          </p:nvCxnSpPr>
          <p:spPr>
            <a:xfrm>
              <a:off x="8329141" y="3716595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" name="Straight Connector 28">
              <a:extLst>
                <a:ext uri="{FF2B5EF4-FFF2-40B4-BE49-F238E27FC236}">
                  <a16:creationId xmlns:a16="http://schemas.microsoft.com/office/drawing/2014/main" id="{E5582676-F310-42D3-80E5-0D91022531B7}"/>
                </a:ext>
              </a:extLst>
            </p:cNvPr>
            <p:cNvCxnSpPr>
              <a:cxnSpLocks/>
            </p:cNvCxnSpPr>
            <p:nvPr/>
          </p:nvCxnSpPr>
          <p:spPr>
            <a:xfrm>
              <a:off x="9473166" y="3716595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" name="Straight Connector 29">
              <a:extLst>
                <a:ext uri="{FF2B5EF4-FFF2-40B4-BE49-F238E27FC236}">
                  <a16:creationId xmlns:a16="http://schemas.microsoft.com/office/drawing/2014/main" id="{93D48D83-B4BE-48B5-9027-5A30266F2B1B}"/>
                </a:ext>
              </a:extLst>
            </p:cNvPr>
            <p:cNvCxnSpPr>
              <a:cxnSpLocks/>
            </p:cNvCxnSpPr>
            <p:nvPr/>
          </p:nvCxnSpPr>
          <p:spPr>
            <a:xfrm>
              <a:off x="7768703" y="2101142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" name="Straight Connector 30">
              <a:extLst>
                <a:ext uri="{FF2B5EF4-FFF2-40B4-BE49-F238E27FC236}">
                  <a16:creationId xmlns:a16="http://schemas.microsoft.com/office/drawing/2014/main" id="{4194A397-3F5E-43B7-A316-493D0DF44868}"/>
                </a:ext>
              </a:extLst>
            </p:cNvPr>
            <p:cNvCxnSpPr>
              <a:cxnSpLocks/>
            </p:cNvCxnSpPr>
            <p:nvPr/>
          </p:nvCxnSpPr>
          <p:spPr>
            <a:xfrm>
              <a:off x="10017832" y="2101142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" name="Straight Connector 31">
              <a:extLst>
                <a:ext uri="{FF2B5EF4-FFF2-40B4-BE49-F238E27FC236}">
                  <a16:creationId xmlns:a16="http://schemas.microsoft.com/office/drawing/2014/main" id="{455A5D3E-8DEE-420C-BF49-4FDB538C5A67}"/>
                </a:ext>
              </a:extLst>
            </p:cNvPr>
            <p:cNvCxnSpPr>
              <a:cxnSpLocks/>
            </p:cNvCxnSpPr>
            <p:nvPr/>
          </p:nvCxnSpPr>
          <p:spPr>
            <a:xfrm>
              <a:off x="8911705" y="2101142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86" name="Group 285">
            <a:extLst>
              <a:ext uri="{FF2B5EF4-FFF2-40B4-BE49-F238E27FC236}">
                <a16:creationId xmlns:a16="http://schemas.microsoft.com/office/drawing/2014/main" id="{51307670-AF54-48DA-B9AE-F822F05B9BA8}"/>
              </a:ext>
            </a:extLst>
          </p:cNvPr>
          <p:cNvGrpSpPr/>
          <p:nvPr/>
        </p:nvGrpSpPr>
        <p:grpSpPr>
          <a:xfrm>
            <a:off x="6238795" y="1004738"/>
            <a:ext cx="331200" cy="1835117"/>
            <a:chOff x="5410200" y="1004738"/>
            <a:chExt cx="331200" cy="1835117"/>
          </a:xfrm>
        </p:grpSpPr>
        <p:sp>
          <p:nvSpPr>
            <p:cNvPr id="287" name="Rectangle 48">
              <a:extLst>
                <a:ext uri="{FF2B5EF4-FFF2-40B4-BE49-F238E27FC236}">
                  <a16:creationId xmlns:a16="http://schemas.microsoft.com/office/drawing/2014/main" id="{302CDFE7-A71B-467E-94B5-2D6B7B435E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88" name="Rectangle 29">
              <a:extLst>
                <a:ext uri="{FF2B5EF4-FFF2-40B4-BE49-F238E27FC236}">
                  <a16:creationId xmlns:a16="http://schemas.microsoft.com/office/drawing/2014/main" id="{5F96CA0A-EEB8-4594-99F3-8884016D23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13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89" name="Rectangle 48">
              <a:extLst>
                <a:ext uri="{FF2B5EF4-FFF2-40B4-BE49-F238E27FC236}">
                  <a16:creationId xmlns:a16="http://schemas.microsoft.com/office/drawing/2014/main" id="{D8C7E579-212F-44B7-967E-8002321C63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H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W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90" name="Rectangle 48">
              <a:extLst>
                <a:ext uri="{FF2B5EF4-FFF2-40B4-BE49-F238E27FC236}">
                  <a16:creationId xmlns:a16="http://schemas.microsoft.com/office/drawing/2014/main" id="{D41978D9-B193-41DD-BF65-F884F077A3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91" name="Rectangle 48">
              <a:extLst>
                <a:ext uri="{FF2B5EF4-FFF2-40B4-BE49-F238E27FC236}">
                  <a16:creationId xmlns:a16="http://schemas.microsoft.com/office/drawing/2014/main" id="{C9BBD56B-78A0-44A3-AA51-0C2330DCEA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92" name="Rectangle 48">
              <a:extLst>
                <a:ext uri="{FF2B5EF4-FFF2-40B4-BE49-F238E27FC236}">
                  <a16:creationId xmlns:a16="http://schemas.microsoft.com/office/drawing/2014/main" id="{407877B4-86A7-4266-9713-9221448926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4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93" name="Rectangle 48">
              <a:extLst>
                <a:ext uri="{FF2B5EF4-FFF2-40B4-BE49-F238E27FC236}">
                  <a16:creationId xmlns:a16="http://schemas.microsoft.com/office/drawing/2014/main" id="{E78044AB-50A1-4E6E-9E4B-B60273C570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294" name="Group 293">
            <a:extLst>
              <a:ext uri="{FF2B5EF4-FFF2-40B4-BE49-F238E27FC236}">
                <a16:creationId xmlns:a16="http://schemas.microsoft.com/office/drawing/2014/main" id="{062D036E-F075-496A-A2B7-D5ECB0A3D250}"/>
              </a:ext>
            </a:extLst>
          </p:cNvPr>
          <p:cNvGrpSpPr/>
          <p:nvPr/>
        </p:nvGrpSpPr>
        <p:grpSpPr>
          <a:xfrm>
            <a:off x="5906053" y="1004738"/>
            <a:ext cx="331200" cy="1835117"/>
            <a:chOff x="5410200" y="1004738"/>
            <a:chExt cx="331200" cy="1835117"/>
          </a:xfrm>
        </p:grpSpPr>
        <p:sp>
          <p:nvSpPr>
            <p:cNvPr id="295" name="Rectangle 48">
              <a:extLst>
                <a:ext uri="{FF2B5EF4-FFF2-40B4-BE49-F238E27FC236}">
                  <a16:creationId xmlns:a16="http://schemas.microsoft.com/office/drawing/2014/main" id="{F65421D9-8B0A-424A-89B0-AD5D741C6D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96" name="Rectangle 29">
              <a:extLst>
                <a:ext uri="{FF2B5EF4-FFF2-40B4-BE49-F238E27FC236}">
                  <a16:creationId xmlns:a16="http://schemas.microsoft.com/office/drawing/2014/main" id="{E57C3B8C-5E0B-4C5B-9680-5C95287B63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12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97" name="Rectangle 48">
              <a:extLst>
                <a:ext uri="{FF2B5EF4-FFF2-40B4-BE49-F238E27FC236}">
                  <a16:creationId xmlns:a16="http://schemas.microsoft.com/office/drawing/2014/main" id="{97FD98C7-8BD3-4949-AE2C-9702EF4342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4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98" name="Rectangle 48">
              <a:extLst>
                <a:ext uri="{FF2B5EF4-FFF2-40B4-BE49-F238E27FC236}">
                  <a16:creationId xmlns:a16="http://schemas.microsoft.com/office/drawing/2014/main" id="{4E89CF3D-5E66-4CAB-A515-FB26E67D45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99" name="Rectangle 48">
              <a:extLst>
                <a:ext uri="{FF2B5EF4-FFF2-40B4-BE49-F238E27FC236}">
                  <a16:creationId xmlns:a16="http://schemas.microsoft.com/office/drawing/2014/main" id="{3C459CAA-ED04-46D8-9E2D-1DC7D2468D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00" name="Rectangle 48">
              <a:extLst>
                <a:ext uri="{FF2B5EF4-FFF2-40B4-BE49-F238E27FC236}">
                  <a16:creationId xmlns:a16="http://schemas.microsoft.com/office/drawing/2014/main" id="{8065915C-C9FA-439F-9F42-8E14F37434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3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01" name="Rectangle 48">
              <a:extLst>
                <a:ext uri="{FF2B5EF4-FFF2-40B4-BE49-F238E27FC236}">
                  <a16:creationId xmlns:a16="http://schemas.microsoft.com/office/drawing/2014/main" id="{C72E49F6-5808-422A-9D40-8CC2F6FBC8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302" name="Group 301">
            <a:extLst>
              <a:ext uri="{FF2B5EF4-FFF2-40B4-BE49-F238E27FC236}">
                <a16:creationId xmlns:a16="http://schemas.microsoft.com/office/drawing/2014/main" id="{A05CDA2B-4B07-4B27-AE40-ECE5614FBBDB}"/>
              </a:ext>
            </a:extLst>
          </p:cNvPr>
          <p:cNvGrpSpPr/>
          <p:nvPr/>
        </p:nvGrpSpPr>
        <p:grpSpPr>
          <a:xfrm>
            <a:off x="5574583" y="1004738"/>
            <a:ext cx="331200" cy="1835117"/>
            <a:chOff x="5410200" y="1004738"/>
            <a:chExt cx="331200" cy="1835117"/>
          </a:xfrm>
        </p:grpSpPr>
        <p:sp>
          <p:nvSpPr>
            <p:cNvPr id="303" name="Rectangle 48">
              <a:extLst>
                <a:ext uri="{FF2B5EF4-FFF2-40B4-BE49-F238E27FC236}">
                  <a16:creationId xmlns:a16="http://schemas.microsoft.com/office/drawing/2014/main" id="{18261890-CE35-49F9-B040-315B1B3F0E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04" name="Rectangle 29">
              <a:extLst>
                <a:ext uri="{FF2B5EF4-FFF2-40B4-BE49-F238E27FC236}">
                  <a16:creationId xmlns:a16="http://schemas.microsoft.com/office/drawing/2014/main" id="{BB975130-B9A4-4E06-87F7-2E6CF4F62E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11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05" name="Rectangle 48">
              <a:extLst>
                <a:ext uri="{FF2B5EF4-FFF2-40B4-BE49-F238E27FC236}">
                  <a16:creationId xmlns:a16="http://schemas.microsoft.com/office/drawing/2014/main" id="{D17D0EEB-34D2-42A0-BD89-5AE8B3BD0A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3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06" name="Rectangle 48">
              <a:extLst>
                <a:ext uri="{FF2B5EF4-FFF2-40B4-BE49-F238E27FC236}">
                  <a16:creationId xmlns:a16="http://schemas.microsoft.com/office/drawing/2014/main" id="{CEB489A7-F623-4F49-8A9F-CBE44B6FC3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07" name="Rectangle 48">
              <a:extLst>
                <a:ext uri="{FF2B5EF4-FFF2-40B4-BE49-F238E27FC236}">
                  <a16:creationId xmlns:a16="http://schemas.microsoft.com/office/drawing/2014/main" id="{8BADFF3B-C82E-4B71-A4A5-FDFBB6F7C2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08" name="Rectangle 48">
              <a:extLst>
                <a:ext uri="{FF2B5EF4-FFF2-40B4-BE49-F238E27FC236}">
                  <a16:creationId xmlns:a16="http://schemas.microsoft.com/office/drawing/2014/main" id="{7FBB66AD-206F-4B8E-88F7-FFE82065BE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2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09" name="Rectangle 48">
              <a:extLst>
                <a:ext uri="{FF2B5EF4-FFF2-40B4-BE49-F238E27FC236}">
                  <a16:creationId xmlns:a16="http://schemas.microsoft.com/office/drawing/2014/main" id="{2685FD37-E118-4FE8-83B6-BBAEAA7841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310" name="Group 309">
            <a:extLst>
              <a:ext uri="{FF2B5EF4-FFF2-40B4-BE49-F238E27FC236}">
                <a16:creationId xmlns:a16="http://schemas.microsoft.com/office/drawing/2014/main" id="{6A59A262-7B1F-479F-A845-262E6EE30630}"/>
              </a:ext>
            </a:extLst>
          </p:cNvPr>
          <p:cNvGrpSpPr/>
          <p:nvPr/>
        </p:nvGrpSpPr>
        <p:grpSpPr>
          <a:xfrm>
            <a:off x="5239305" y="1004738"/>
            <a:ext cx="331200" cy="1835117"/>
            <a:chOff x="5410200" y="1004738"/>
            <a:chExt cx="331200" cy="1835117"/>
          </a:xfrm>
        </p:grpSpPr>
        <p:sp>
          <p:nvSpPr>
            <p:cNvPr id="311" name="Rectangle 48">
              <a:extLst>
                <a:ext uri="{FF2B5EF4-FFF2-40B4-BE49-F238E27FC236}">
                  <a16:creationId xmlns:a16="http://schemas.microsoft.com/office/drawing/2014/main" id="{A7AFA6A8-1C31-4DB5-8858-2E389543E6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12" name="Rectangle 29">
              <a:extLst>
                <a:ext uri="{FF2B5EF4-FFF2-40B4-BE49-F238E27FC236}">
                  <a16:creationId xmlns:a16="http://schemas.microsoft.com/office/drawing/2014/main" id="{7690F476-DF7E-47C1-B981-5552F0106D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1</a:t>
              </a:r>
              <a:r>
                <a:rPr kumimoji="0" lang="en-CH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0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13" name="Rectangle 48">
              <a:extLst>
                <a:ext uri="{FF2B5EF4-FFF2-40B4-BE49-F238E27FC236}">
                  <a16:creationId xmlns:a16="http://schemas.microsoft.com/office/drawing/2014/main" id="{C077CF72-C332-446A-8495-0E1FBF0964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2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14" name="Rectangle 48">
              <a:extLst>
                <a:ext uri="{FF2B5EF4-FFF2-40B4-BE49-F238E27FC236}">
                  <a16:creationId xmlns:a16="http://schemas.microsoft.com/office/drawing/2014/main" id="{77CC9037-D59D-4F84-9313-F0403BAD6A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15" name="Rectangle 48">
              <a:extLst>
                <a:ext uri="{FF2B5EF4-FFF2-40B4-BE49-F238E27FC236}">
                  <a16:creationId xmlns:a16="http://schemas.microsoft.com/office/drawing/2014/main" id="{7FF2A22B-4172-4C76-A67D-AB6EF23446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H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W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16" name="Rectangle 48">
              <a:extLst>
                <a:ext uri="{FF2B5EF4-FFF2-40B4-BE49-F238E27FC236}">
                  <a16:creationId xmlns:a16="http://schemas.microsoft.com/office/drawing/2014/main" id="{B3FBD2C9-B558-4F55-A240-DE6DFBD9A9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1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17" name="Rectangle 48">
              <a:extLst>
                <a:ext uri="{FF2B5EF4-FFF2-40B4-BE49-F238E27FC236}">
                  <a16:creationId xmlns:a16="http://schemas.microsoft.com/office/drawing/2014/main" id="{D2517B42-73CA-4024-9080-CE7F3D2178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318" name="Group 317">
            <a:extLst>
              <a:ext uri="{FF2B5EF4-FFF2-40B4-BE49-F238E27FC236}">
                <a16:creationId xmlns:a16="http://schemas.microsoft.com/office/drawing/2014/main" id="{1A7F16A8-FDF7-42DF-B54D-82F6AF89042C}"/>
              </a:ext>
            </a:extLst>
          </p:cNvPr>
          <p:cNvGrpSpPr/>
          <p:nvPr/>
        </p:nvGrpSpPr>
        <p:grpSpPr>
          <a:xfrm>
            <a:off x="4907835" y="1004738"/>
            <a:ext cx="331200" cy="1835117"/>
            <a:chOff x="5410200" y="1004738"/>
            <a:chExt cx="331200" cy="1835117"/>
          </a:xfrm>
        </p:grpSpPr>
        <p:sp>
          <p:nvSpPr>
            <p:cNvPr id="319" name="Rectangle 48">
              <a:extLst>
                <a:ext uri="{FF2B5EF4-FFF2-40B4-BE49-F238E27FC236}">
                  <a16:creationId xmlns:a16="http://schemas.microsoft.com/office/drawing/2014/main" id="{A5F109F5-FEB0-47A5-9D1C-E218C2241E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H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W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20" name="Rectangle 29">
              <a:extLst>
                <a:ext uri="{FF2B5EF4-FFF2-40B4-BE49-F238E27FC236}">
                  <a16:creationId xmlns:a16="http://schemas.microsoft.com/office/drawing/2014/main" id="{0DD24DE9-AB7D-4594-A3FF-8F3F629F86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9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21" name="Rectangle 48">
              <a:extLst>
                <a:ext uri="{FF2B5EF4-FFF2-40B4-BE49-F238E27FC236}">
                  <a16:creationId xmlns:a16="http://schemas.microsoft.com/office/drawing/2014/main" id="{415089C7-3623-4DBD-8368-94D66D7A74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1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22" name="Rectangle 48">
              <a:extLst>
                <a:ext uri="{FF2B5EF4-FFF2-40B4-BE49-F238E27FC236}">
                  <a16:creationId xmlns:a16="http://schemas.microsoft.com/office/drawing/2014/main" id="{FAA34AD9-82AE-47AB-B896-65DCA9864F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H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W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23" name="Rectangle 48">
              <a:extLst>
                <a:ext uri="{FF2B5EF4-FFF2-40B4-BE49-F238E27FC236}">
                  <a16:creationId xmlns:a16="http://schemas.microsoft.com/office/drawing/2014/main" id="{A2152364-4EEA-423A-A044-042BB12C1E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4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24" name="Rectangle 48">
              <a:extLst>
                <a:ext uri="{FF2B5EF4-FFF2-40B4-BE49-F238E27FC236}">
                  <a16:creationId xmlns:a16="http://schemas.microsoft.com/office/drawing/2014/main" id="{4B168F5F-8257-4479-BD5E-A95BB36EC0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25" name="Rectangle 48">
              <a:extLst>
                <a:ext uri="{FF2B5EF4-FFF2-40B4-BE49-F238E27FC236}">
                  <a16:creationId xmlns:a16="http://schemas.microsoft.com/office/drawing/2014/main" id="{8350DDDC-D771-4A59-B0BA-BF11B15353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326" name="Group 325">
            <a:extLst>
              <a:ext uri="{FF2B5EF4-FFF2-40B4-BE49-F238E27FC236}">
                <a16:creationId xmlns:a16="http://schemas.microsoft.com/office/drawing/2014/main" id="{DE7BA189-51B5-4EB6-9846-D47A8E290126}"/>
              </a:ext>
            </a:extLst>
          </p:cNvPr>
          <p:cNvGrpSpPr/>
          <p:nvPr/>
        </p:nvGrpSpPr>
        <p:grpSpPr>
          <a:xfrm>
            <a:off x="4576363" y="1004738"/>
            <a:ext cx="331200" cy="1835117"/>
            <a:chOff x="5410200" y="1004738"/>
            <a:chExt cx="331200" cy="1835117"/>
          </a:xfrm>
        </p:grpSpPr>
        <p:sp>
          <p:nvSpPr>
            <p:cNvPr id="327" name="Rectangle 48">
              <a:extLst>
                <a:ext uri="{FF2B5EF4-FFF2-40B4-BE49-F238E27FC236}">
                  <a16:creationId xmlns:a16="http://schemas.microsoft.com/office/drawing/2014/main" id="{5C3374E5-8F34-4259-A78D-063086340B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6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28" name="Rectangle 29">
              <a:extLst>
                <a:ext uri="{FF2B5EF4-FFF2-40B4-BE49-F238E27FC236}">
                  <a16:creationId xmlns:a16="http://schemas.microsoft.com/office/drawing/2014/main" id="{3E826BE3-D567-465F-AB3E-FC6CEEBF64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8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29" name="Rectangle 48">
              <a:extLst>
                <a:ext uri="{FF2B5EF4-FFF2-40B4-BE49-F238E27FC236}">
                  <a16:creationId xmlns:a16="http://schemas.microsoft.com/office/drawing/2014/main" id="{040D80C0-C403-44E9-99ED-17593D1C7C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30" name="Rectangle 48">
              <a:extLst>
                <a:ext uri="{FF2B5EF4-FFF2-40B4-BE49-F238E27FC236}">
                  <a16:creationId xmlns:a16="http://schemas.microsoft.com/office/drawing/2014/main" id="{47CF507F-CAA1-4948-A616-409E3C4BB6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4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31" name="Rectangle 48">
              <a:extLst>
                <a:ext uri="{FF2B5EF4-FFF2-40B4-BE49-F238E27FC236}">
                  <a16:creationId xmlns:a16="http://schemas.microsoft.com/office/drawing/2014/main" id="{2F3AA7DD-61BD-42A2-AB2E-E4EBE7F7B8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3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32" name="Rectangle 48">
              <a:extLst>
                <a:ext uri="{FF2B5EF4-FFF2-40B4-BE49-F238E27FC236}">
                  <a16:creationId xmlns:a16="http://schemas.microsoft.com/office/drawing/2014/main" id="{9EBA70D1-8405-47BD-A9C1-C3226FA131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33" name="Rectangle 48">
              <a:extLst>
                <a:ext uri="{FF2B5EF4-FFF2-40B4-BE49-F238E27FC236}">
                  <a16:creationId xmlns:a16="http://schemas.microsoft.com/office/drawing/2014/main" id="{0810E8DA-8DC3-4FE5-9A89-90A722B45B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334" name="Group 333">
            <a:extLst>
              <a:ext uri="{FF2B5EF4-FFF2-40B4-BE49-F238E27FC236}">
                <a16:creationId xmlns:a16="http://schemas.microsoft.com/office/drawing/2014/main" id="{BC666277-2CBB-46EC-838E-0C7B13DB300E}"/>
              </a:ext>
            </a:extLst>
          </p:cNvPr>
          <p:cNvGrpSpPr/>
          <p:nvPr/>
        </p:nvGrpSpPr>
        <p:grpSpPr>
          <a:xfrm>
            <a:off x="4244893" y="1004738"/>
            <a:ext cx="331200" cy="1835117"/>
            <a:chOff x="5410200" y="1004738"/>
            <a:chExt cx="331200" cy="1835117"/>
          </a:xfrm>
        </p:grpSpPr>
        <p:sp>
          <p:nvSpPr>
            <p:cNvPr id="335" name="Rectangle 48">
              <a:extLst>
                <a:ext uri="{FF2B5EF4-FFF2-40B4-BE49-F238E27FC236}">
                  <a16:creationId xmlns:a16="http://schemas.microsoft.com/office/drawing/2014/main" id="{297F945E-8439-4238-B96E-115E46847A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5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36" name="Rectangle 29">
              <a:extLst>
                <a:ext uri="{FF2B5EF4-FFF2-40B4-BE49-F238E27FC236}">
                  <a16:creationId xmlns:a16="http://schemas.microsoft.com/office/drawing/2014/main" id="{234ED10A-8BF0-43DC-B80F-E1C9781963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7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37" name="Rectangle 48">
              <a:extLst>
                <a:ext uri="{FF2B5EF4-FFF2-40B4-BE49-F238E27FC236}">
                  <a16:creationId xmlns:a16="http://schemas.microsoft.com/office/drawing/2014/main" id="{387A1859-590F-4BE2-810A-4A6E696515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38" name="Rectangle 48">
              <a:extLst>
                <a:ext uri="{FF2B5EF4-FFF2-40B4-BE49-F238E27FC236}">
                  <a16:creationId xmlns:a16="http://schemas.microsoft.com/office/drawing/2014/main" id="{EF5B30EB-E433-4708-91AE-AA87A2BC61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3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39" name="Rectangle 48">
              <a:extLst>
                <a:ext uri="{FF2B5EF4-FFF2-40B4-BE49-F238E27FC236}">
                  <a16:creationId xmlns:a16="http://schemas.microsoft.com/office/drawing/2014/main" id="{6EF03208-866E-4C87-9D31-A40DD67D47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2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0" name="Rectangle 48">
              <a:extLst>
                <a:ext uri="{FF2B5EF4-FFF2-40B4-BE49-F238E27FC236}">
                  <a16:creationId xmlns:a16="http://schemas.microsoft.com/office/drawing/2014/main" id="{3589C470-B0A0-4CDD-8141-D072CE5F5E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1" name="Rectangle 48">
              <a:extLst>
                <a:ext uri="{FF2B5EF4-FFF2-40B4-BE49-F238E27FC236}">
                  <a16:creationId xmlns:a16="http://schemas.microsoft.com/office/drawing/2014/main" id="{6B64D656-AA6D-4CF1-A146-1DF571C714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D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342" name="Group 341">
            <a:extLst>
              <a:ext uri="{FF2B5EF4-FFF2-40B4-BE49-F238E27FC236}">
                <a16:creationId xmlns:a16="http://schemas.microsoft.com/office/drawing/2014/main" id="{35D5D976-C5CB-4915-A940-F1F859F0DCEB}"/>
              </a:ext>
            </a:extLst>
          </p:cNvPr>
          <p:cNvGrpSpPr/>
          <p:nvPr/>
        </p:nvGrpSpPr>
        <p:grpSpPr>
          <a:xfrm>
            <a:off x="3909615" y="1004738"/>
            <a:ext cx="331200" cy="1835117"/>
            <a:chOff x="5410200" y="1004738"/>
            <a:chExt cx="331200" cy="1835117"/>
          </a:xfrm>
        </p:grpSpPr>
        <p:sp>
          <p:nvSpPr>
            <p:cNvPr id="343" name="Rectangle 48">
              <a:extLst>
                <a:ext uri="{FF2B5EF4-FFF2-40B4-BE49-F238E27FC236}">
                  <a16:creationId xmlns:a16="http://schemas.microsoft.com/office/drawing/2014/main" id="{DB108FB9-796F-4D35-BC0A-CC04642431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4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4" name="Rectangle 29">
              <a:extLst>
                <a:ext uri="{FF2B5EF4-FFF2-40B4-BE49-F238E27FC236}">
                  <a16:creationId xmlns:a16="http://schemas.microsoft.com/office/drawing/2014/main" id="{B433B9A4-94B1-4C87-A6E1-55518397A4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6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5" name="Rectangle 48">
              <a:extLst>
                <a:ext uri="{FF2B5EF4-FFF2-40B4-BE49-F238E27FC236}">
                  <a16:creationId xmlns:a16="http://schemas.microsoft.com/office/drawing/2014/main" id="{01CE9CD9-3BA8-48AF-97F3-8DBD484E47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6" name="Rectangle 48">
              <a:extLst>
                <a:ext uri="{FF2B5EF4-FFF2-40B4-BE49-F238E27FC236}">
                  <a16:creationId xmlns:a16="http://schemas.microsoft.com/office/drawing/2014/main" id="{615243F1-AB54-43A6-B06A-0C6CE1214A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2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7" name="Rectangle 48">
              <a:extLst>
                <a:ext uri="{FF2B5EF4-FFF2-40B4-BE49-F238E27FC236}">
                  <a16:creationId xmlns:a16="http://schemas.microsoft.com/office/drawing/2014/main" id="{28949A8F-4EB4-4CC9-BBAF-C67DBBE384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1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8" name="Rectangle 48">
              <a:extLst>
                <a:ext uri="{FF2B5EF4-FFF2-40B4-BE49-F238E27FC236}">
                  <a16:creationId xmlns:a16="http://schemas.microsoft.com/office/drawing/2014/main" id="{B8EFCFE0-6C94-4A1A-8750-7EBCECD3A6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D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9" name="Rectangle 48">
              <a:extLst>
                <a:ext uri="{FF2B5EF4-FFF2-40B4-BE49-F238E27FC236}">
                  <a16:creationId xmlns:a16="http://schemas.microsoft.com/office/drawing/2014/main" id="{B3BB5F8C-F65C-4C77-9345-C1A0847159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F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350" name="Group 349">
            <a:extLst>
              <a:ext uri="{FF2B5EF4-FFF2-40B4-BE49-F238E27FC236}">
                <a16:creationId xmlns:a16="http://schemas.microsoft.com/office/drawing/2014/main" id="{F64DB39A-2EDA-4EE0-89CA-B7E7863F05E0}"/>
              </a:ext>
            </a:extLst>
          </p:cNvPr>
          <p:cNvGrpSpPr/>
          <p:nvPr/>
        </p:nvGrpSpPr>
        <p:grpSpPr>
          <a:xfrm>
            <a:off x="3578145" y="1004738"/>
            <a:ext cx="331200" cy="1835117"/>
            <a:chOff x="5410200" y="1004738"/>
            <a:chExt cx="331200" cy="1835117"/>
          </a:xfrm>
        </p:grpSpPr>
        <p:sp>
          <p:nvSpPr>
            <p:cNvPr id="351" name="Rectangle 48">
              <a:extLst>
                <a:ext uri="{FF2B5EF4-FFF2-40B4-BE49-F238E27FC236}">
                  <a16:creationId xmlns:a16="http://schemas.microsoft.com/office/drawing/2014/main" id="{948C3007-FCCB-4C6E-AC3E-7A3E53F18A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3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2" name="Rectangle 29">
              <a:extLst>
                <a:ext uri="{FF2B5EF4-FFF2-40B4-BE49-F238E27FC236}">
                  <a16:creationId xmlns:a16="http://schemas.microsoft.com/office/drawing/2014/main" id="{99A1184C-590C-48A6-B563-6107C0ED8F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5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3" name="Rectangle 48">
              <a:extLst>
                <a:ext uri="{FF2B5EF4-FFF2-40B4-BE49-F238E27FC236}">
                  <a16:creationId xmlns:a16="http://schemas.microsoft.com/office/drawing/2014/main" id="{F7C02F4A-2BDB-4EDC-B5CD-C21DA4AA58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4" name="Rectangle 48">
              <a:extLst>
                <a:ext uri="{FF2B5EF4-FFF2-40B4-BE49-F238E27FC236}">
                  <a16:creationId xmlns:a16="http://schemas.microsoft.com/office/drawing/2014/main" id="{BDA0FFCA-B617-4185-A4E4-C01BE10E6F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1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5" name="Rectangle 48">
              <a:extLst>
                <a:ext uri="{FF2B5EF4-FFF2-40B4-BE49-F238E27FC236}">
                  <a16:creationId xmlns:a16="http://schemas.microsoft.com/office/drawing/2014/main" id="{D0A0FC86-ADFC-4188-A139-A278280217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D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6" name="Rectangle 48">
              <a:extLst>
                <a:ext uri="{FF2B5EF4-FFF2-40B4-BE49-F238E27FC236}">
                  <a16:creationId xmlns:a16="http://schemas.microsoft.com/office/drawing/2014/main" id="{C1B0E32B-96BA-4122-95E4-2EEAEF7498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F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7" name="Rectangle 48">
              <a:extLst>
                <a:ext uri="{FF2B5EF4-FFF2-40B4-BE49-F238E27FC236}">
                  <a16:creationId xmlns:a16="http://schemas.microsoft.com/office/drawing/2014/main" id="{1BCD692A-E03D-446D-805F-8727CCA169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390" name="Group 389">
            <a:extLst>
              <a:ext uri="{FF2B5EF4-FFF2-40B4-BE49-F238E27FC236}">
                <a16:creationId xmlns:a16="http://schemas.microsoft.com/office/drawing/2014/main" id="{D0D0D1D7-221D-499B-A7D7-74C40B469889}"/>
              </a:ext>
            </a:extLst>
          </p:cNvPr>
          <p:cNvGrpSpPr/>
          <p:nvPr/>
        </p:nvGrpSpPr>
        <p:grpSpPr>
          <a:xfrm>
            <a:off x="3248214" y="1004738"/>
            <a:ext cx="331200" cy="1835117"/>
            <a:chOff x="5410200" y="1004738"/>
            <a:chExt cx="331200" cy="1835117"/>
          </a:xfrm>
        </p:grpSpPr>
        <p:sp>
          <p:nvSpPr>
            <p:cNvPr id="391" name="Rectangle 48">
              <a:extLst>
                <a:ext uri="{FF2B5EF4-FFF2-40B4-BE49-F238E27FC236}">
                  <a16:creationId xmlns:a16="http://schemas.microsoft.com/office/drawing/2014/main" id="{142C9FB2-4DFA-45FE-9967-3D16C5807E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2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92" name="Rectangle 29">
              <a:extLst>
                <a:ext uri="{FF2B5EF4-FFF2-40B4-BE49-F238E27FC236}">
                  <a16:creationId xmlns:a16="http://schemas.microsoft.com/office/drawing/2014/main" id="{13C845B4-BBD0-4E88-86A5-1201EC939C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4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93" name="Rectangle 48">
              <a:extLst>
                <a:ext uri="{FF2B5EF4-FFF2-40B4-BE49-F238E27FC236}">
                  <a16:creationId xmlns:a16="http://schemas.microsoft.com/office/drawing/2014/main" id="{4FC63368-BB30-4160-8128-E1956EDEE1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94" name="Rectangle 48">
              <a:extLst>
                <a:ext uri="{FF2B5EF4-FFF2-40B4-BE49-F238E27FC236}">
                  <a16:creationId xmlns:a16="http://schemas.microsoft.com/office/drawing/2014/main" id="{5A872067-9D5D-455D-B495-E18252EE3F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D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95" name="Rectangle 48">
              <a:extLst>
                <a:ext uri="{FF2B5EF4-FFF2-40B4-BE49-F238E27FC236}">
                  <a16:creationId xmlns:a16="http://schemas.microsoft.com/office/drawing/2014/main" id="{EB1BAB0E-8365-4C09-B376-99F62A1D9B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F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96" name="Rectangle 48">
              <a:extLst>
                <a:ext uri="{FF2B5EF4-FFF2-40B4-BE49-F238E27FC236}">
                  <a16:creationId xmlns:a16="http://schemas.microsoft.com/office/drawing/2014/main" id="{CABB04FE-6DE0-4414-A1A8-D9186CBEA9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97" name="Rectangle 48">
              <a:extLst>
                <a:ext uri="{FF2B5EF4-FFF2-40B4-BE49-F238E27FC236}">
                  <a16:creationId xmlns:a16="http://schemas.microsoft.com/office/drawing/2014/main" id="{D449F55E-6A28-4068-9352-3D600B69D6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398" name="Group 397">
            <a:extLst>
              <a:ext uri="{FF2B5EF4-FFF2-40B4-BE49-F238E27FC236}">
                <a16:creationId xmlns:a16="http://schemas.microsoft.com/office/drawing/2014/main" id="{83D1EE34-BD69-4228-8815-3E2F99EC7E75}"/>
              </a:ext>
            </a:extLst>
          </p:cNvPr>
          <p:cNvGrpSpPr/>
          <p:nvPr/>
        </p:nvGrpSpPr>
        <p:grpSpPr>
          <a:xfrm>
            <a:off x="2916744" y="1004738"/>
            <a:ext cx="331200" cy="1835117"/>
            <a:chOff x="5410200" y="1004738"/>
            <a:chExt cx="331200" cy="1835117"/>
          </a:xfrm>
        </p:grpSpPr>
        <p:sp>
          <p:nvSpPr>
            <p:cNvPr id="399" name="Rectangle 48">
              <a:extLst>
                <a:ext uri="{FF2B5EF4-FFF2-40B4-BE49-F238E27FC236}">
                  <a16:creationId xmlns:a16="http://schemas.microsoft.com/office/drawing/2014/main" id="{CDFC79D4-F0D6-4806-BBCC-A199E0E367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1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0" name="Rectangle 29">
              <a:extLst>
                <a:ext uri="{FF2B5EF4-FFF2-40B4-BE49-F238E27FC236}">
                  <a16:creationId xmlns:a16="http://schemas.microsoft.com/office/drawing/2014/main" id="{8456C1BF-C019-45CA-9136-7AF43E6027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3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1" name="Rectangle 48">
              <a:extLst>
                <a:ext uri="{FF2B5EF4-FFF2-40B4-BE49-F238E27FC236}">
                  <a16:creationId xmlns:a16="http://schemas.microsoft.com/office/drawing/2014/main" id="{603066F0-C071-4BB9-915E-ED891C4BA2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D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2" name="Rectangle 48">
              <a:extLst>
                <a:ext uri="{FF2B5EF4-FFF2-40B4-BE49-F238E27FC236}">
                  <a16:creationId xmlns:a16="http://schemas.microsoft.com/office/drawing/2014/main" id="{970BA58B-509E-4458-8B4B-FA40620B25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F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3" name="Rectangle 48">
              <a:extLst>
                <a:ext uri="{FF2B5EF4-FFF2-40B4-BE49-F238E27FC236}">
                  <a16:creationId xmlns:a16="http://schemas.microsoft.com/office/drawing/2014/main" id="{ACFC700F-1EF3-4765-B4A7-89DB13F1E1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4" name="Rectangle 48">
              <a:extLst>
                <a:ext uri="{FF2B5EF4-FFF2-40B4-BE49-F238E27FC236}">
                  <a16:creationId xmlns:a16="http://schemas.microsoft.com/office/drawing/2014/main" id="{62E8CF34-1D1A-44E1-81AE-291184DC8D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5" name="Rectangle 48">
              <a:extLst>
                <a:ext uri="{FF2B5EF4-FFF2-40B4-BE49-F238E27FC236}">
                  <a16:creationId xmlns:a16="http://schemas.microsoft.com/office/drawing/2014/main" id="{6B08EDC5-DFB0-47A0-8E71-4AD7900E0D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406" name="Group 405">
            <a:extLst>
              <a:ext uri="{FF2B5EF4-FFF2-40B4-BE49-F238E27FC236}">
                <a16:creationId xmlns:a16="http://schemas.microsoft.com/office/drawing/2014/main" id="{04D9F499-8E91-4BB3-880A-CCC85C9720BB}"/>
              </a:ext>
            </a:extLst>
          </p:cNvPr>
          <p:cNvGrpSpPr/>
          <p:nvPr/>
        </p:nvGrpSpPr>
        <p:grpSpPr>
          <a:xfrm>
            <a:off x="2581466" y="1004738"/>
            <a:ext cx="331200" cy="1835117"/>
            <a:chOff x="5410200" y="1004738"/>
            <a:chExt cx="331200" cy="1835117"/>
          </a:xfrm>
        </p:grpSpPr>
        <p:sp>
          <p:nvSpPr>
            <p:cNvPr id="407" name="Rectangle 48">
              <a:extLst>
                <a:ext uri="{FF2B5EF4-FFF2-40B4-BE49-F238E27FC236}">
                  <a16:creationId xmlns:a16="http://schemas.microsoft.com/office/drawing/2014/main" id="{27B534A0-1731-4C7B-AC8C-3E952B8E9F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D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8" name="Rectangle 29">
              <a:extLst>
                <a:ext uri="{FF2B5EF4-FFF2-40B4-BE49-F238E27FC236}">
                  <a16:creationId xmlns:a16="http://schemas.microsoft.com/office/drawing/2014/main" id="{19AE8AE4-23C5-411E-A72A-CF75831428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2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9" name="Rectangle 48">
              <a:extLst>
                <a:ext uri="{FF2B5EF4-FFF2-40B4-BE49-F238E27FC236}">
                  <a16:creationId xmlns:a16="http://schemas.microsoft.com/office/drawing/2014/main" id="{D60C497F-5863-432A-872C-7CC5B7AB8E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F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0" name="Rectangle 48">
              <a:extLst>
                <a:ext uri="{FF2B5EF4-FFF2-40B4-BE49-F238E27FC236}">
                  <a16:creationId xmlns:a16="http://schemas.microsoft.com/office/drawing/2014/main" id="{259E1573-4CCB-4122-9F76-DDF3F9C6E2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1" name="Rectangle 48">
              <a:extLst>
                <a:ext uri="{FF2B5EF4-FFF2-40B4-BE49-F238E27FC236}">
                  <a16:creationId xmlns:a16="http://schemas.microsoft.com/office/drawing/2014/main" id="{E7AD8661-72B6-434D-BAAE-A37760DEA8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2" name="Rectangle 48">
              <a:extLst>
                <a:ext uri="{FF2B5EF4-FFF2-40B4-BE49-F238E27FC236}">
                  <a16:creationId xmlns:a16="http://schemas.microsoft.com/office/drawing/2014/main" id="{FFDF3ED4-98B5-48BE-80CC-22D8F973FC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3" name="Rectangle 48">
              <a:extLst>
                <a:ext uri="{FF2B5EF4-FFF2-40B4-BE49-F238E27FC236}">
                  <a16:creationId xmlns:a16="http://schemas.microsoft.com/office/drawing/2014/main" id="{B05C23C0-D121-4693-B294-D836B1DE4A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414" name="Group 413">
            <a:extLst>
              <a:ext uri="{FF2B5EF4-FFF2-40B4-BE49-F238E27FC236}">
                <a16:creationId xmlns:a16="http://schemas.microsoft.com/office/drawing/2014/main" id="{D168BC2F-0974-4F0A-BFFB-E18AAB4F1C15}"/>
              </a:ext>
            </a:extLst>
          </p:cNvPr>
          <p:cNvGrpSpPr/>
          <p:nvPr/>
        </p:nvGrpSpPr>
        <p:grpSpPr>
          <a:xfrm>
            <a:off x="2249996" y="1004738"/>
            <a:ext cx="331200" cy="1835117"/>
            <a:chOff x="5410200" y="1004738"/>
            <a:chExt cx="331200" cy="1835117"/>
          </a:xfrm>
        </p:grpSpPr>
        <p:sp>
          <p:nvSpPr>
            <p:cNvPr id="415" name="Rectangle 48">
              <a:extLst>
                <a:ext uri="{FF2B5EF4-FFF2-40B4-BE49-F238E27FC236}">
                  <a16:creationId xmlns:a16="http://schemas.microsoft.com/office/drawing/2014/main" id="{DF6050E3-65BA-4872-BF70-2695E8DD5D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F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6" name="Rectangle 29">
              <a:extLst>
                <a:ext uri="{FF2B5EF4-FFF2-40B4-BE49-F238E27FC236}">
                  <a16:creationId xmlns:a16="http://schemas.microsoft.com/office/drawing/2014/main" id="{E633F1E3-BF51-4A22-A2FE-6031B8D6AD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1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7" name="Rectangle 48">
              <a:extLst>
                <a:ext uri="{FF2B5EF4-FFF2-40B4-BE49-F238E27FC236}">
                  <a16:creationId xmlns:a16="http://schemas.microsoft.com/office/drawing/2014/main" id="{D4FCBAF0-A16A-4869-AC17-83637C14CE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8" name="Rectangle 48">
              <a:extLst>
                <a:ext uri="{FF2B5EF4-FFF2-40B4-BE49-F238E27FC236}">
                  <a16:creationId xmlns:a16="http://schemas.microsoft.com/office/drawing/2014/main" id="{65EE864A-41B2-4B33-9FF8-1150A7CF83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9" name="Rectangle 48">
              <a:extLst>
                <a:ext uri="{FF2B5EF4-FFF2-40B4-BE49-F238E27FC236}">
                  <a16:creationId xmlns:a16="http://schemas.microsoft.com/office/drawing/2014/main" id="{65D34BCB-11DF-4DD0-BF8B-DE25D4AE1B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20" name="Rectangle 48">
              <a:extLst>
                <a:ext uri="{FF2B5EF4-FFF2-40B4-BE49-F238E27FC236}">
                  <a16:creationId xmlns:a16="http://schemas.microsoft.com/office/drawing/2014/main" id="{18D60625-9BC7-4C6D-99B1-E813F3C54B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21" name="Rectangle 48">
              <a:extLst>
                <a:ext uri="{FF2B5EF4-FFF2-40B4-BE49-F238E27FC236}">
                  <a16:creationId xmlns:a16="http://schemas.microsoft.com/office/drawing/2014/main" id="{FC1191EF-0526-421E-9971-AA816F7AF7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sp>
        <p:nvSpPr>
          <p:cNvPr id="425" name="Rectangle 29">
            <a:extLst>
              <a:ext uri="{FF2B5EF4-FFF2-40B4-BE49-F238E27FC236}">
                <a16:creationId xmlns:a16="http://schemas.microsoft.com/office/drawing/2014/main" id="{AED3A31C-147D-48A2-BB70-585A3895D5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98602" y="1004752"/>
            <a:ext cx="724441" cy="324000"/>
          </a:xfrm>
          <a:prstGeom prst="rect">
            <a:avLst/>
          </a:prstGeom>
          <a:noFill/>
          <a:ln w="635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no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CH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 panose="020B0604030504040204" pitchFamily="34" charset="0"/>
                <a:ea typeface="ＭＳ Ｐゴシック" panose="020B0600070205080204" pitchFamily="34" charset="-128"/>
                <a:cs typeface="+mn-cs"/>
              </a:rPr>
              <a:t>Cycle</a:t>
            </a:r>
            <a:endParaRPr kumimoji="0" lang="en-CH" altLang="en-CH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graphicFrame>
        <p:nvGraphicFramePr>
          <p:cNvPr id="183" name="Table 182">
            <a:extLst>
              <a:ext uri="{FF2B5EF4-FFF2-40B4-BE49-F238E27FC236}">
                <a16:creationId xmlns:a16="http://schemas.microsoft.com/office/drawing/2014/main" id="{EC8722A4-BC07-4377-AF70-204E93F2B8BB}"/>
              </a:ext>
            </a:extLst>
          </p:cNvPr>
          <p:cNvGraphicFramePr>
            <a:graphicFrameLocks noGrp="1"/>
          </p:cNvGraphicFramePr>
          <p:nvPr>
            <p:extLst/>
          </p:nvPr>
        </p:nvGraphicFramePr>
        <p:xfrm>
          <a:off x="221457" y="1347785"/>
          <a:ext cx="2013700" cy="1521295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468000">
                  <a:extLst>
                    <a:ext uri="{9D8B030D-6E8A-4147-A177-3AD203B41FA5}">
                      <a16:colId xmlns:a16="http://schemas.microsoft.com/office/drawing/2014/main" val="3682851229"/>
                    </a:ext>
                  </a:extLst>
                </a:gridCol>
                <a:gridCol w="792000">
                  <a:extLst>
                    <a:ext uri="{9D8B030D-6E8A-4147-A177-3AD203B41FA5}">
                      <a16:colId xmlns:a16="http://schemas.microsoft.com/office/drawing/2014/main" val="617141317"/>
                    </a:ext>
                  </a:extLst>
                </a:gridCol>
                <a:gridCol w="288000">
                  <a:extLst>
                    <a:ext uri="{9D8B030D-6E8A-4147-A177-3AD203B41FA5}">
                      <a16:colId xmlns:a16="http://schemas.microsoft.com/office/drawing/2014/main" val="1426253014"/>
                    </a:ext>
                  </a:extLst>
                </a:gridCol>
                <a:gridCol w="465700">
                  <a:extLst>
                    <a:ext uri="{9D8B030D-6E8A-4147-A177-3AD203B41FA5}">
                      <a16:colId xmlns:a16="http://schemas.microsoft.com/office/drawing/2014/main" val="3517611654"/>
                    </a:ext>
                  </a:extLst>
                </a:gridCol>
              </a:tblGrid>
              <a:tr h="171963"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MUL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R1, R2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  <a:sym typeface="Wingdings" panose="05000000000000000000" pitchFamily="2" charset="2"/>
                        </a:rPr>
                        <a:t>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R3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296241112"/>
                  </a:ext>
                </a:extLst>
              </a:tr>
              <a:tr h="274495"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ADD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R3, R4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  <a:sym typeface="Wingdings" panose="05000000000000000000" pitchFamily="2" charset="2"/>
                        </a:rPr>
                        <a:t>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R5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263739423"/>
                  </a:ext>
                </a:extLst>
              </a:tr>
              <a:tr h="216000"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ADD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R2, R6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  <a:sym typeface="Wingdings" panose="05000000000000000000" pitchFamily="2" charset="2"/>
                        </a:rPr>
                        <a:t>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R7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702113013"/>
                  </a:ext>
                </a:extLst>
              </a:tr>
              <a:tr h="216000"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ADD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R8, R9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  <a:sym typeface="Wingdings" panose="05000000000000000000" pitchFamily="2" charset="2"/>
                        </a:rPr>
                        <a:t>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R10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152265442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MUL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R7, R10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  <a:sym typeface="Wingdings" panose="05000000000000000000" pitchFamily="2" charset="2"/>
                        </a:rPr>
                        <a:t>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R11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4281479556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ADD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R5, R11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  <a:sym typeface="Wingdings" panose="05000000000000000000" pitchFamily="2" charset="2"/>
                        </a:rPr>
                        <a:t>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R5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928953267"/>
                  </a:ext>
                </a:extLst>
              </a:tr>
            </a:tbl>
          </a:graphicData>
        </a:graphic>
      </p:graphicFrame>
      <p:graphicFrame>
        <p:nvGraphicFramePr>
          <p:cNvPr id="184" name="Table 183">
            <a:extLst>
              <a:ext uri="{FF2B5EF4-FFF2-40B4-BE49-F238E27FC236}">
                <a16:creationId xmlns:a16="http://schemas.microsoft.com/office/drawing/2014/main" id="{7A2E9571-4F7F-4E45-9354-8C0E03B9BC15}"/>
              </a:ext>
            </a:extLst>
          </p:cNvPr>
          <p:cNvGraphicFramePr>
            <a:graphicFrameLocks noGrp="1"/>
          </p:cNvGraphicFramePr>
          <p:nvPr>
            <p:extLst/>
          </p:nvPr>
        </p:nvGraphicFramePr>
        <p:xfrm>
          <a:off x="2805320" y="3198590"/>
          <a:ext cx="2500215" cy="1512190"/>
        </p:xfrm>
        <a:graphic>
          <a:graphicData uri="http://schemas.openxmlformats.org/drawingml/2006/table">
            <a:tbl>
              <a:tblPr firstRow="1" bandRow="1"/>
              <a:tblGrid>
                <a:gridCol w="196215">
                  <a:extLst>
                    <a:ext uri="{9D8B030D-6E8A-4147-A177-3AD203B41FA5}">
                      <a16:colId xmlns:a16="http://schemas.microsoft.com/office/drawing/2014/main" val="1480437428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1920182586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3827485233"/>
                    </a:ext>
                  </a:extLst>
                </a:gridCol>
                <a:gridCol w="432000">
                  <a:extLst>
                    <a:ext uri="{9D8B030D-6E8A-4147-A177-3AD203B41FA5}">
                      <a16:colId xmlns:a16="http://schemas.microsoft.com/office/drawing/2014/main" val="1951423778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3246411041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66036803"/>
                    </a:ext>
                  </a:extLst>
                </a:gridCol>
                <a:gridCol w="432000">
                  <a:extLst>
                    <a:ext uri="{9D8B030D-6E8A-4147-A177-3AD203B41FA5}">
                      <a16:colId xmlns:a16="http://schemas.microsoft.com/office/drawing/2014/main" val="3471918201"/>
                    </a:ext>
                  </a:extLst>
                </a:gridCol>
              </a:tblGrid>
              <a:tr h="252095">
                <a:tc rowSpan="2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3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Source 1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 gridSpan="3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Source 2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50521989"/>
                  </a:ext>
                </a:extLst>
              </a:tr>
              <a:tr h="252095">
                <a:tc v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Tag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Value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Tag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Value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894671291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a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2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4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509852004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b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2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6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699116283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c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8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9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043214300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d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6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0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y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57415154"/>
                  </a:ext>
                </a:extLst>
              </a:tr>
            </a:tbl>
          </a:graphicData>
        </a:graphic>
      </p:graphicFrame>
      <p:graphicFrame>
        <p:nvGraphicFramePr>
          <p:cNvPr id="185" name="Table 184">
            <a:extLst>
              <a:ext uri="{FF2B5EF4-FFF2-40B4-BE49-F238E27FC236}">
                <a16:creationId xmlns:a16="http://schemas.microsoft.com/office/drawing/2014/main" id="{D0CE5D96-F39A-48B4-9926-7925B25BA378}"/>
              </a:ext>
            </a:extLst>
          </p:cNvPr>
          <p:cNvGraphicFramePr>
            <a:graphicFrameLocks noGrp="1"/>
          </p:cNvGraphicFramePr>
          <p:nvPr>
            <p:extLst/>
          </p:nvPr>
        </p:nvGraphicFramePr>
        <p:xfrm>
          <a:off x="5860859" y="3198590"/>
          <a:ext cx="2500215" cy="1512190"/>
        </p:xfrm>
        <a:graphic>
          <a:graphicData uri="http://schemas.openxmlformats.org/drawingml/2006/table">
            <a:tbl>
              <a:tblPr firstRow="1" bandRow="1"/>
              <a:tblGrid>
                <a:gridCol w="196215">
                  <a:extLst>
                    <a:ext uri="{9D8B030D-6E8A-4147-A177-3AD203B41FA5}">
                      <a16:colId xmlns:a16="http://schemas.microsoft.com/office/drawing/2014/main" val="1480437428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1920182586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3827485233"/>
                    </a:ext>
                  </a:extLst>
                </a:gridCol>
                <a:gridCol w="432000">
                  <a:extLst>
                    <a:ext uri="{9D8B030D-6E8A-4147-A177-3AD203B41FA5}">
                      <a16:colId xmlns:a16="http://schemas.microsoft.com/office/drawing/2014/main" val="1951423778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3246411041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66036803"/>
                    </a:ext>
                  </a:extLst>
                </a:gridCol>
                <a:gridCol w="432000">
                  <a:extLst>
                    <a:ext uri="{9D8B030D-6E8A-4147-A177-3AD203B41FA5}">
                      <a16:colId xmlns:a16="http://schemas.microsoft.com/office/drawing/2014/main" val="3471918201"/>
                    </a:ext>
                  </a:extLst>
                </a:gridCol>
              </a:tblGrid>
              <a:tr h="252095">
                <a:tc rowSpan="2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3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Source 1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 gridSpan="3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Source 2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50521989"/>
                  </a:ext>
                </a:extLst>
              </a:tr>
              <a:tr h="252095">
                <a:tc v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Tag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Value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Tag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Value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894671291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x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2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509852004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y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8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17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99116283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z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043214300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t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857415154"/>
                  </a:ext>
                </a:extLst>
              </a:tr>
            </a:tbl>
          </a:graphicData>
        </a:graphic>
      </p:graphicFrame>
      <p:graphicFrame>
        <p:nvGraphicFramePr>
          <p:cNvPr id="187" name="Table 186">
            <a:extLst>
              <a:ext uri="{FF2B5EF4-FFF2-40B4-BE49-F238E27FC236}">
                <a16:creationId xmlns:a16="http://schemas.microsoft.com/office/drawing/2014/main" id="{F95AF350-D047-475D-8530-C6DB73D4560F}"/>
              </a:ext>
            </a:extLst>
          </p:cNvPr>
          <p:cNvGraphicFramePr>
            <a:graphicFrameLocks noGrp="1"/>
          </p:cNvGraphicFramePr>
          <p:nvPr>
            <p:extLst/>
          </p:nvPr>
        </p:nvGraphicFramePr>
        <p:xfrm>
          <a:off x="228600" y="3060460"/>
          <a:ext cx="2021396" cy="302400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87197">
                  <a:extLst>
                    <a:ext uri="{9D8B030D-6E8A-4147-A177-3AD203B41FA5}">
                      <a16:colId xmlns:a16="http://schemas.microsoft.com/office/drawing/2014/main" val="178228208"/>
                    </a:ext>
                  </a:extLst>
                </a:gridCol>
                <a:gridCol w="456057">
                  <a:extLst>
                    <a:ext uri="{9D8B030D-6E8A-4147-A177-3AD203B41FA5}">
                      <a16:colId xmlns:a16="http://schemas.microsoft.com/office/drawing/2014/main" val="514640341"/>
                    </a:ext>
                  </a:extLst>
                </a:gridCol>
                <a:gridCol w="374587">
                  <a:extLst>
                    <a:ext uri="{9D8B030D-6E8A-4147-A177-3AD203B41FA5}">
                      <a16:colId xmlns:a16="http://schemas.microsoft.com/office/drawing/2014/main" val="3807375684"/>
                    </a:ext>
                  </a:extLst>
                </a:gridCol>
                <a:gridCol w="503555">
                  <a:extLst>
                    <a:ext uri="{9D8B030D-6E8A-4147-A177-3AD203B41FA5}">
                      <a16:colId xmlns:a16="http://schemas.microsoft.com/office/drawing/2014/main" val="3476052078"/>
                    </a:ext>
                  </a:extLst>
                </a:gridCol>
              </a:tblGrid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200" b="0" dirty="0"/>
                        <a:t>Register</a:t>
                      </a:r>
                      <a:endParaRPr lang="en-CH" sz="1200" b="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0" dirty="0"/>
                        <a:t>Valid</a:t>
                      </a:r>
                      <a:endParaRPr lang="en-CH" sz="1200" b="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0" dirty="0"/>
                        <a:t>Tag</a:t>
                      </a:r>
                      <a:endParaRPr lang="en-CH" sz="1200" b="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0" dirty="0"/>
                        <a:t>Value</a:t>
                      </a:r>
                      <a:endParaRPr lang="en-CH" sz="1200" b="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1985566395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2667566001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R2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2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1971707030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R3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2</a:t>
                      </a:r>
                      <a:endParaRPr lang="en-CH" sz="11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45720" marR="45720" marT="0" marB="0" anchor="ctr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08806874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R4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4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806243909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R5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0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d</a:t>
                      </a:r>
                      <a:endParaRPr lang="en-CH" sz="1100" dirty="0"/>
                    </a:p>
                  </a:txBody>
                  <a:tcPr marL="45720" marR="45720" marT="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29961605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R6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6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1165326860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R7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8</a:t>
                      </a:r>
                      <a:endParaRPr lang="en-CH" sz="1100" dirty="0"/>
                    </a:p>
                  </a:txBody>
                  <a:tcPr marL="45720" marR="45720" marT="0" marB="0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053840681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R8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8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3714141881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R9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9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2696080266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R10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17</a:t>
                      </a:r>
                      <a:endParaRPr lang="en-CH" sz="1100" dirty="0"/>
                    </a:p>
                  </a:txBody>
                  <a:tcPr marL="45720" marR="45720" marT="0" marB="0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71106818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R11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0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y</a:t>
                      </a:r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97808428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682101397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6" grpId="0" animBg="1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6" name="Rectangle 185">
            <a:extLst>
              <a:ext uri="{FF2B5EF4-FFF2-40B4-BE49-F238E27FC236}">
                <a16:creationId xmlns:a16="http://schemas.microsoft.com/office/drawing/2014/main" id="{192C2F75-53CB-474E-8892-38C40B785A40}"/>
              </a:ext>
            </a:extLst>
          </p:cNvPr>
          <p:cNvSpPr/>
          <p:nvPr/>
        </p:nvSpPr>
        <p:spPr bwMode="auto">
          <a:xfrm>
            <a:off x="6573972" y="951055"/>
            <a:ext cx="331200" cy="1918024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H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509FDBD3-8031-42D6-80CF-FE05E4EEB4F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28600" y="152400"/>
            <a:ext cx="8610600" cy="1066800"/>
          </a:xfrm>
        </p:spPr>
        <p:txBody>
          <a:bodyPr/>
          <a:lstStyle/>
          <a:p>
            <a:r>
              <a:rPr lang="en-US" dirty="0"/>
              <a:t>Cycle 1</a:t>
            </a:r>
            <a:r>
              <a:rPr lang="en-US" dirty="0">
                <a:sym typeface="Wingdings" panose="05000000000000000000" pitchFamily="2" charset="2"/>
              </a:rPr>
              <a:t>4</a:t>
            </a:r>
            <a:endParaRPr lang="en-CH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2ABBFAF7-D375-4D96-BA5E-AF0327B95852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F4A640EF-F0E2-4E49-9455-7E266BCEBB78}" type="slidenum">
              <a:rPr kumimoji="0" lang="en-US" altLang="en-US" sz="16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aramond" panose="02020404030301010803" pitchFamily="18" charset="0"/>
                <a:ea typeface="ＭＳ Ｐゴシック" panose="020B0600070205080204" pitchFamily="34" charset="-128"/>
                <a:cs typeface="Arial" panose="020B0604020202020204" pitchFamily="34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25</a:t>
            </a:fld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aramond" panose="02020404030301010803" pitchFamily="18" charset="0"/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  <p:grpSp>
        <p:nvGrpSpPr>
          <p:cNvPr id="19" name="Group 18">
            <a:extLst>
              <a:ext uri="{FF2B5EF4-FFF2-40B4-BE49-F238E27FC236}">
                <a16:creationId xmlns:a16="http://schemas.microsoft.com/office/drawing/2014/main" id="{A4AA7E21-7B39-4D87-8095-EBAAA1B5887A}"/>
              </a:ext>
            </a:extLst>
          </p:cNvPr>
          <p:cNvGrpSpPr/>
          <p:nvPr/>
        </p:nvGrpSpPr>
        <p:grpSpPr>
          <a:xfrm>
            <a:off x="3398728" y="4989344"/>
            <a:ext cx="1449705" cy="798651"/>
            <a:chOff x="6998109" y="2092803"/>
            <a:chExt cx="3805084" cy="2096244"/>
          </a:xfrm>
        </p:grpSpPr>
        <p:sp>
          <p:nvSpPr>
            <p:cNvPr id="20" name="Flowchart: Manual Operation 19">
              <a:extLst>
                <a:ext uri="{FF2B5EF4-FFF2-40B4-BE49-F238E27FC236}">
                  <a16:creationId xmlns:a16="http://schemas.microsoft.com/office/drawing/2014/main" id="{D9788A89-F980-424B-B3EA-FD96B8BD3A8E}"/>
                </a:ext>
              </a:extLst>
            </p:cNvPr>
            <p:cNvSpPr/>
            <p:nvPr/>
          </p:nvSpPr>
          <p:spPr>
            <a:xfrm>
              <a:off x="6998109" y="2573594"/>
              <a:ext cx="3805084" cy="1143000"/>
            </a:xfrm>
            <a:prstGeom prst="flowChartManualOperation">
              <a:avLst/>
            </a:prstGeom>
            <a:ln w="12700"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/>
                  <a:ea typeface="+mn-ea"/>
                  <a:cs typeface="+mn-cs"/>
                </a:rPr>
                <a:t>+</a:t>
              </a:r>
              <a:endParaRPr kumimoji="0" lang="en-CH" sz="2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/>
                <a:ea typeface="+mn-ea"/>
                <a:cs typeface="+mn-cs"/>
              </a:endParaRPr>
            </a:p>
          </p:txBody>
        </p:sp>
        <p:cxnSp>
          <p:nvCxnSpPr>
            <p:cNvPr id="21" name="Straight Connector 20">
              <a:extLst>
                <a:ext uri="{FF2B5EF4-FFF2-40B4-BE49-F238E27FC236}">
                  <a16:creationId xmlns:a16="http://schemas.microsoft.com/office/drawing/2014/main" id="{A11E8E30-D2BE-4453-842F-BFE9A1A107DA}"/>
                </a:ext>
              </a:extLst>
            </p:cNvPr>
            <p:cNvCxnSpPr>
              <a:cxnSpLocks/>
            </p:cNvCxnSpPr>
            <p:nvPr/>
          </p:nvCxnSpPr>
          <p:spPr>
            <a:xfrm>
              <a:off x="8329141" y="3716595"/>
              <a:ext cx="0" cy="472452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" name="Straight Connector 21">
              <a:extLst>
                <a:ext uri="{FF2B5EF4-FFF2-40B4-BE49-F238E27FC236}">
                  <a16:creationId xmlns:a16="http://schemas.microsoft.com/office/drawing/2014/main" id="{1F9DD9CB-A55D-427D-99E0-64627FC8AE38}"/>
                </a:ext>
              </a:extLst>
            </p:cNvPr>
            <p:cNvCxnSpPr>
              <a:cxnSpLocks/>
            </p:cNvCxnSpPr>
            <p:nvPr/>
          </p:nvCxnSpPr>
          <p:spPr>
            <a:xfrm>
              <a:off x="9473166" y="3716595"/>
              <a:ext cx="0" cy="472452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" name="Straight Connector 22">
              <a:extLst>
                <a:ext uri="{FF2B5EF4-FFF2-40B4-BE49-F238E27FC236}">
                  <a16:creationId xmlns:a16="http://schemas.microsoft.com/office/drawing/2014/main" id="{7ECA4318-6D66-4D09-AE89-D97B30539D8A}"/>
                </a:ext>
              </a:extLst>
            </p:cNvPr>
            <p:cNvCxnSpPr>
              <a:cxnSpLocks/>
            </p:cNvCxnSpPr>
            <p:nvPr/>
          </p:nvCxnSpPr>
          <p:spPr>
            <a:xfrm>
              <a:off x="7768703" y="2092803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" name="Straight Connector 23">
              <a:extLst>
                <a:ext uri="{FF2B5EF4-FFF2-40B4-BE49-F238E27FC236}">
                  <a16:creationId xmlns:a16="http://schemas.microsoft.com/office/drawing/2014/main" id="{5A79CD7C-A37E-433C-B255-46FD6FEBCF89}"/>
                </a:ext>
              </a:extLst>
            </p:cNvPr>
            <p:cNvCxnSpPr>
              <a:cxnSpLocks/>
            </p:cNvCxnSpPr>
            <p:nvPr/>
          </p:nvCxnSpPr>
          <p:spPr>
            <a:xfrm>
              <a:off x="10017832" y="2092803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" name="Straight Connector 24">
              <a:extLst>
                <a:ext uri="{FF2B5EF4-FFF2-40B4-BE49-F238E27FC236}">
                  <a16:creationId xmlns:a16="http://schemas.microsoft.com/office/drawing/2014/main" id="{A584043F-213C-4FA2-A503-A68507FB5934}"/>
                </a:ext>
              </a:extLst>
            </p:cNvPr>
            <p:cNvCxnSpPr>
              <a:cxnSpLocks/>
            </p:cNvCxnSpPr>
            <p:nvPr/>
          </p:nvCxnSpPr>
          <p:spPr>
            <a:xfrm>
              <a:off x="8911705" y="2092803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6" name="Group 25">
            <a:extLst>
              <a:ext uri="{FF2B5EF4-FFF2-40B4-BE49-F238E27FC236}">
                <a16:creationId xmlns:a16="http://schemas.microsoft.com/office/drawing/2014/main" id="{AAB88D05-5CA0-48B4-9863-D2A4299DDDA4}"/>
              </a:ext>
            </a:extLst>
          </p:cNvPr>
          <p:cNvGrpSpPr/>
          <p:nvPr/>
        </p:nvGrpSpPr>
        <p:grpSpPr>
          <a:xfrm>
            <a:off x="6477000" y="4989344"/>
            <a:ext cx="1449705" cy="795474"/>
            <a:chOff x="6998109" y="2101142"/>
            <a:chExt cx="3805084" cy="2087904"/>
          </a:xfrm>
        </p:grpSpPr>
        <p:sp>
          <p:nvSpPr>
            <p:cNvPr id="27" name="Flowchart: Manual Operation 26">
              <a:extLst>
                <a:ext uri="{FF2B5EF4-FFF2-40B4-BE49-F238E27FC236}">
                  <a16:creationId xmlns:a16="http://schemas.microsoft.com/office/drawing/2014/main" id="{697BEE34-7099-4A97-B1AC-C9CE1D11B917}"/>
                </a:ext>
              </a:extLst>
            </p:cNvPr>
            <p:cNvSpPr/>
            <p:nvPr/>
          </p:nvSpPr>
          <p:spPr>
            <a:xfrm>
              <a:off x="6998109" y="2573594"/>
              <a:ext cx="3805084" cy="1143000"/>
            </a:xfrm>
            <a:prstGeom prst="flowChartManualOperation">
              <a:avLst/>
            </a:prstGeom>
            <a:ln w="12700"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H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/>
                  <a:ea typeface="+mn-ea"/>
                  <a:cs typeface="+mn-cs"/>
                </a:rPr>
                <a:t>∗</a:t>
              </a:r>
            </a:p>
          </p:txBody>
        </p:sp>
        <p:cxnSp>
          <p:nvCxnSpPr>
            <p:cNvPr id="28" name="Straight Connector 27">
              <a:extLst>
                <a:ext uri="{FF2B5EF4-FFF2-40B4-BE49-F238E27FC236}">
                  <a16:creationId xmlns:a16="http://schemas.microsoft.com/office/drawing/2014/main" id="{EA4EB639-D558-45E4-9466-BDE2F8372937}"/>
                </a:ext>
              </a:extLst>
            </p:cNvPr>
            <p:cNvCxnSpPr>
              <a:cxnSpLocks/>
            </p:cNvCxnSpPr>
            <p:nvPr/>
          </p:nvCxnSpPr>
          <p:spPr>
            <a:xfrm>
              <a:off x="8329141" y="3716595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" name="Straight Connector 28">
              <a:extLst>
                <a:ext uri="{FF2B5EF4-FFF2-40B4-BE49-F238E27FC236}">
                  <a16:creationId xmlns:a16="http://schemas.microsoft.com/office/drawing/2014/main" id="{E5582676-F310-42D3-80E5-0D91022531B7}"/>
                </a:ext>
              </a:extLst>
            </p:cNvPr>
            <p:cNvCxnSpPr>
              <a:cxnSpLocks/>
            </p:cNvCxnSpPr>
            <p:nvPr/>
          </p:nvCxnSpPr>
          <p:spPr>
            <a:xfrm>
              <a:off x="9473166" y="3716595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" name="Straight Connector 29">
              <a:extLst>
                <a:ext uri="{FF2B5EF4-FFF2-40B4-BE49-F238E27FC236}">
                  <a16:creationId xmlns:a16="http://schemas.microsoft.com/office/drawing/2014/main" id="{93D48D83-B4BE-48B5-9027-5A30266F2B1B}"/>
                </a:ext>
              </a:extLst>
            </p:cNvPr>
            <p:cNvCxnSpPr>
              <a:cxnSpLocks/>
            </p:cNvCxnSpPr>
            <p:nvPr/>
          </p:nvCxnSpPr>
          <p:spPr>
            <a:xfrm>
              <a:off x="7768703" y="2101142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" name="Straight Connector 30">
              <a:extLst>
                <a:ext uri="{FF2B5EF4-FFF2-40B4-BE49-F238E27FC236}">
                  <a16:creationId xmlns:a16="http://schemas.microsoft.com/office/drawing/2014/main" id="{4194A397-3F5E-43B7-A316-493D0DF44868}"/>
                </a:ext>
              </a:extLst>
            </p:cNvPr>
            <p:cNvCxnSpPr>
              <a:cxnSpLocks/>
            </p:cNvCxnSpPr>
            <p:nvPr/>
          </p:nvCxnSpPr>
          <p:spPr>
            <a:xfrm>
              <a:off x="10017832" y="2101142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" name="Straight Connector 31">
              <a:extLst>
                <a:ext uri="{FF2B5EF4-FFF2-40B4-BE49-F238E27FC236}">
                  <a16:creationId xmlns:a16="http://schemas.microsoft.com/office/drawing/2014/main" id="{455A5D3E-8DEE-420C-BF49-4FDB538C5A67}"/>
                </a:ext>
              </a:extLst>
            </p:cNvPr>
            <p:cNvCxnSpPr>
              <a:cxnSpLocks/>
            </p:cNvCxnSpPr>
            <p:nvPr/>
          </p:nvCxnSpPr>
          <p:spPr>
            <a:xfrm>
              <a:off x="8911705" y="2101142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78" name="Group 277">
            <a:extLst>
              <a:ext uri="{FF2B5EF4-FFF2-40B4-BE49-F238E27FC236}">
                <a16:creationId xmlns:a16="http://schemas.microsoft.com/office/drawing/2014/main" id="{5698C659-FC69-4472-A0AD-30DE76AC044C}"/>
              </a:ext>
            </a:extLst>
          </p:cNvPr>
          <p:cNvGrpSpPr/>
          <p:nvPr/>
        </p:nvGrpSpPr>
        <p:grpSpPr>
          <a:xfrm>
            <a:off x="6570265" y="1004738"/>
            <a:ext cx="331200" cy="1835117"/>
            <a:chOff x="5410200" y="1004738"/>
            <a:chExt cx="331200" cy="1835117"/>
          </a:xfrm>
        </p:grpSpPr>
        <p:sp>
          <p:nvSpPr>
            <p:cNvPr id="279" name="Rectangle 48">
              <a:extLst>
                <a:ext uri="{FF2B5EF4-FFF2-40B4-BE49-F238E27FC236}">
                  <a16:creationId xmlns:a16="http://schemas.microsoft.com/office/drawing/2014/main" id="{402F7A8A-D3AE-43BB-B5B5-D42BB07E87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80" name="Rectangle 29">
              <a:extLst>
                <a:ext uri="{FF2B5EF4-FFF2-40B4-BE49-F238E27FC236}">
                  <a16:creationId xmlns:a16="http://schemas.microsoft.com/office/drawing/2014/main" id="{EE6BE9AF-CB32-4CB9-B8CA-7534B26133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14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81" name="Rectangle 48">
              <a:extLst>
                <a:ext uri="{FF2B5EF4-FFF2-40B4-BE49-F238E27FC236}">
                  <a16:creationId xmlns:a16="http://schemas.microsoft.com/office/drawing/2014/main" id="{B3F88A7C-2325-45EA-AC9B-28C19DD974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82" name="Rectangle 48">
              <a:extLst>
                <a:ext uri="{FF2B5EF4-FFF2-40B4-BE49-F238E27FC236}">
                  <a16:creationId xmlns:a16="http://schemas.microsoft.com/office/drawing/2014/main" id="{E30206CD-7B5E-4C2B-BB92-A1BF62556C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83" name="Rectangle 48">
              <a:extLst>
                <a:ext uri="{FF2B5EF4-FFF2-40B4-BE49-F238E27FC236}">
                  <a16:creationId xmlns:a16="http://schemas.microsoft.com/office/drawing/2014/main" id="{6148EFDA-A3DF-45A3-8BA4-CB187A8F4E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84" name="Rectangle 48">
              <a:extLst>
                <a:ext uri="{FF2B5EF4-FFF2-40B4-BE49-F238E27FC236}">
                  <a16:creationId xmlns:a16="http://schemas.microsoft.com/office/drawing/2014/main" id="{55512E09-19DB-41CE-9844-34E9AC22BF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5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85" name="Rectangle 48">
              <a:extLst>
                <a:ext uri="{FF2B5EF4-FFF2-40B4-BE49-F238E27FC236}">
                  <a16:creationId xmlns:a16="http://schemas.microsoft.com/office/drawing/2014/main" id="{25BE0B7F-5534-4A20-93D3-5D074BCEE8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286" name="Group 285">
            <a:extLst>
              <a:ext uri="{FF2B5EF4-FFF2-40B4-BE49-F238E27FC236}">
                <a16:creationId xmlns:a16="http://schemas.microsoft.com/office/drawing/2014/main" id="{51307670-AF54-48DA-B9AE-F822F05B9BA8}"/>
              </a:ext>
            </a:extLst>
          </p:cNvPr>
          <p:cNvGrpSpPr/>
          <p:nvPr/>
        </p:nvGrpSpPr>
        <p:grpSpPr>
          <a:xfrm>
            <a:off x="6238795" y="1004738"/>
            <a:ext cx="331200" cy="1835117"/>
            <a:chOff x="5410200" y="1004738"/>
            <a:chExt cx="331200" cy="1835117"/>
          </a:xfrm>
        </p:grpSpPr>
        <p:sp>
          <p:nvSpPr>
            <p:cNvPr id="287" name="Rectangle 48">
              <a:extLst>
                <a:ext uri="{FF2B5EF4-FFF2-40B4-BE49-F238E27FC236}">
                  <a16:creationId xmlns:a16="http://schemas.microsoft.com/office/drawing/2014/main" id="{302CDFE7-A71B-467E-94B5-2D6B7B435E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88" name="Rectangle 29">
              <a:extLst>
                <a:ext uri="{FF2B5EF4-FFF2-40B4-BE49-F238E27FC236}">
                  <a16:creationId xmlns:a16="http://schemas.microsoft.com/office/drawing/2014/main" id="{5F96CA0A-EEB8-4594-99F3-8884016D23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13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89" name="Rectangle 48">
              <a:extLst>
                <a:ext uri="{FF2B5EF4-FFF2-40B4-BE49-F238E27FC236}">
                  <a16:creationId xmlns:a16="http://schemas.microsoft.com/office/drawing/2014/main" id="{D8C7E579-212F-44B7-967E-8002321C63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H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W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90" name="Rectangle 48">
              <a:extLst>
                <a:ext uri="{FF2B5EF4-FFF2-40B4-BE49-F238E27FC236}">
                  <a16:creationId xmlns:a16="http://schemas.microsoft.com/office/drawing/2014/main" id="{D41978D9-B193-41DD-BF65-F884F077A3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91" name="Rectangle 48">
              <a:extLst>
                <a:ext uri="{FF2B5EF4-FFF2-40B4-BE49-F238E27FC236}">
                  <a16:creationId xmlns:a16="http://schemas.microsoft.com/office/drawing/2014/main" id="{C9BBD56B-78A0-44A3-AA51-0C2330DCEA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92" name="Rectangle 48">
              <a:extLst>
                <a:ext uri="{FF2B5EF4-FFF2-40B4-BE49-F238E27FC236}">
                  <a16:creationId xmlns:a16="http://schemas.microsoft.com/office/drawing/2014/main" id="{407877B4-86A7-4266-9713-9221448926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4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93" name="Rectangle 48">
              <a:extLst>
                <a:ext uri="{FF2B5EF4-FFF2-40B4-BE49-F238E27FC236}">
                  <a16:creationId xmlns:a16="http://schemas.microsoft.com/office/drawing/2014/main" id="{E78044AB-50A1-4E6E-9E4B-B60273C570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294" name="Group 293">
            <a:extLst>
              <a:ext uri="{FF2B5EF4-FFF2-40B4-BE49-F238E27FC236}">
                <a16:creationId xmlns:a16="http://schemas.microsoft.com/office/drawing/2014/main" id="{062D036E-F075-496A-A2B7-D5ECB0A3D250}"/>
              </a:ext>
            </a:extLst>
          </p:cNvPr>
          <p:cNvGrpSpPr/>
          <p:nvPr/>
        </p:nvGrpSpPr>
        <p:grpSpPr>
          <a:xfrm>
            <a:off x="5906053" y="1004738"/>
            <a:ext cx="331200" cy="1835117"/>
            <a:chOff x="5410200" y="1004738"/>
            <a:chExt cx="331200" cy="1835117"/>
          </a:xfrm>
        </p:grpSpPr>
        <p:sp>
          <p:nvSpPr>
            <p:cNvPr id="295" name="Rectangle 48">
              <a:extLst>
                <a:ext uri="{FF2B5EF4-FFF2-40B4-BE49-F238E27FC236}">
                  <a16:creationId xmlns:a16="http://schemas.microsoft.com/office/drawing/2014/main" id="{F65421D9-8B0A-424A-89B0-AD5D741C6D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96" name="Rectangle 29">
              <a:extLst>
                <a:ext uri="{FF2B5EF4-FFF2-40B4-BE49-F238E27FC236}">
                  <a16:creationId xmlns:a16="http://schemas.microsoft.com/office/drawing/2014/main" id="{E57C3B8C-5E0B-4C5B-9680-5C95287B63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12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97" name="Rectangle 48">
              <a:extLst>
                <a:ext uri="{FF2B5EF4-FFF2-40B4-BE49-F238E27FC236}">
                  <a16:creationId xmlns:a16="http://schemas.microsoft.com/office/drawing/2014/main" id="{97FD98C7-8BD3-4949-AE2C-9702EF4342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4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98" name="Rectangle 48">
              <a:extLst>
                <a:ext uri="{FF2B5EF4-FFF2-40B4-BE49-F238E27FC236}">
                  <a16:creationId xmlns:a16="http://schemas.microsoft.com/office/drawing/2014/main" id="{4E89CF3D-5E66-4CAB-A515-FB26E67D45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99" name="Rectangle 48">
              <a:extLst>
                <a:ext uri="{FF2B5EF4-FFF2-40B4-BE49-F238E27FC236}">
                  <a16:creationId xmlns:a16="http://schemas.microsoft.com/office/drawing/2014/main" id="{3C459CAA-ED04-46D8-9E2D-1DC7D2468D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00" name="Rectangle 48">
              <a:extLst>
                <a:ext uri="{FF2B5EF4-FFF2-40B4-BE49-F238E27FC236}">
                  <a16:creationId xmlns:a16="http://schemas.microsoft.com/office/drawing/2014/main" id="{8065915C-C9FA-439F-9F42-8E14F37434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3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01" name="Rectangle 48">
              <a:extLst>
                <a:ext uri="{FF2B5EF4-FFF2-40B4-BE49-F238E27FC236}">
                  <a16:creationId xmlns:a16="http://schemas.microsoft.com/office/drawing/2014/main" id="{C72E49F6-5808-422A-9D40-8CC2F6FBC8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302" name="Group 301">
            <a:extLst>
              <a:ext uri="{FF2B5EF4-FFF2-40B4-BE49-F238E27FC236}">
                <a16:creationId xmlns:a16="http://schemas.microsoft.com/office/drawing/2014/main" id="{A05CDA2B-4B07-4B27-AE40-ECE5614FBBDB}"/>
              </a:ext>
            </a:extLst>
          </p:cNvPr>
          <p:cNvGrpSpPr/>
          <p:nvPr/>
        </p:nvGrpSpPr>
        <p:grpSpPr>
          <a:xfrm>
            <a:off x="5574583" y="1004738"/>
            <a:ext cx="331200" cy="1835117"/>
            <a:chOff x="5410200" y="1004738"/>
            <a:chExt cx="331200" cy="1835117"/>
          </a:xfrm>
        </p:grpSpPr>
        <p:sp>
          <p:nvSpPr>
            <p:cNvPr id="303" name="Rectangle 48">
              <a:extLst>
                <a:ext uri="{FF2B5EF4-FFF2-40B4-BE49-F238E27FC236}">
                  <a16:creationId xmlns:a16="http://schemas.microsoft.com/office/drawing/2014/main" id="{18261890-CE35-49F9-B040-315B1B3F0E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04" name="Rectangle 29">
              <a:extLst>
                <a:ext uri="{FF2B5EF4-FFF2-40B4-BE49-F238E27FC236}">
                  <a16:creationId xmlns:a16="http://schemas.microsoft.com/office/drawing/2014/main" id="{BB975130-B9A4-4E06-87F7-2E6CF4F62E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11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05" name="Rectangle 48">
              <a:extLst>
                <a:ext uri="{FF2B5EF4-FFF2-40B4-BE49-F238E27FC236}">
                  <a16:creationId xmlns:a16="http://schemas.microsoft.com/office/drawing/2014/main" id="{D17D0EEB-34D2-42A0-BD89-5AE8B3BD0A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3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06" name="Rectangle 48">
              <a:extLst>
                <a:ext uri="{FF2B5EF4-FFF2-40B4-BE49-F238E27FC236}">
                  <a16:creationId xmlns:a16="http://schemas.microsoft.com/office/drawing/2014/main" id="{CEB489A7-F623-4F49-8A9F-CBE44B6FC3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07" name="Rectangle 48">
              <a:extLst>
                <a:ext uri="{FF2B5EF4-FFF2-40B4-BE49-F238E27FC236}">
                  <a16:creationId xmlns:a16="http://schemas.microsoft.com/office/drawing/2014/main" id="{8BADFF3B-C82E-4B71-A4A5-FDFBB6F7C2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08" name="Rectangle 48">
              <a:extLst>
                <a:ext uri="{FF2B5EF4-FFF2-40B4-BE49-F238E27FC236}">
                  <a16:creationId xmlns:a16="http://schemas.microsoft.com/office/drawing/2014/main" id="{7FBB66AD-206F-4B8E-88F7-FFE82065BE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2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09" name="Rectangle 48">
              <a:extLst>
                <a:ext uri="{FF2B5EF4-FFF2-40B4-BE49-F238E27FC236}">
                  <a16:creationId xmlns:a16="http://schemas.microsoft.com/office/drawing/2014/main" id="{2685FD37-E118-4FE8-83B6-BBAEAA7841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310" name="Group 309">
            <a:extLst>
              <a:ext uri="{FF2B5EF4-FFF2-40B4-BE49-F238E27FC236}">
                <a16:creationId xmlns:a16="http://schemas.microsoft.com/office/drawing/2014/main" id="{6A59A262-7B1F-479F-A845-262E6EE30630}"/>
              </a:ext>
            </a:extLst>
          </p:cNvPr>
          <p:cNvGrpSpPr/>
          <p:nvPr/>
        </p:nvGrpSpPr>
        <p:grpSpPr>
          <a:xfrm>
            <a:off x="5239305" y="1004738"/>
            <a:ext cx="331200" cy="1835117"/>
            <a:chOff x="5410200" y="1004738"/>
            <a:chExt cx="331200" cy="1835117"/>
          </a:xfrm>
        </p:grpSpPr>
        <p:sp>
          <p:nvSpPr>
            <p:cNvPr id="311" name="Rectangle 48">
              <a:extLst>
                <a:ext uri="{FF2B5EF4-FFF2-40B4-BE49-F238E27FC236}">
                  <a16:creationId xmlns:a16="http://schemas.microsoft.com/office/drawing/2014/main" id="{A7AFA6A8-1C31-4DB5-8858-2E389543E6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12" name="Rectangle 29">
              <a:extLst>
                <a:ext uri="{FF2B5EF4-FFF2-40B4-BE49-F238E27FC236}">
                  <a16:creationId xmlns:a16="http://schemas.microsoft.com/office/drawing/2014/main" id="{7690F476-DF7E-47C1-B981-5552F0106D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1</a:t>
              </a:r>
              <a:r>
                <a:rPr kumimoji="0" lang="en-CH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0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13" name="Rectangle 48">
              <a:extLst>
                <a:ext uri="{FF2B5EF4-FFF2-40B4-BE49-F238E27FC236}">
                  <a16:creationId xmlns:a16="http://schemas.microsoft.com/office/drawing/2014/main" id="{C077CF72-C332-446A-8495-0E1FBF0964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2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14" name="Rectangle 48">
              <a:extLst>
                <a:ext uri="{FF2B5EF4-FFF2-40B4-BE49-F238E27FC236}">
                  <a16:creationId xmlns:a16="http://schemas.microsoft.com/office/drawing/2014/main" id="{77CC9037-D59D-4F84-9313-F0403BAD6A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15" name="Rectangle 48">
              <a:extLst>
                <a:ext uri="{FF2B5EF4-FFF2-40B4-BE49-F238E27FC236}">
                  <a16:creationId xmlns:a16="http://schemas.microsoft.com/office/drawing/2014/main" id="{7FF2A22B-4172-4C76-A67D-AB6EF23446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H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W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16" name="Rectangle 48">
              <a:extLst>
                <a:ext uri="{FF2B5EF4-FFF2-40B4-BE49-F238E27FC236}">
                  <a16:creationId xmlns:a16="http://schemas.microsoft.com/office/drawing/2014/main" id="{B3FBD2C9-B558-4F55-A240-DE6DFBD9A9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1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17" name="Rectangle 48">
              <a:extLst>
                <a:ext uri="{FF2B5EF4-FFF2-40B4-BE49-F238E27FC236}">
                  <a16:creationId xmlns:a16="http://schemas.microsoft.com/office/drawing/2014/main" id="{D2517B42-73CA-4024-9080-CE7F3D2178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318" name="Group 317">
            <a:extLst>
              <a:ext uri="{FF2B5EF4-FFF2-40B4-BE49-F238E27FC236}">
                <a16:creationId xmlns:a16="http://schemas.microsoft.com/office/drawing/2014/main" id="{1A7F16A8-FDF7-42DF-B54D-82F6AF89042C}"/>
              </a:ext>
            </a:extLst>
          </p:cNvPr>
          <p:cNvGrpSpPr/>
          <p:nvPr/>
        </p:nvGrpSpPr>
        <p:grpSpPr>
          <a:xfrm>
            <a:off x="4907835" y="1004738"/>
            <a:ext cx="331200" cy="1835117"/>
            <a:chOff x="5410200" y="1004738"/>
            <a:chExt cx="331200" cy="1835117"/>
          </a:xfrm>
        </p:grpSpPr>
        <p:sp>
          <p:nvSpPr>
            <p:cNvPr id="319" name="Rectangle 48">
              <a:extLst>
                <a:ext uri="{FF2B5EF4-FFF2-40B4-BE49-F238E27FC236}">
                  <a16:creationId xmlns:a16="http://schemas.microsoft.com/office/drawing/2014/main" id="{A5F109F5-FEB0-47A5-9D1C-E218C2241E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H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W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20" name="Rectangle 29">
              <a:extLst>
                <a:ext uri="{FF2B5EF4-FFF2-40B4-BE49-F238E27FC236}">
                  <a16:creationId xmlns:a16="http://schemas.microsoft.com/office/drawing/2014/main" id="{0DD24DE9-AB7D-4594-A3FF-8F3F629F86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9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21" name="Rectangle 48">
              <a:extLst>
                <a:ext uri="{FF2B5EF4-FFF2-40B4-BE49-F238E27FC236}">
                  <a16:creationId xmlns:a16="http://schemas.microsoft.com/office/drawing/2014/main" id="{415089C7-3623-4DBD-8368-94D66D7A74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1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22" name="Rectangle 48">
              <a:extLst>
                <a:ext uri="{FF2B5EF4-FFF2-40B4-BE49-F238E27FC236}">
                  <a16:creationId xmlns:a16="http://schemas.microsoft.com/office/drawing/2014/main" id="{FAA34AD9-82AE-47AB-B896-65DCA9864F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H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W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23" name="Rectangle 48">
              <a:extLst>
                <a:ext uri="{FF2B5EF4-FFF2-40B4-BE49-F238E27FC236}">
                  <a16:creationId xmlns:a16="http://schemas.microsoft.com/office/drawing/2014/main" id="{A2152364-4EEA-423A-A044-042BB12C1E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4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24" name="Rectangle 48">
              <a:extLst>
                <a:ext uri="{FF2B5EF4-FFF2-40B4-BE49-F238E27FC236}">
                  <a16:creationId xmlns:a16="http://schemas.microsoft.com/office/drawing/2014/main" id="{4B168F5F-8257-4479-BD5E-A95BB36EC0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25" name="Rectangle 48">
              <a:extLst>
                <a:ext uri="{FF2B5EF4-FFF2-40B4-BE49-F238E27FC236}">
                  <a16:creationId xmlns:a16="http://schemas.microsoft.com/office/drawing/2014/main" id="{8350DDDC-D771-4A59-B0BA-BF11B15353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326" name="Group 325">
            <a:extLst>
              <a:ext uri="{FF2B5EF4-FFF2-40B4-BE49-F238E27FC236}">
                <a16:creationId xmlns:a16="http://schemas.microsoft.com/office/drawing/2014/main" id="{DE7BA189-51B5-4EB6-9846-D47A8E290126}"/>
              </a:ext>
            </a:extLst>
          </p:cNvPr>
          <p:cNvGrpSpPr/>
          <p:nvPr/>
        </p:nvGrpSpPr>
        <p:grpSpPr>
          <a:xfrm>
            <a:off x="4576363" y="1004738"/>
            <a:ext cx="331200" cy="1835117"/>
            <a:chOff x="5410200" y="1004738"/>
            <a:chExt cx="331200" cy="1835117"/>
          </a:xfrm>
        </p:grpSpPr>
        <p:sp>
          <p:nvSpPr>
            <p:cNvPr id="327" name="Rectangle 48">
              <a:extLst>
                <a:ext uri="{FF2B5EF4-FFF2-40B4-BE49-F238E27FC236}">
                  <a16:creationId xmlns:a16="http://schemas.microsoft.com/office/drawing/2014/main" id="{5C3374E5-8F34-4259-A78D-063086340B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6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28" name="Rectangle 29">
              <a:extLst>
                <a:ext uri="{FF2B5EF4-FFF2-40B4-BE49-F238E27FC236}">
                  <a16:creationId xmlns:a16="http://schemas.microsoft.com/office/drawing/2014/main" id="{3E826BE3-D567-465F-AB3E-FC6CEEBF64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8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29" name="Rectangle 48">
              <a:extLst>
                <a:ext uri="{FF2B5EF4-FFF2-40B4-BE49-F238E27FC236}">
                  <a16:creationId xmlns:a16="http://schemas.microsoft.com/office/drawing/2014/main" id="{040D80C0-C403-44E9-99ED-17593D1C7C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30" name="Rectangle 48">
              <a:extLst>
                <a:ext uri="{FF2B5EF4-FFF2-40B4-BE49-F238E27FC236}">
                  <a16:creationId xmlns:a16="http://schemas.microsoft.com/office/drawing/2014/main" id="{47CF507F-CAA1-4948-A616-409E3C4BB6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4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31" name="Rectangle 48">
              <a:extLst>
                <a:ext uri="{FF2B5EF4-FFF2-40B4-BE49-F238E27FC236}">
                  <a16:creationId xmlns:a16="http://schemas.microsoft.com/office/drawing/2014/main" id="{2F3AA7DD-61BD-42A2-AB2E-E4EBE7F7B8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3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32" name="Rectangle 48">
              <a:extLst>
                <a:ext uri="{FF2B5EF4-FFF2-40B4-BE49-F238E27FC236}">
                  <a16:creationId xmlns:a16="http://schemas.microsoft.com/office/drawing/2014/main" id="{9EBA70D1-8405-47BD-A9C1-C3226FA131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33" name="Rectangle 48">
              <a:extLst>
                <a:ext uri="{FF2B5EF4-FFF2-40B4-BE49-F238E27FC236}">
                  <a16:creationId xmlns:a16="http://schemas.microsoft.com/office/drawing/2014/main" id="{0810E8DA-8DC3-4FE5-9A89-90A722B45B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334" name="Group 333">
            <a:extLst>
              <a:ext uri="{FF2B5EF4-FFF2-40B4-BE49-F238E27FC236}">
                <a16:creationId xmlns:a16="http://schemas.microsoft.com/office/drawing/2014/main" id="{BC666277-2CBB-46EC-838E-0C7B13DB300E}"/>
              </a:ext>
            </a:extLst>
          </p:cNvPr>
          <p:cNvGrpSpPr/>
          <p:nvPr/>
        </p:nvGrpSpPr>
        <p:grpSpPr>
          <a:xfrm>
            <a:off x="4244893" y="1004738"/>
            <a:ext cx="331200" cy="1835117"/>
            <a:chOff x="5410200" y="1004738"/>
            <a:chExt cx="331200" cy="1835117"/>
          </a:xfrm>
        </p:grpSpPr>
        <p:sp>
          <p:nvSpPr>
            <p:cNvPr id="335" name="Rectangle 48">
              <a:extLst>
                <a:ext uri="{FF2B5EF4-FFF2-40B4-BE49-F238E27FC236}">
                  <a16:creationId xmlns:a16="http://schemas.microsoft.com/office/drawing/2014/main" id="{297F945E-8439-4238-B96E-115E46847A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5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36" name="Rectangle 29">
              <a:extLst>
                <a:ext uri="{FF2B5EF4-FFF2-40B4-BE49-F238E27FC236}">
                  <a16:creationId xmlns:a16="http://schemas.microsoft.com/office/drawing/2014/main" id="{234ED10A-8BF0-43DC-B80F-E1C9781963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7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37" name="Rectangle 48">
              <a:extLst>
                <a:ext uri="{FF2B5EF4-FFF2-40B4-BE49-F238E27FC236}">
                  <a16:creationId xmlns:a16="http://schemas.microsoft.com/office/drawing/2014/main" id="{387A1859-590F-4BE2-810A-4A6E696515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38" name="Rectangle 48">
              <a:extLst>
                <a:ext uri="{FF2B5EF4-FFF2-40B4-BE49-F238E27FC236}">
                  <a16:creationId xmlns:a16="http://schemas.microsoft.com/office/drawing/2014/main" id="{EF5B30EB-E433-4708-91AE-AA87A2BC61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3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39" name="Rectangle 48">
              <a:extLst>
                <a:ext uri="{FF2B5EF4-FFF2-40B4-BE49-F238E27FC236}">
                  <a16:creationId xmlns:a16="http://schemas.microsoft.com/office/drawing/2014/main" id="{6EF03208-866E-4C87-9D31-A40DD67D47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2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0" name="Rectangle 48">
              <a:extLst>
                <a:ext uri="{FF2B5EF4-FFF2-40B4-BE49-F238E27FC236}">
                  <a16:creationId xmlns:a16="http://schemas.microsoft.com/office/drawing/2014/main" id="{3589C470-B0A0-4CDD-8141-D072CE5F5E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1" name="Rectangle 48">
              <a:extLst>
                <a:ext uri="{FF2B5EF4-FFF2-40B4-BE49-F238E27FC236}">
                  <a16:creationId xmlns:a16="http://schemas.microsoft.com/office/drawing/2014/main" id="{6B64D656-AA6D-4CF1-A146-1DF571C714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D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342" name="Group 341">
            <a:extLst>
              <a:ext uri="{FF2B5EF4-FFF2-40B4-BE49-F238E27FC236}">
                <a16:creationId xmlns:a16="http://schemas.microsoft.com/office/drawing/2014/main" id="{35D5D976-C5CB-4915-A940-F1F859F0DCEB}"/>
              </a:ext>
            </a:extLst>
          </p:cNvPr>
          <p:cNvGrpSpPr/>
          <p:nvPr/>
        </p:nvGrpSpPr>
        <p:grpSpPr>
          <a:xfrm>
            <a:off x="3909615" y="1004738"/>
            <a:ext cx="331200" cy="1835117"/>
            <a:chOff x="5410200" y="1004738"/>
            <a:chExt cx="331200" cy="1835117"/>
          </a:xfrm>
        </p:grpSpPr>
        <p:sp>
          <p:nvSpPr>
            <p:cNvPr id="343" name="Rectangle 48">
              <a:extLst>
                <a:ext uri="{FF2B5EF4-FFF2-40B4-BE49-F238E27FC236}">
                  <a16:creationId xmlns:a16="http://schemas.microsoft.com/office/drawing/2014/main" id="{DB108FB9-796F-4D35-BC0A-CC04642431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4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4" name="Rectangle 29">
              <a:extLst>
                <a:ext uri="{FF2B5EF4-FFF2-40B4-BE49-F238E27FC236}">
                  <a16:creationId xmlns:a16="http://schemas.microsoft.com/office/drawing/2014/main" id="{B433B9A4-94B1-4C87-A6E1-55518397A4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6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5" name="Rectangle 48">
              <a:extLst>
                <a:ext uri="{FF2B5EF4-FFF2-40B4-BE49-F238E27FC236}">
                  <a16:creationId xmlns:a16="http://schemas.microsoft.com/office/drawing/2014/main" id="{01CE9CD9-3BA8-48AF-97F3-8DBD484E47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6" name="Rectangle 48">
              <a:extLst>
                <a:ext uri="{FF2B5EF4-FFF2-40B4-BE49-F238E27FC236}">
                  <a16:creationId xmlns:a16="http://schemas.microsoft.com/office/drawing/2014/main" id="{615243F1-AB54-43A6-B06A-0C6CE1214A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2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7" name="Rectangle 48">
              <a:extLst>
                <a:ext uri="{FF2B5EF4-FFF2-40B4-BE49-F238E27FC236}">
                  <a16:creationId xmlns:a16="http://schemas.microsoft.com/office/drawing/2014/main" id="{28949A8F-4EB4-4CC9-BBAF-C67DBBE384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1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8" name="Rectangle 48">
              <a:extLst>
                <a:ext uri="{FF2B5EF4-FFF2-40B4-BE49-F238E27FC236}">
                  <a16:creationId xmlns:a16="http://schemas.microsoft.com/office/drawing/2014/main" id="{B8EFCFE0-6C94-4A1A-8750-7EBCECD3A6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D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9" name="Rectangle 48">
              <a:extLst>
                <a:ext uri="{FF2B5EF4-FFF2-40B4-BE49-F238E27FC236}">
                  <a16:creationId xmlns:a16="http://schemas.microsoft.com/office/drawing/2014/main" id="{B3BB5F8C-F65C-4C77-9345-C1A0847159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F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350" name="Group 349">
            <a:extLst>
              <a:ext uri="{FF2B5EF4-FFF2-40B4-BE49-F238E27FC236}">
                <a16:creationId xmlns:a16="http://schemas.microsoft.com/office/drawing/2014/main" id="{F64DB39A-2EDA-4EE0-89CA-B7E7863F05E0}"/>
              </a:ext>
            </a:extLst>
          </p:cNvPr>
          <p:cNvGrpSpPr/>
          <p:nvPr/>
        </p:nvGrpSpPr>
        <p:grpSpPr>
          <a:xfrm>
            <a:off x="3578145" y="1004738"/>
            <a:ext cx="331200" cy="1835117"/>
            <a:chOff x="5410200" y="1004738"/>
            <a:chExt cx="331200" cy="1835117"/>
          </a:xfrm>
        </p:grpSpPr>
        <p:sp>
          <p:nvSpPr>
            <p:cNvPr id="351" name="Rectangle 48">
              <a:extLst>
                <a:ext uri="{FF2B5EF4-FFF2-40B4-BE49-F238E27FC236}">
                  <a16:creationId xmlns:a16="http://schemas.microsoft.com/office/drawing/2014/main" id="{948C3007-FCCB-4C6E-AC3E-7A3E53F18A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3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2" name="Rectangle 29">
              <a:extLst>
                <a:ext uri="{FF2B5EF4-FFF2-40B4-BE49-F238E27FC236}">
                  <a16:creationId xmlns:a16="http://schemas.microsoft.com/office/drawing/2014/main" id="{99A1184C-590C-48A6-B563-6107C0ED8F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5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3" name="Rectangle 48">
              <a:extLst>
                <a:ext uri="{FF2B5EF4-FFF2-40B4-BE49-F238E27FC236}">
                  <a16:creationId xmlns:a16="http://schemas.microsoft.com/office/drawing/2014/main" id="{F7C02F4A-2BDB-4EDC-B5CD-C21DA4AA58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4" name="Rectangle 48">
              <a:extLst>
                <a:ext uri="{FF2B5EF4-FFF2-40B4-BE49-F238E27FC236}">
                  <a16:creationId xmlns:a16="http://schemas.microsoft.com/office/drawing/2014/main" id="{BDA0FFCA-B617-4185-A4E4-C01BE10E6F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1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5" name="Rectangle 48">
              <a:extLst>
                <a:ext uri="{FF2B5EF4-FFF2-40B4-BE49-F238E27FC236}">
                  <a16:creationId xmlns:a16="http://schemas.microsoft.com/office/drawing/2014/main" id="{D0A0FC86-ADFC-4188-A139-A278280217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D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6" name="Rectangle 48">
              <a:extLst>
                <a:ext uri="{FF2B5EF4-FFF2-40B4-BE49-F238E27FC236}">
                  <a16:creationId xmlns:a16="http://schemas.microsoft.com/office/drawing/2014/main" id="{C1B0E32B-96BA-4122-95E4-2EEAEF7498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F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7" name="Rectangle 48">
              <a:extLst>
                <a:ext uri="{FF2B5EF4-FFF2-40B4-BE49-F238E27FC236}">
                  <a16:creationId xmlns:a16="http://schemas.microsoft.com/office/drawing/2014/main" id="{1BCD692A-E03D-446D-805F-8727CCA169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390" name="Group 389">
            <a:extLst>
              <a:ext uri="{FF2B5EF4-FFF2-40B4-BE49-F238E27FC236}">
                <a16:creationId xmlns:a16="http://schemas.microsoft.com/office/drawing/2014/main" id="{D0D0D1D7-221D-499B-A7D7-74C40B469889}"/>
              </a:ext>
            </a:extLst>
          </p:cNvPr>
          <p:cNvGrpSpPr/>
          <p:nvPr/>
        </p:nvGrpSpPr>
        <p:grpSpPr>
          <a:xfrm>
            <a:off x="3248214" y="1004738"/>
            <a:ext cx="331200" cy="1835117"/>
            <a:chOff x="5410200" y="1004738"/>
            <a:chExt cx="331200" cy="1835117"/>
          </a:xfrm>
        </p:grpSpPr>
        <p:sp>
          <p:nvSpPr>
            <p:cNvPr id="391" name="Rectangle 48">
              <a:extLst>
                <a:ext uri="{FF2B5EF4-FFF2-40B4-BE49-F238E27FC236}">
                  <a16:creationId xmlns:a16="http://schemas.microsoft.com/office/drawing/2014/main" id="{142C9FB2-4DFA-45FE-9967-3D16C5807E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2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92" name="Rectangle 29">
              <a:extLst>
                <a:ext uri="{FF2B5EF4-FFF2-40B4-BE49-F238E27FC236}">
                  <a16:creationId xmlns:a16="http://schemas.microsoft.com/office/drawing/2014/main" id="{13C845B4-BBD0-4E88-86A5-1201EC939C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4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93" name="Rectangle 48">
              <a:extLst>
                <a:ext uri="{FF2B5EF4-FFF2-40B4-BE49-F238E27FC236}">
                  <a16:creationId xmlns:a16="http://schemas.microsoft.com/office/drawing/2014/main" id="{4FC63368-BB30-4160-8128-E1956EDEE1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94" name="Rectangle 48">
              <a:extLst>
                <a:ext uri="{FF2B5EF4-FFF2-40B4-BE49-F238E27FC236}">
                  <a16:creationId xmlns:a16="http://schemas.microsoft.com/office/drawing/2014/main" id="{5A872067-9D5D-455D-B495-E18252EE3F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D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95" name="Rectangle 48">
              <a:extLst>
                <a:ext uri="{FF2B5EF4-FFF2-40B4-BE49-F238E27FC236}">
                  <a16:creationId xmlns:a16="http://schemas.microsoft.com/office/drawing/2014/main" id="{EB1BAB0E-8365-4C09-B376-99F62A1D9B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F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96" name="Rectangle 48">
              <a:extLst>
                <a:ext uri="{FF2B5EF4-FFF2-40B4-BE49-F238E27FC236}">
                  <a16:creationId xmlns:a16="http://schemas.microsoft.com/office/drawing/2014/main" id="{CABB04FE-6DE0-4414-A1A8-D9186CBEA9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97" name="Rectangle 48">
              <a:extLst>
                <a:ext uri="{FF2B5EF4-FFF2-40B4-BE49-F238E27FC236}">
                  <a16:creationId xmlns:a16="http://schemas.microsoft.com/office/drawing/2014/main" id="{D449F55E-6A28-4068-9352-3D600B69D6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398" name="Group 397">
            <a:extLst>
              <a:ext uri="{FF2B5EF4-FFF2-40B4-BE49-F238E27FC236}">
                <a16:creationId xmlns:a16="http://schemas.microsoft.com/office/drawing/2014/main" id="{83D1EE34-BD69-4228-8815-3E2F99EC7E75}"/>
              </a:ext>
            </a:extLst>
          </p:cNvPr>
          <p:cNvGrpSpPr/>
          <p:nvPr/>
        </p:nvGrpSpPr>
        <p:grpSpPr>
          <a:xfrm>
            <a:off x="2916744" y="1004738"/>
            <a:ext cx="331200" cy="1835117"/>
            <a:chOff x="5410200" y="1004738"/>
            <a:chExt cx="331200" cy="1835117"/>
          </a:xfrm>
        </p:grpSpPr>
        <p:sp>
          <p:nvSpPr>
            <p:cNvPr id="399" name="Rectangle 48">
              <a:extLst>
                <a:ext uri="{FF2B5EF4-FFF2-40B4-BE49-F238E27FC236}">
                  <a16:creationId xmlns:a16="http://schemas.microsoft.com/office/drawing/2014/main" id="{CDFC79D4-F0D6-4806-BBCC-A199E0E367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1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0" name="Rectangle 29">
              <a:extLst>
                <a:ext uri="{FF2B5EF4-FFF2-40B4-BE49-F238E27FC236}">
                  <a16:creationId xmlns:a16="http://schemas.microsoft.com/office/drawing/2014/main" id="{8456C1BF-C019-45CA-9136-7AF43E6027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3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1" name="Rectangle 48">
              <a:extLst>
                <a:ext uri="{FF2B5EF4-FFF2-40B4-BE49-F238E27FC236}">
                  <a16:creationId xmlns:a16="http://schemas.microsoft.com/office/drawing/2014/main" id="{603066F0-C071-4BB9-915E-ED891C4BA2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D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2" name="Rectangle 48">
              <a:extLst>
                <a:ext uri="{FF2B5EF4-FFF2-40B4-BE49-F238E27FC236}">
                  <a16:creationId xmlns:a16="http://schemas.microsoft.com/office/drawing/2014/main" id="{970BA58B-509E-4458-8B4B-FA40620B25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F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3" name="Rectangle 48">
              <a:extLst>
                <a:ext uri="{FF2B5EF4-FFF2-40B4-BE49-F238E27FC236}">
                  <a16:creationId xmlns:a16="http://schemas.microsoft.com/office/drawing/2014/main" id="{ACFC700F-1EF3-4765-B4A7-89DB13F1E1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4" name="Rectangle 48">
              <a:extLst>
                <a:ext uri="{FF2B5EF4-FFF2-40B4-BE49-F238E27FC236}">
                  <a16:creationId xmlns:a16="http://schemas.microsoft.com/office/drawing/2014/main" id="{62E8CF34-1D1A-44E1-81AE-291184DC8D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5" name="Rectangle 48">
              <a:extLst>
                <a:ext uri="{FF2B5EF4-FFF2-40B4-BE49-F238E27FC236}">
                  <a16:creationId xmlns:a16="http://schemas.microsoft.com/office/drawing/2014/main" id="{6B08EDC5-DFB0-47A0-8E71-4AD7900E0D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406" name="Group 405">
            <a:extLst>
              <a:ext uri="{FF2B5EF4-FFF2-40B4-BE49-F238E27FC236}">
                <a16:creationId xmlns:a16="http://schemas.microsoft.com/office/drawing/2014/main" id="{04D9F499-8E91-4BB3-880A-CCC85C9720BB}"/>
              </a:ext>
            </a:extLst>
          </p:cNvPr>
          <p:cNvGrpSpPr/>
          <p:nvPr/>
        </p:nvGrpSpPr>
        <p:grpSpPr>
          <a:xfrm>
            <a:off x="2581466" y="1004738"/>
            <a:ext cx="331200" cy="1835117"/>
            <a:chOff x="5410200" y="1004738"/>
            <a:chExt cx="331200" cy="1835117"/>
          </a:xfrm>
        </p:grpSpPr>
        <p:sp>
          <p:nvSpPr>
            <p:cNvPr id="407" name="Rectangle 48">
              <a:extLst>
                <a:ext uri="{FF2B5EF4-FFF2-40B4-BE49-F238E27FC236}">
                  <a16:creationId xmlns:a16="http://schemas.microsoft.com/office/drawing/2014/main" id="{27B534A0-1731-4C7B-AC8C-3E952B8E9F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D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8" name="Rectangle 29">
              <a:extLst>
                <a:ext uri="{FF2B5EF4-FFF2-40B4-BE49-F238E27FC236}">
                  <a16:creationId xmlns:a16="http://schemas.microsoft.com/office/drawing/2014/main" id="{19AE8AE4-23C5-411E-A72A-CF75831428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2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9" name="Rectangle 48">
              <a:extLst>
                <a:ext uri="{FF2B5EF4-FFF2-40B4-BE49-F238E27FC236}">
                  <a16:creationId xmlns:a16="http://schemas.microsoft.com/office/drawing/2014/main" id="{D60C497F-5863-432A-872C-7CC5B7AB8E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F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0" name="Rectangle 48">
              <a:extLst>
                <a:ext uri="{FF2B5EF4-FFF2-40B4-BE49-F238E27FC236}">
                  <a16:creationId xmlns:a16="http://schemas.microsoft.com/office/drawing/2014/main" id="{259E1573-4CCB-4122-9F76-DDF3F9C6E2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1" name="Rectangle 48">
              <a:extLst>
                <a:ext uri="{FF2B5EF4-FFF2-40B4-BE49-F238E27FC236}">
                  <a16:creationId xmlns:a16="http://schemas.microsoft.com/office/drawing/2014/main" id="{E7AD8661-72B6-434D-BAAE-A37760DEA8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2" name="Rectangle 48">
              <a:extLst>
                <a:ext uri="{FF2B5EF4-FFF2-40B4-BE49-F238E27FC236}">
                  <a16:creationId xmlns:a16="http://schemas.microsoft.com/office/drawing/2014/main" id="{FFDF3ED4-98B5-48BE-80CC-22D8F973FC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3" name="Rectangle 48">
              <a:extLst>
                <a:ext uri="{FF2B5EF4-FFF2-40B4-BE49-F238E27FC236}">
                  <a16:creationId xmlns:a16="http://schemas.microsoft.com/office/drawing/2014/main" id="{B05C23C0-D121-4693-B294-D836B1DE4A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414" name="Group 413">
            <a:extLst>
              <a:ext uri="{FF2B5EF4-FFF2-40B4-BE49-F238E27FC236}">
                <a16:creationId xmlns:a16="http://schemas.microsoft.com/office/drawing/2014/main" id="{D168BC2F-0974-4F0A-BFFB-E18AAB4F1C15}"/>
              </a:ext>
            </a:extLst>
          </p:cNvPr>
          <p:cNvGrpSpPr/>
          <p:nvPr/>
        </p:nvGrpSpPr>
        <p:grpSpPr>
          <a:xfrm>
            <a:off x="2249996" y="1004738"/>
            <a:ext cx="331200" cy="1835117"/>
            <a:chOff x="5410200" y="1004738"/>
            <a:chExt cx="331200" cy="1835117"/>
          </a:xfrm>
        </p:grpSpPr>
        <p:sp>
          <p:nvSpPr>
            <p:cNvPr id="415" name="Rectangle 48">
              <a:extLst>
                <a:ext uri="{FF2B5EF4-FFF2-40B4-BE49-F238E27FC236}">
                  <a16:creationId xmlns:a16="http://schemas.microsoft.com/office/drawing/2014/main" id="{DF6050E3-65BA-4872-BF70-2695E8DD5D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F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6" name="Rectangle 29">
              <a:extLst>
                <a:ext uri="{FF2B5EF4-FFF2-40B4-BE49-F238E27FC236}">
                  <a16:creationId xmlns:a16="http://schemas.microsoft.com/office/drawing/2014/main" id="{E633F1E3-BF51-4A22-A2FE-6031B8D6AD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1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7" name="Rectangle 48">
              <a:extLst>
                <a:ext uri="{FF2B5EF4-FFF2-40B4-BE49-F238E27FC236}">
                  <a16:creationId xmlns:a16="http://schemas.microsoft.com/office/drawing/2014/main" id="{D4FCBAF0-A16A-4869-AC17-83637C14CE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8" name="Rectangle 48">
              <a:extLst>
                <a:ext uri="{FF2B5EF4-FFF2-40B4-BE49-F238E27FC236}">
                  <a16:creationId xmlns:a16="http://schemas.microsoft.com/office/drawing/2014/main" id="{65EE864A-41B2-4B33-9FF8-1150A7CF83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9" name="Rectangle 48">
              <a:extLst>
                <a:ext uri="{FF2B5EF4-FFF2-40B4-BE49-F238E27FC236}">
                  <a16:creationId xmlns:a16="http://schemas.microsoft.com/office/drawing/2014/main" id="{65D34BCB-11DF-4DD0-BF8B-DE25D4AE1B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20" name="Rectangle 48">
              <a:extLst>
                <a:ext uri="{FF2B5EF4-FFF2-40B4-BE49-F238E27FC236}">
                  <a16:creationId xmlns:a16="http://schemas.microsoft.com/office/drawing/2014/main" id="{18D60625-9BC7-4C6D-99B1-E813F3C54B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21" name="Rectangle 48">
              <a:extLst>
                <a:ext uri="{FF2B5EF4-FFF2-40B4-BE49-F238E27FC236}">
                  <a16:creationId xmlns:a16="http://schemas.microsoft.com/office/drawing/2014/main" id="{FC1191EF-0526-421E-9971-AA816F7AF7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sp>
        <p:nvSpPr>
          <p:cNvPr id="425" name="Rectangle 29">
            <a:extLst>
              <a:ext uri="{FF2B5EF4-FFF2-40B4-BE49-F238E27FC236}">
                <a16:creationId xmlns:a16="http://schemas.microsoft.com/office/drawing/2014/main" id="{AED3A31C-147D-48A2-BB70-585A3895D5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98602" y="1004752"/>
            <a:ext cx="724441" cy="324000"/>
          </a:xfrm>
          <a:prstGeom prst="rect">
            <a:avLst/>
          </a:prstGeom>
          <a:noFill/>
          <a:ln w="635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no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CH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 panose="020B0604030504040204" pitchFamily="34" charset="0"/>
                <a:ea typeface="ＭＳ Ｐゴシック" panose="020B0600070205080204" pitchFamily="34" charset="-128"/>
                <a:cs typeface="+mn-cs"/>
              </a:rPr>
              <a:t>Cycle</a:t>
            </a:r>
            <a:endParaRPr kumimoji="0" lang="en-CH" altLang="en-CH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graphicFrame>
        <p:nvGraphicFramePr>
          <p:cNvPr id="183" name="Table 182">
            <a:extLst>
              <a:ext uri="{FF2B5EF4-FFF2-40B4-BE49-F238E27FC236}">
                <a16:creationId xmlns:a16="http://schemas.microsoft.com/office/drawing/2014/main" id="{EC8722A4-BC07-4377-AF70-204E93F2B8BB}"/>
              </a:ext>
            </a:extLst>
          </p:cNvPr>
          <p:cNvGraphicFramePr>
            <a:graphicFrameLocks noGrp="1"/>
          </p:cNvGraphicFramePr>
          <p:nvPr>
            <p:extLst/>
          </p:nvPr>
        </p:nvGraphicFramePr>
        <p:xfrm>
          <a:off x="221457" y="1347785"/>
          <a:ext cx="2013700" cy="1521295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468000">
                  <a:extLst>
                    <a:ext uri="{9D8B030D-6E8A-4147-A177-3AD203B41FA5}">
                      <a16:colId xmlns:a16="http://schemas.microsoft.com/office/drawing/2014/main" val="3682851229"/>
                    </a:ext>
                  </a:extLst>
                </a:gridCol>
                <a:gridCol w="792000">
                  <a:extLst>
                    <a:ext uri="{9D8B030D-6E8A-4147-A177-3AD203B41FA5}">
                      <a16:colId xmlns:a16="http://schemas.microsoft.com/office/drawing/2014/main" val="617141317"/>
                    </a:ext>
                  </a:extLst>
                </a:gridCol>
                <a:gridCol w="288000">
                  <a:extLst>
                    <a:ext uri="{9D8B030D-6E8A-4147-A177-3AD203B41FA5}">
                      <a16:colId xmlns:a16="http://schemas.microsoft.com/office/drawing/2014/main" val="1426253014"/>
                    </a:ext>
                  </a:extLst>
                </a:gridCol>
                <a:gridCol w="465700">
                  <a:extLst>
                    <a:ext uri="{9D8B030D-6E8A-4147-A177-3AD203B41FA5}">
                      <a16:colId xmlns:a16="http://schemas.microsoft.com/office/drawing/2014/main" val="3517611654"/>
                    </a:ext>
                  </a:extLst>
                </a:gridCol>
              </a:tblGrid>
              <a:tr h="171963"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MUL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R1, R2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  <a:sym typeface="Wingdings" panose="05000000000000000000" pitchFamily="2" charset="2"/>
                        </a:rPr>
                        <a:t>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R3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296241112"/>
                  </a:ext>
                </a:extLst>
              </a:tr>
              <a:tr h="274495"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ADD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R3, R4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  <a:sym typeface="Wingdings" panose="05000000000000000000" pitchFamily="2" charset="2"/>
                        </a:rPr>
                        <a:t>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R5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263739423"/>
                  </a:ext>
                </a:extLst>
              </a:tr>
              <a:tr h="216000"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ADD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R2, R6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  <a:sym typeface="Wingdings" panose="05000000000000000000" pitchFamily="2" charset="2"/>
                        </a:rPr>
                        <a:t>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R7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702113013"/>
                  </a:ext>
                </a:extLst>
              </a:tr>
              <a:tr h="216000"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ADD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R8, R9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  <a:sym typeface="Wingdings" panose="05000000000000000000" pitchFamily="2" charset="2"/>
                        </a:rPr>
                        <a:t>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R10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152265442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MUL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R7, R10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  <a:sym typeface="Wingdings" panose="05000000000000000000" pitchFamily="2" charset="2"/>
                        </a:rPr>
                        <a:t>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R11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4281479556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ADD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R5, R11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  <a:sym typeface="Wingdings" panose="05000000000000000000" pitchFamily="2" charset="2"/>
                        </a:rPr>
                        <a:t>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R5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928953267"/>
                  </a:ext>
                </a:extLst>
              </a:tr>
            </a:tbl>
          </a:graphicData>
        </a:graphic>
      </p:graphicFrame>
      <p:graphicFrame>
        <p:nvGraphicFramePr>
          <p:cNvPr id="185" name="Table 184">
            <a:extLst>
              <a:ext uri="{FF2B5EF4-FFF2-40B4-BE49-F238E27FC236}">
                <a16:creationId xmlns:a16="http://schemas.microsoft.com/office/drawing/2014/main" id="{D0CE5D96-F39A-48B4-9926-7925B25BA378}"/>
              </a:ext>
            </a:extLst>
          </p:cNvPr>
          <p:cNvGraphicFramePr>
            <a:graphicFrameLocks noGrp="1"/>
          </p:cNvGraphicFramePr>
          <p:nvPr/>
        </p:nvGraphicFramePr>
        <p:xfrm>
          <a:off x="5860859" y="3198590"/>
          <a:ext cx="2500215" cy="1512190"/>
        </p:xfrm>
        <a:graphic>
          <a:graphicData uri="http://schemas.openxmlformats.org/drawingml/2006/table">
            <a:tbl>
              <a:tblPr firstRow="1" bandRow="1"/>
              <a:tblGrid>
                <a:gridCol w="196215">
                  <a:extLst>
                    <a:ext uri="{9D8B030D-6E8A-4147-A177-3AD203B41FA5}">
                      <a16:colId xmlns:a16="http://schemas.microsoft.com/office/drawing/2014/main" val="1480437428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1920182586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3827485233"/>
                    </a:ext>
                  </a:extLst>
                </a:gridCol>
                <a:gridCol w="432000">
                  <a:extLst>
                    <a:ext uri="{9D8B030D-6E8A-4147-A177-3AD203B41FA5}">
                      <a16:colId xmlns:a16="http://schemas.microsoft.com/office/drawing/2014/main" val="1951423778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3246411041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66036803"/>
                    </a:ext>
                  </a:extLst>
                </a:gridCol>
                <a:gridCol w="432000">
                  <a:extLst>
                    <a:ext uri="{9D8B030D-6E8A-4147-A177-3AD203B41FA5}">
                      <a16:colId xmlns:a16="http://schemas.microsoft.com/office/drawing/2014/main" val="3471918201"/>
                    </a:ext>
                  </a:extLst>
                </a:gridCol>
              </a:tblGrid>
              <a:tr h="252095">
                <a:tc rowSpan="2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3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Source 1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 gridSpan="3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Source 2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50521989"/>
                  </a:ext>
                </a:extLst>
              </a:tr>
              <a:tr h="252095">
                <a:tc v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Tag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Value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Tag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Value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894671291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x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2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509852004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y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8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17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99116283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z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043214300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t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857415154"/>
                  </a:ext>
                </a:extLst>
              </a:tr>
            </a:tbl>
          </a:graphicData>
        </a:graphic>
      </p:graphicFrame>
      <p:graphicFrame>
        <p:nvGraphicFramePr>
          <p:cNvPr id="188" name="Table 187">
            <a:extLst>
              <a:ext uri="{FF2B5EF4-FFF2-40B4-BE49-F238E27FC236}">
                <a16:creationId xmlns:a16="http://schemas.microsoft.com/office/drawing/2014/main" id="{E44036E5-7471-428A-B245-C7915A8AC568}"/>
              </a:ext>
            </a:extLst>
          </p:cNvPr>
          <p:cNvGraphicFramePr>
            <a:graphicFrameLocks noGrp="1"/>
          </p:cNvGraphicFramePr>
          <p:nvPr>
            <p:extLst/>
          </p:nvPr>
        </p:nvGraphicFramePr>
        <p:xfrm>
          <a:off x="228600" y="3060460"/>
          <a:ext cx="2021396" cy="302400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87197">
                  <a:extLst>
                    <a:ext uri="{9D8B030D-6E8A-4147-A177-3AD203B41FA5}">
                      <a16:colId xmlns:a16="http://schemas.microsoft.com/office/drawing/2014/main" val="178228208"/>
                    </a:ext>
                  </a:extLst>
                </a:gridCol>
                <a:gridCol w="456057">
                  <a:extLst>
                    <a:ext uri="{9D8B030D-6E8A-4147-A177-3AD203B41FA5}">
                      <a16:colId xmlns:a16="http://schemas.microsoft.com/office/drawing/2014/main" val="514640341"/>
                    </a:ext>
                  </a:extLst>
                </a:gridCol>
                <a:gridCol w="374587">
                  <a:extLst>
                    <a:ext uri="{9D8B030D-6E8A-4147-A177-3AD203B41FA5}">
                      <a16:colId xmlns:a16="http://schemas.microsoft.com/office/drawing/2014/main" val="3807375684"/>
                    </a:ext>
                  </a:extLst>
                </a:gridCol>
                <a:gridCol w="503555">
                  <a:extLst>
                    <a:ext uri="{9D8B030D-6E8A-4147-A177-3AD203B41FA5}">
                      <a16:colId xmlns:a16="http://schemas.microsoft.com/office/drawing/2014/main" val="3476052078"/>
                    </a:ext>
                  </a:extLst>
                </a:gridCol>
              </a:tblGrid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200" b="0" dirty="0"/>
                        <a:t>Register</a:t>
                      </a:r>
                      <a:endParaRPr lang="en-CH" sz="1200" b="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0" dirty="0"/>
                        <a:t>Valid</a:t>
                      </a:r>
                      <a:endParaRPr lang="en-CH" sz="1200" b="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0" dirty="0"/>
                        <a:t>Tag</a:t>
                      </a:r>
                      <a:endParaRPr lang="en-CH" sz="1200" b="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0" dirty="0"/>
                        <a:t>Value</a:t>
                      </a:r>
                      <a:endParaRPr lang="en-CH" sz="1200" b="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1985566395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2667566001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R2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2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1971707030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R3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2</a:t>
                      </a:r>
                      <a:endParaRPr lang="en-CH" sz="11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45720" marR="45720" marT="0" marB="0" anchor="ctr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08806874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R4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4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806243909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R5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0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d</a:t>
                      </a:r>
                      <a:endParaRPr lang="en-CH" sz="1100" dirty="0"/>
                    </a:p>
                  </a:txBody>
                  <a:tcPr marL="45720" marR="45720" marT="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29961605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R6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6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1165326860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R7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8</a:t>
                      </a:r>
                      <a:endParaRPr lang="en-CH" sz="1100" dirty="0"/>
                    </a:p>
                  </a:txBody>
                  <a:tcPr marL="45720" marR="45720" marT="0" marB="0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053840681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R8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8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3714141881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R9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9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2696080266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R10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17</a:t>
                      </a:r>
                      <a:endParaRPr lang="en-CH" sz="1100" dirty="0"/>
                    </a:p>
                  </a:txBody>
                  <a:tcPr marL="45720" marR="45720" marT="0" marB="0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71106818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R11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0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y</a:t>
                      </a:r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97808428"/>
                  </a:ext>
                </a:extLst>
              </a:tr>
            </a:tbl>
          </a:graphicData>
        </a:graphic>
      </p:graphicFrame>
      <p:graphicFrame>
        <p:nvGraphicFramePr>
          <p:cNvPr id="189" name="Table 188">
            <a:extLst>
              <a:ext uri="{FF2B5EF4-FFF2-40B4-BE49-F238E27FC236}">
                <a16:creationId xmlns:a16="http://schemas.microsoft.com/office/drawing/2014/main" id="{52C9ADB1-76FB-4A81-8F0E-9C79CFBA2D49}"/>
              </a:ext>
            </a:extLst>
          </p:cNvPr>
          <p:cNvGraphicFramePr>
            <a:graphicFrameLocks noGrp="1"/>
          </p:cNvGraphicFramePr>
          <p:nvPr>
            <p:extLst/>
          </p:nvPr>
        </p:nvGraphicFramePr>
        <p:xfrm>
          <a:off x="2805320" y="3198590"/>
          <a:ext cx="2500215" cy="1512190"/>
        </p:xfrm>
        <a:graphic>
          <a:graphicData uri="http://schemas.openxmlformats.org/drawingml/2006/table">
            <a:tbl>
              <a:tblPr firstRow="1" bandRow="1"/>
              <a:tblGrid>
                <a:gridCol w="196215">
                  <a:extLst>
                    <a:ext uri="{9D8B030D-6E8A-4147-A177-3AD203B41FA5}">
                      <a16:colId xmlns:a16="http://schemas.microsoft.com/office/drawing/2014/main" val="1480437428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1920182586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3827485233"/>
                    </a:ext>
                  </a:extLst>
                </a:gridCol>
                <a:gridCol w="432000">
                  <a:extLst>
                    <a:ext uri="{9D8B030D-6E8A-4147-A177-3AD203B41FA5}">
                      <a16:colId xmlns:a16="http://schemas.microsoft.com/office/drawing/2014/main" val="1951423778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3246411041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66036803"/>
                    </a:ext>
                  </a:extLst>
                </a:gridCol>
                <a:gridCol w="432000">
                  <a:extLst>
                    <a:ext uri="{9D8B030D-6E8A-4147-A177-3AD203B41FA5}">
                      <a16:colId xmlns:a16="http://schemas.microsoft.com/office/drawing/2014/main" val="3471918201"/>
                    </a:ext>
                  </a:extLst>
                </a:gridCol>
              </a:tblGrid>
              <a:tr h="252095">
                <a:tc rowSpan="2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3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Source 1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 gridSpan="3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Source 2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50521989"/>
                  </a:ext>
                </a:extLst>
              </a:tr>
              <a:tr h="252095">
                <a:tc v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Tag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Value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Tag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Value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894671291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a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2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4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509852004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b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2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6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699116283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c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8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9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043214300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d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6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0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y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57415154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289758022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6" grpId="0" animBg="1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6" name="Rectangle 185">
            <a:extLst>
              <a:ext uri="{FF2B5EF4-FFF2-40B4-BE49-F238E27FC236}">
                <a16:creationId xmlns:a16="http://schemas.microsoft.com/office/drawing/2014/main" id="{F73F47FD-89F4-4BF8-AD9D-53A3BF6D6F20}"/>
              </a:ext>
            </a:extLst>
          </p:cNvPr>
          <p:cNvSpPr/>
          <p:nvPr/>
        </p:nvSpPr>
        <p:spPr bwMode="auto">
          <a:xfrm>
            <a:off x="6907800" y="951055"/>
            <a:ext cx="331200" cy="1918024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H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509FDBD3-8031-42D6-80CF-FE05E4EEB4F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28600" y="152400"/>
            <a:ext cx="8610600" cy="1066800"/>
          </a:xfrm>
        </p:spPr>
        <p:txBody>
          <a:bodyPr/>
          <a:lstStyle/>
          <a:p>
            <a:r>
              <a:rPr lang="en-US" dirty="0"/>
              <a:t>Cycle </a:t>
            </a:r>
            <a:r>
              <a:rPr lang="en-US" dirty="0">
                <a:sym typeface="Wingdings" panose="05000000000000000000" pitchFamily="2" charset="2"/>
              </a:rPr>
              <a:t>15</a:t>
            </a:r>
            <a:endParaRPr lang="en-CH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2ABBFAF7-D375-4D96-BA5E-AF0327B95852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F4A640EF-F0E2-4E49-9455-7E266BCEBB78}" type="slidenum">
              <a:rPr kumimoji="0" lang="en-US" altLang="en-US" sz="16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aramond" panose="02020404030301010803" pitchFamily="18" charset="0"/>
                <a:ea typeface="ＭＳ Ｐゴシック" panose="020B0600070205080204" pitchFamily="34" charset="-128"/>
                <a:cs typeface="Arial" panose="020B0604020202020204" pitchFamily="34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26</a:t>
            </a:fld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aramond" panose="02020404030301010803" pitchFamily="18" charset="0"/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  <p:grpSp>
        <p:nvGrpSpPr>
          <p:cNvPr id="19" name="Group 18">
            <a:extLst>
              <a:ext uri="{FF2B5EF4-FFF2-40B4-BE49-F238E27FC236}">
                <a16:creationId xmlns:a16="http://schemas.microsoft.com/office/drawing/2014/main" id="{A4AA7E21-7B39-4D87-8095-EBAAA1B5887A}"/>
              </a:ext>
            </a:extLst>
          </p:cNvPr>
          <p:cNvGrpSpPr/>
          <p:nvPr/>
        </p:nvGrpSpPr>
        <p:grpSpPr>
          <a:xfrm>
            <a:off x="3398728" y="4989344"/>
            <a:ext cx="1449705" cy="798651"/>
            <a:chOff x="6998109" y="2092803"/>
            <a:chExt cx="3805084" cy="2096244"/>
          </a:xfrm>
        </p:grpSpPr>
        <p:sp>
          <p:nvSpPr>
            <p:cNvPr id="20" name="Flowchart: Manual Operation 19">
              <a:extLst>
                <a:ext uri="{FF2B5EF4-FFF2-40B4-BE49-F238E27FC236}">
                  <a16:creationId xmlns:a16="http://schemas.microsoft.com/office/drawing/2014/main" id="{D9788A89-F980-424B-B3EA-FD96B8BD3A8E}"/>
                </a:ext>
              </a:extLst>
            </p:cNvPr>
            <p:cNvSpPr/>
            <p:nvPr/>
          </p:nvSpPr>
          <p:spPr>
            <a:xfrm>
              <a:off x="6998109" y="2573594"/>
              <a:ext cx="3805084" cy="1143000"/>
            </a:xfrm>
            <a:prstGeom prst="flowChartManualOperation">
              <a:avLst/>
            </a:prstGeom>
            <a:ln w="12700"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/>
                  <a:ea typeface="+mn-ea"/>
                  <a:cs typeface="+mn-cs"/>
                </a:rPr>
                <a:t>+</a:t>
              </a:r>
              <a:endParaRPr kumimoji="0" lang="en-CH" sz="2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/>
                <a:ea typeface="+mn-ea"/>
                <a:cs typeface="+mn-cs"/>
              </a:endParaRPr>
            </a:p>
          </p:txBody>
        </p:sp>
        <p:cxnSp>
          <p:nvCxnSpPr>
            <p:cNvPr id="21" name="Straight Connector 20">
              <a:extLst>
                <a:ext uri="{FF2B5EF4-FFF2-40B4-BE49-F238E27FC236}">
                  <a16:creationId xmlns:a16="http://schemas.microsoft.com/office/drawing/2014/main" id="{A11E8E30-D2BE-4453-842F-BFE9A1A107DA}"/>
                </a:ext>
              </a:extLst>
            </p:cNvPr>
            <p:cNvCxnSpPr>
              <a:cxnSpLocks/>
            </p:cNvCxnSpPr>
            <p:nvPr/>
          </p:nvCxnSpPr>
          <p:spPr>
            <a:xfrm>
              <a:off x="8329141" y="3716595"/>
              <a:ext cx="0" cy="472452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" name="Straight Connector 21">
              <a:extLst>
                <a:ext uri="{FF2B5EF4-FFF2-40B4-BE49-F238E27FC236}">
                  <a16:creationId xmlns:a16="http://schemas.microsoft.com/office/drawing/2014/main" id="{1F9DD9CB-A55D-427D-99E0-64627FC8AE38}"/>
                </a:ext>
              </a:extLst>
            </p:cNvPr>
            <p:cNvCxnSpPr>
              <a:cxnSpLocks/>
            </p:cNvCxnSpPr>
            <p:nvPr/>
          </p:nvCxnSpPr>
          <p:spPr>
            <a:xfrm>
              <a:off x="9473166" y="3716595"/>
              <a:ext cx="0" cy="472452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" name="Straight Connector 22">
              <a:extLst>
                <a:ext uri="{FF2B5EF4-FFF2-40B4-BE49-F238E27FC236}">
                  <a16:creationId xmlns:a16="http://schemas.microsoft.com/office/drawing/2014/main" id="{7ECA4318-6D66-4D09-AE89-D97B30539D8A}"/>
                </a:ext>
              </a:extLst>
            </p:cNvPr>
            <p:cNvCxnSpPr>
              <a:cxnSpLocks/>
            </p:cNvCxnSpPr>
            <p:nvPr/>
          </p:nvCxnSpPr>
          <p:spPr>
            <a:xfrm>
              <a:off x="7768703" y="2092803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" name="Straight Connector 23">
              <a:extLst>
                <a:ext uri="{FF2B5EF4-FFF2-40B4-BE49-F238E27FC236}">
                  <a16:creationId xmlns:a16="http://schemas.microsoft.com/office/drawing/2014/main" id="{5A79CD7C-A37E-433C-B255-46FD6FEBCF89}"/>
                </a:ext>
              </a:extLst>
            </p:cNvPr>
            <p:cNvCxnSpPr>
              <a:cxnSpLocks/>
            </p:cNvCxnSpPr>
            <p:nvPr/>
          </p:nvCxnSpPr>
          <p:spPr>
            <a:xfrm>
              <a:off x="10017832" y="2092803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" name="Straight Connector 24">
              <a:extLst>
                <a:ext uri="{FF2B5EF4-FFF2-40B4-BE49-F238E27FC236}">
                  <a16:creationId xmlns:a16="http://schemas.microsoft.com/office/drawing/2014/main" id="{A584043F-213C-4FA2-A503-A68507FB5934}"/>
                </a:ext>
              </a:extLst>
            </p:cNvPr>
            <p:cNvCxnSpPr>
              <a:cxnSpLocks/>
            </p:cNvCxnSpPr>
            <p:nvPr/>
          </p:nvCxnSpPr>
          <p:spPr>
            <a:xfrm>
              <a:off x="8911705" y="2092803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6" name="Group 25">
            <a:extLst>
              <a:ext uri="{FF2B5EF4-FFF2-40B4-BE49-F238E27FC236}">
                <a16:creationId xmlns:a16="http://schemas.microsoft.com/office/drawing/2014/main" id="{AAB88D05-5CA0-48B4-9863-D2A4299DDDA4}"/>
              </a:ext>
            </a:extLst>
          </p:cNvPr>
          <p:cNvGrpSpPr/>
          <p:nvPr/>
        </p:nvGrpSpPr>
        <p:grpSpPr>
          <a:xfrm>
            <a:off x="6477000" y="4989344"/>
            <a:ext cx="1449705" cy="795474"/>
            <a:chOff x="6998109" y="2101142"/>
            <a:chExt cx="3805084" cy="2087904"/>
          </a:xfrm>
        </p:grpSpPr>
        <p:sp>
          <p:nvSpPr>
            <p:cNvPr id="27" name="Flowchart: Manual Operation 26">
              <a:extLst>
                <a:ext uri="{FF2B5EF4-FFF2-40B4-BE49-F238E27FC236}">
                  <a16:creationId xmlns:a16="http://schemas.microsoft.com/office/drawing/2014/main" id="{697BEE34-7099-4A97-B1AC-C9CE1D11B917}"/>
                </a:ext>
              </a:extLst>
            </p:cNvPr>
            <p:cNvSpPr/>
            <p:nvPr/>
          </p:nvSpPr>
          <p:spPr>
            <a:xfrm>
              <a:off x="6998109" y="2573594"/>
              <a:ext cx="3805084" cy="1143000"/>
            </a:xfrm>
            <a:prstGeom prst="flowChartManualOperation">
              <a:avLst/>
            </a:prstGeom>
            <a:ln w="12700"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H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/>
                  <a:ea typeface="+mn-ea"/>
                  <a:cs typeface="+mn-cs"/>
                </a:rPr>
                <a:t>∗</a:t>
              </a:r>
            </a:p>
          </p:txBody>
        </p:sp>
        <p:cxnSp>
          <p:nvCxnSpPr>
            <p:cNvPr id="28" name="Straight Connector 27">
              <a:extLst>
                <a:ext uri="{FF2B5EF4-FFF2-40B4-BE49-F238E27FC236}">
                  <a16:creationId xmlns:a16="http://schemas.microsoft.com/office/drawing/2014/main" id="{EA4EB639-D558-45E4-9466-BDE2F8372937}"/>
                </a:ext>
              </a:extLst>
            </p:cNvPr>
            <p:cNvCxnSpPr>
              <a:cxnSpLocks/>
            </p:cNvCxnSpPr>
            <p:nvPr/>
          </p:nvCxnSpPr>
          <p:spPr>
            <a:xfrm>
              <a:off x="8329141" y="3716595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" name="Straight Connector 28">
              <a:extLst>
                <a:ext uri="{FF2B5EF4-FFF2-40B4-BE49-F238E27FC236}">
                  <a16:creationId xmlns:a16="http://schemas.microsoft.com/office/drawing/2014/main" id="{E5582676-F310-42D3-80E5-0D91022531B7}"/>
                </a:ext>
              </a:extLst>
            </p:cNvPr>
            <p:cNvCxnSpPr>
              <a:cxnSpLocks/>
            </p:cNvCxnSpPr>
            <p:nvPr/>
          </p:nvCxnSpPr>
          <p:spPr>
            <a:xfrm>
              <a:off x="9473166" y="3716595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" name="Straight Connector 29">
              <a:extLst>
                <a:ext uri="{FF2B5EF4-FFF2-40B4-BE49-F238E27FC236}">
                  <a16:creationId xmlns:a16="http://schemas.microsoft.com/office/drawing/2014/main" id="{93D48D83-B4BE-48B5-9027-5A30266F2B1B}"/>
                </a:ext>
              </a:extLst>
            </p:cNvPr>
            <p:cNvCxnSpPr>
              <a:cxnSpLocks/>
            </p:cNvCxnSpPr>
            <p:nvPr/>
          </p:nvCxnSpPr>
          <p:spPr>
            <a:xfrm>
              <a:off x="7768703" y="2101142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" name="Straight Connector 30">
              <a:extLst>
                <a:ext uri="{FF2B5EF4-FFF2-40B4-BE49-F238E27FC236}">
                  <a16:creationId xmlns:a16="http://schemas.microsoft.com/office/drawing/2014/main" id="{4194A397-3F5E-43B7-A316-493D0DF44868}"/>
                </a:ext>
              </a:extLst>
            </p:cNvPr>
            <p:cNvCxnSpPr>
              <a:cxnSpLocks/>
            </p:cNvCxnSpPr>
            <p:nvPr/>
          </p:nvCxnSpPr>
          <p:spPr>
            <a:xfrm>
              <a:off x="10017832" y="2101142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" name="Straight Connector 31">
              <a:extLst>
                <a:ext uri="{FF2B5EF4-FFF2-40B4-BE49-F238E27FC236}">
                  <a16:creationId xmlns:a16="http://schemas.microsoft.com/office/drawing/2014/main" id="{455A5D3E-8DEE-420C-BF49-4FDB538C5A67}"/>
                </a:ext>
              </a:extLst>
            </p:cNvPr>
            <p:cNvCxnSpPr>
              <a:cxnSpLocks/>
            </p:cNvCxnSpPr>
            <p:nvPr/>
          </p:nvCxnSpPr>
          <p:spPr>
            <a:xfrm>
              <a:off x="8911705" y="2101142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71" name="Rectangle 48">
            <a:extLst>
              <a:ext uri="{FF2B5EF4-FFF2-40B4-BE49-F238E27FC236}">
                <a16:creationId xmlns:a16="http://schemas.microsoft.com/office/drawing/2014/main" id="{7A811C06-55FF-41B5-BA5F-B63B54884C1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05543" y="1327562"/>
            <a:ext cx="331200" cy="252000"/>
          </a:xfrm>
          <a:prstGeom prst="rect">
            <a:avLst/>
          </a:prstGeom>
          <a:noFill/>
          <a:ln w="635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none" lIns="0" tIns="0" rIns="0" bIns="0" numCol="1" anchor="ctr" anchorCtr="0" compatLnSpc="1">
            <a:prstTxWarp prst="textNoShape">
              <a:avLst/>
            </a:prstTxWarp>
            <a:no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H" altLang="en-CH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72" name="Rectangle 29">
            <a:extLst>
              <a:ext uri="{FF2B5EF4-FFF2-40B4-BE49-F238E27FC236}">
                <a16:creationId xmlns:a16="http://schemas.microsoft.com/office/drawing/2014/main" id="{D072DCC5-89A9-400F-83E6-8595CF4DAE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05543" y="1004738"/>
            <a:ext cx="331200" cy="324000"/>
          </a:xfrm>
          <a:prstGeom prst="rect">
            <a:avLst/>
          </a:prstGeom>
          <a:noFill/>
          <a:ln w="635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no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CH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 panose="020B0604030504040204" pitchFamily="34" charset="0"/>
                <a:ea typeface="ＭＳ Ｐゴシック" panose="020B0600070205080204" pitchFamily="34" charset="-128"/>
                <a:cs typeface="+mn-cs"/>
              </a:rPr>
              <a:t>15</a:t>
            </a:r>
            <a:endParaRPr kumimoji="0" lang="en-CH" altLang="en-CH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73" name="Rectangle 48">
            <a:extLst>
              <a:ext uri="{FF2B5EF4-FFF2-40B4-BE49-F238E27FC236}">
                <a16:creationId xmlns:a16="http://schemas.microsoft.com/office/drawing/2014/main" id="{34B1D05F-38BC-430C-8C2C-08AA6390099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05543" y="1579562"/>
            <a:ext cx="331200" cy="252000"/>
          </a:xfrm>
          <a:prstGeom prst="rect">
            <a:avLst/>
          </a:prstGeom>
          <a:noFill/>
          <a:ln w="635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none" lIns="0" tIns="0" rIns="0" bIns="0" numCol="1" anchor="ctr" anchorCtr="0" compatLnSpc="1">
            <a:prstTxWarp prst="textNoShape">
              <a:avLst/>
            </a:prstTxWarp>
            <a:no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H" altLang="en-CH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74" name="Rectangle 48">
            <a:extLst>
              <a:ext uri="{FF2B5EF4-FFF2-40B4-BE49-F238E27FC236}">
                <a16:creationId xmlns:a16="http://schemas.microsoft.com/office/drawing/2014/main" id="{BD12DA74-A010-40AD-8ECF-80CDDDD71B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05543" y="1831824"/>
            <a:ext cx="331200" cy="252000"/>
          </a:xfrm>
          <a:prstGeom prst="rect">
            <a:avLst/>
          </a:prstGeom>
          <a:noFill/>
          <a:ln w="635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none" lIns="0" tIns="0" rIns="0" bIns="0" numCol="1" anchor="ctr" anchorCtr="0" compatLnSpc="1">
            <a:prstTxWarp prst="textNoShape">
              <a:avLst/>
            </a:prstTxWarp>
            <a:no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H" altLang="en-CH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75" name="Rectangle 48">
            <a:extLst>
              <a:ext uri="{FF2B5EF4-FFF2-40B4-BE49-F238E27FC236}">
                <a16:creationId xmlns:a16="http://schemas.microsoft.com/office/drawing/2014/main" id="{EB0EA52A-BF66-4308-91D8-FAF9ABD566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05543" y="2083593"/>
            <a:ext cx="331200" cy="252000"/>
          </a:xfrm>
          <a:prstGeom prst="rect">
            <a:avLst/>
          </a:prstGeom>
          <a:noFill/>
          <a:ln w="635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none" lIns="0" tIns="0" rIns="0" bIns="0" numCol="1" anchor="ctr" anchorCtr="0" compatLnSpc="1">
            <a:prstTxWarp prst="textNoShape">
              <a:avLst/>
            </a:prstTxWarp>
            <a:no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H" altLang="en-CH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76" name="Rectangle 48">
            <a:extLst>
              <a:ext uri="{FF2B5EF4-FFF2-40B4-BE49-F238E27FC236}">
                <a16:creationId xmlns:a16="http://schemas.microsoft.com/office/drawing/2014/main" id="{9B9978AE-5DA8-4162-9230-87C9D064D8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05543" y="2335593"/>
            <a:ext cx="331200" cy="252000"/>
          </a:xfrm>
          <a:prstGeom prst="rect">
            <a:avLst/>
          </a:prstGeom>
          <a:noFill/>
          <a:ln w="635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none" lIns="0" tIns="0" rIns="0" bIns="0" numCol="1" anchor="ctr" anchorCtr="0" compatLnSpc="1">
            <a:prstTxWarp prst="textNoShape">
              <a:avLst/>
            </a:prstTxWarp>
            <a:no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nsolas" panose="020B0609020204030204" pitchFamily="49" charset="0"/>
                <a:ea typeface="ＭＳ Ｐゴシック" panose="020B0600070205080204" pitchFamily="34" charset="-128"/>
                <a:cs typeface="+mn-cs"/>
              </a:rPr>
              <a:t>E</a:t>
            </a:r>
            <a:r>
              <a:rPr kumimoji="0" lang="en-US" sz="1200" b="0" i="0" u="none" strike="noStrike" kern="1200" cap="none" spc="0" normalizeH="0" baseline="-25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nsolas" panose="020B0609020204030204" pitchFamily="49" charset="0"/>
                <a:ea typeface="ＭＳ Ｐゴシック" panose="020B0600070205080204" pitchFamily="34" charset="-128"/>
                <a:cs typeface="+mn-cs"/>
              </a:rPr>
              <a:t>6</a:t>
            </a:r>
            <a:endParaRPr kumimoji="0" lang="en-CH" altLang="en-CH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77" name="Rectangle 48">
            <a:extLst>
              <a:ext uri="{FF2B5EF4-FFF2-40B4-BE49-F238E27FC236}">
                <a16:creationId xmlns:a16="http://schemas.microsoft.com/office/drawing/2014/main" id="{E8C34CEE-5C20-4A89-BE20-41895F8A547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05543" y="2587855"/>
            <a:ext cx="331200" cy="252000"/>
          </a:xfrm>
          <a:prstGeom prst="rect">
            <a:avLst/>
          </a:prstGeom>
          <a:noFill/>
          <a:ln w="635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none" lIns="0" tIns="0" rIns="0" bIns="0" numCol="1" anchor="ctr" anchorCtr="0" compatLnSpc="1">
            <a:prstTxWarp prst="textNoShape">
              <a:avLst/>
            </a:prstTxWarp>
            <a:no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CH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nsolas" panose="020B0609020204030204" pitchFamily="49" charset="0"/>
                <a:ea typeface="ＭＳ Ｐゴシック" panose="020B0600070205080204" pitchFamily="34" charset="-128"/>
                <a:cs typeface="+mn-cs"/>
              </a:rPr>
              <a:t>-</a:t>
            </a:r>
            <a:endParaRPr kumimoji="0" lang="en-CH" altLang="en-CH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grpSp>
        <p:nvGrpSpPr>
          <p:cNvPr id="278" name="Group 277">
            <a:extLst>
              <a:ext uri="{FF2B5EF4-FFF2-40B4-BE49-F238E27FC236}">
                <a16:creationId xmlns:a16="http://schemas.microsoft.com/office/drawing/2014/main" id="{5698C659-FC69-4472-A0AD-30DE76AC044C}"/>
              </a:ext>
            </a:extLst>
          </p:cNvPr>
          <p:cNvGrpSpPr/>
          <p:nvPr/>
        </p:nvGrpSpPr>
        <p:grpSpPr>
          <a:xfrm>
            <a:off x="6570265" y="1004738"/>
            <a:ext cx="331200" cy="1835117"/>
            <a:chOff x="5410200" y="1004738"/>
            <a:chExt cx="331200" cy="1835117"/>
          </a:xfrm>
        </p:grpSpPr>
        <p:sp>
          <p:nvSpPr>
            <p:cNvPr id="279" name="Rectangle 48">
              <a:extLst>
                <a:ext uri="{FF2B5EF4-FFF2-40B4-BE49-F238E27FC236}">
                  <a16:creationId xmlns:a16="http://schemas.microsoft.com/office/drawing/2014/main" id="{402F7A8A-D3AE-43BB-B5B5-D42BB07E87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80" name="Rectangle 29">
              <a:extLst>
                <a:ext uri="{FF2B5EF4-FFF2-40B4-BE49-F238E27FC236}">
                  <a16:creationId xmlns:a16="http://schemas.microsoft.com/office/drawing/2014/main" id="{EE6BE9AF-CB32-4CB9-B8CA-7534B26133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14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81" name="Rectangle 48">
              <a:extLst>
                <a:ext uri="{FF2B5EF4-FFF2-40B4-BE49-F238E27FC236}">
                  <a16:creationId xmlns:a16="http://schemas.microsoft.com/office/drawing/2014/main" id="{B3F88A7C-2325-45EA-AC9B-28C19DD974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82" name="Rectangle 48">
              <a:extLst>
                <a:ext uri="{FF2B5EF4-FFF2-40B4-BE49-F238E27FC236}">
                  <a16:creationId xmlns:a16="http://schemas.microsoft.com/office/drawing/2014/main" id="{E30206CD-7B5E-4C2B-BB92-A1BF62556C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83" name="Rectangle 48">
              <a:extLst>
                <a:ext uri="{FF2B5EF4-FFF2-40B4-BE49-F238E27FC236}">
                  <a16:creationId xmlns:a16="http://schemas.microsoft.com/office/drawing/2014/main" id="{6148EFDA-A3DF-45A3-8BA4-CB187A8F4E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84" name="Rectangle 48">
              <a:extLst>
                <a:ext uri="{FF2B5EF4-FFF2-40B4-BE49-F238E27FC236}">
                  <a16:creationId xmlns:a16="http://schemas.microsoft.com/office/drawing/2014/main" id="{55512E09-19DB-41CE-9844-34E9AC22BF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5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85" name="Rectangle 48">
              <a:extLst>
                <a:ext uri="{FF2B5EF4-FFF2-40B4-BE49-F238E27FC236}">
                  <a16:creationId xmlns:a16="http://schemas.microsoft.com/office/drawing/2014/main" id="{25BE0B7F-5534-4A20-93D3-5D074BCEE8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286" name="Group 285">
            <a:extLst>
              <a:ext uri="{FF2B5EF4-FFF2-40B4-BE49-F238E27FC236}">
                <a16:creationId xmlns:a16="http://schemas.microsoft.com/office/drawing/2014/main" id="{51307670-AF54-48DA-B9AE-F822F05B9BA8}"/>
              </a:ext>
            </a:extLst>
          </p:cNvPr>
          <p:cNvGrpSpPr/>
          <p:nvPr/>
        </p:nvGrpSpPr>
        <p:grpSpPr>
          <a:xfrm>
            <a:off x="6238795" y="1004738"/>
            <a:ext cx="331200" cy="1835117"/>
            <a:chOff x="5410200" y="1004738"/>
            <a:chExt cx="331200" cy="1835117"/>
          </a:xfrm>
        </p:grpSpPr>
        <p:sp>
          <p:nvSpPr>
            <p:cNvPr id="287" name="Rectangle 48">
              <a:extLst>
                <a:ext uri="{FF2B5EF4-FFF2-40B4-BE49-F238E27FC236}">
                  <a16:creationId xmlns:a16="http://schemas.microsoft.com/office/drawing/2014/main" id="{302CDFE7-A71B-467E-94B5-2D6B7B435E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88" name="Rectangle 29">
              <a:extLst>
                <a:ext uri="{FF2B5EF4-FFF2-40B4-BE49-F238E27FC236}">
                  <a16:creationId xmlns:a16="http://schemas.microsoft.com/office/drawing/2014/main" id="{5F96CA0A-EEB8-4594-99F3-8884016D23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13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89" name="Rectangle 48">
              <a:extLst>
                <a:ext uri="{FF2B5EF4-FFF2-40B4-BE49-F238E27FC236}">
                  <a16:creationId xmlns:a16="http://schemas.microsoft.com/office/drawing/2014/main" id="{D8C7E579-212F-44B7-967E-8002321C63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H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W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90" name="Rectangle 48">
              <a:extLst>
                <a:ext uri="{FF2B5EF4-FFF2-40B4-BE49-F238E27FC236}">
                  <a16:creationId xmlns:a16="http://schemas.microsoft.com/office/drawing/2014/main" id="{D41978D9-B193-41DD-BF65-F884F077A3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91" name="Rectangle 48">
              <a:extLst>
                <a:ext uri="{FF2B5EF4-FFF2-40B4-BE49-F238E27FC236}">
                  <a16:creationId xmlns:a16="http://schemas.microsoft.com/office/drawing/2014/main" id="{C9BBD56B-78A0-44A3-AA51-0C2330DCEA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92" name="Rectangle 48">
              <a:extLst>
                <a:ext uri="{FF2B5EF4-FFF2-40B4-BE49-F238E27FC236}">
                  <a16:creationId xmlns:a16="http://schemas.microsoft.com/office/drawing/2014/main" id="{407877B4-86A7-4266-9713-9221448926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4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93" name="Rectangle 48">
              <a:extLst>
                <a:ext uri="{FF2B5EF4-FFF2-40B4-BE49-F238E27FC236}">
                  <a16:creationId xmlns:a16="http://schemas.microsoft.com/office/drawing/2014/main" id="{E78044AB-50A1-4E6E-9E4B-B60273C570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294" name="Group 293">
            <a:extLst>
              <a:ext uri="{FF2B5EF4-FFF2-40B4-BE49-F238E27FC236}">
                <a16:creationId xmlns:a16="http://schemas.microsoft.com/office/drawing/2014/main" id="{062D036E-F075-496A-A2B7-D5ECB0A3D250}"/>
              </a:ext>
            </a:extLst>
          </p:cNvPr>
          <p:cNvGrpSpPr/>
          <p:nvPr/>
        </p:nvGrpSpPr>
        <p:grpSpPr>
          <a:xfrm>
            <a:off x="5906053" y="1004738"/>
            <a:ext cx="331200" cy="1835117"/>
            <a:chOff x="5410200" y="1004738"/>
            <a:chExt cx="331200" cy="1835117"/>
          </a:xfrm>
        </p:grpSpPr>
        <p:sp>
          <p:nvSpPr>
            <p:cNvPr id="295" name="Rectangle 48">
              <a:extLst>
                <a:ext uri="{FF2B5EF4-FFF2-40B4-BE49-F238E27FC236}">
                  <a16:creationId xmlns:a16="http://schemas.microsoft.com/office/drawing/2014/main" id="{F65421D9-8B0A-424A-89B0-AD5D741C6D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96" name="Rectangle 29">
              <a:extLst>
                <a:ext uri="{FF2B5EF4-FFF2-40B4-BE49-F238E27FC236}">
                  <a16:creationId xmlns:a16="http://schemas.microsoft.com/office/drawing/2014/main" id="{E57C3B8C-5E0B-4C5B-9680-5C95287B63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12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97" name="Rectangle 48">
              <a:extLst>
                <a:ext uri="{FF2B5EF4-FFF2-40B4-BE49-F238E27FC236}">
                  <a16:creationId xmlns:a16="http://schemas.microsoft.com/office/drawing/2014/main" id="{97FD98C7-8BD3-4949-AE2C-9702EF4342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4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98" name="Rectangle 48">
              <a:extLst>
                <a:ext uri="{FF2B5EF4-FFF2-40B4-BE49-F238E27FC236}">
                  <a16:creationId xmlns:a16="http://schemas.microsoft.com/office/drawing/2014/main" id="{4E89CF3D-5E66-4CAB-A515-FB26E67D45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99" name="Rectangle 48">
              <a:extLst>
                <a:ext uri="{FF2B5EF4-FFF2-40B4-BE49-F238E27FC236}">
                  <a16:creationId xmlns:a16="http://schemas.microsoft.com/office/drawing/2014/main" id="{3C459CAA-ED04-46D8-9E2D-1DC7D2468D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00" name="Rectangle 48">
              <a:extLst>
                <a:ext uri="{FF2B5EF4-FFF2-40B4-BE49-F238E27FC236}">
                  <a16:creationId xmlns:a16="http://schemas.microsoft.com/office/drawing/2014/main" id="{8065915C-C9FA-439F-9F42-8E14F37434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3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01" name="Rectangle 48">
              <a:extLst>
                <a:ext uri="{FF2B5EF4-FFF2-40B4-BE49-F238E27FC236}">
                  <a16:creationId xmlns:a16="http://schemas.microsoft.com/office/drawing/2014/main" id="{C72E49F6-5808-422A-9D40-8CC2F6FBC8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302" name="Group 301">
            <a:extLst>
              <a:ext uri="{FF2B5EF4-FFF2-40B4-BE49-F238E27FC236}">
                <a16:creationId xmlns:a16="http://schemas.microsoft.com/office/drawing/2014/main" id="{A05CDA2B-4B07-4B27-AE40-ECE5614FBBDB}"/>
              </a:ext>
            </a:extLst>
          </p:cNvPr>
          <p:cNvGrpSpPr/>
          <p:nvPr/>
        </p:nvGrpSpPr>
        <p:grpSpPr>
          <a:xfrm>
            <a:off x="5574583" y="1004738"/>
            <a:ext cx="331200" cy="1835117"/>
            <a:chOff x="5410200" y="1004738"/>
            <a:chExt cx="331200" cy="1835117"/>
          </a:xfrm>
        </p:grpSpPr>
        <p:sp>
          <p:nvSpPr>
            <p:cNvPr id="303" name="Rectangle 48">
              <a:extLst>
                <a:ext uri="{FF2B5EF4-FFF2-40B4-BE49-F238E27FC236}">
                  <a16:creationId xmlns:a16="http://schemas.microsoft.com/office/drawing/2014/main" id="{18261890-CE35-49F9-B040-315B1B3F0E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04" name="Rectangle 29">
              <a:extLst>
                <a:ext uri="{FF2B5EF4-FFF2-40B4-BE49-F238E27FC236}">
                  <a16:creationId xmlns:a16="http://schemas.microsoft.com/office/drawing/2014/main" id="{BB975130-B9A4-4E06-87F7-2E6CF4F62E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11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05" name="Rectangle 48">
              <a:extLst>
                <a:ext uri="{FF2B5EF4-FFF2-40B4-BE49-F238E27FC236}">
                  <a16:creationId xmlns:a16="http://schemas.microsoft.com/office/drawing/2014/main" id="{D17D0EEB-34D2-42A0-BD89-5AE8B3BD0A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3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06" name="Rectangle 48">
              <a:extLst>
                <a:ext uri="{FF2B5EF4-FFF2-40B4-BE49-F238E27FC236}">
                  <a16:creationId xmlns:a16="http://schemas.microsoft.com/office/drawing/2014/main" id="{CEB489A7-F623-4F49-8A9F-CBE44B6FC3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07" name="Rectangle 48">
              <a:extLst>
                <a:ext uri="{FF2B5EF4-FFF2-40B4-BE49-F238E27FC236}">
                  <a16:creationId xmlns:a16="http://schemas.microsoft.com/office/drawing/2014/main" id="{8BADFF3B-C82E-4B71-A4A5-FDFBB6F7C2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08" name="Rectangle 48">
              <a:extLst>
                <a:ext uri="{FF2B5EF4-FFF2-40B4-BE49-F238E27FC236}">
                  <a16:creationId xmlns:a16="http://schemas.microsoft.com/office/drawing/2014/main" id="{7FBB66AD-206F-4B8E-88F7-FFE82065BE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2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09" name="Rectangle 48">
              <a:extLst>
                <a:ext uri="{FF2B5EF4-FFF2-40B4-BE49-F238E27FC236}">
                  <a16:creationId xmlns:a16="http://schemas.microsoft.com/office/drawing/2014/main" id="{2685FD37-E118-4FE8-83B6-BBAEAA7841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310" name="Group 309">
            <a:extLst>
              <a:ext uri="{FF2B5EF4-FFF2-40B4-BE49-F238E27FC236}">
                <a16:creationId xmlns:a16="http://schemas.microsoft.com/office/drawing/2014/main" id="{6A59A262-7B1F-479F-A845-262E6EE30630}"/>
              </a:ext>
            </a:extLst>
          </p:cNvPr>
          <p:cNvGrpSpPr/>
          <p:nvPr/>
        </p:nvGrpSpPr>
        <p:grpSpPr>
          <a:xfrm>
            <a:off x="5239305" y="1004738"/>
            <a:ext cx="331200" cy="1835117"/>
            <a:chOff x="5410200" y="1004738"/>
            <a:chExt cx="331200" cy="1835117"/>
          </a:xfrm>
        </p:grpSpPr>
        <p:sp>
          <p:nvSpPr>
            <p:cNvPr id="311" name="Rectangle 48">
              <a:extLst>
                <a:ext uri="{FF2B5EF4-FFF2-40B4-BE49-F238E27FC236}">
                  <a16:creationId xmlns:a16="http://schemas.microsoft.com/office/drawing/2014/main" id="{A7AFA6A8-1C31-4DB5-8858-2E389543E6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12" name="Rectangle 29">
              <a:extLst>
                <a:ext uri="{FF2B5EF4-FFF2-40B4-BE49-F238E27FC236}">
                  <a16:creationId xmlns:a16="http://schemas.microsoft.com/office/drawing/2014/main" id="{7690F476-DF7E-47C1-B981-5552F0106D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1</a:t>
              </a:r>
              <a:r>
                <a:rPr kumimoji="0" lang="en-CH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0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13" name="Rectangle 48">
              <a:extLst>
                <a:ext uri="{FF2B5EF4-FFF2-40B4-BE49-F238E27FC236}">
                  <a16:creationId xmlns:a16="http://schemas.microsoft.com/office/drawing/2014/main" id="{C077CF72-C332-446A-8495-0E1FBF0964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2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14" name="Rectangle 48">
              <a:extLst>
                <a:ext uri="{FF2B5EF4-FFF2-40B4-BE49-F238E27FC236}">
                  <a16:creationId xmlns:a16="http://schemas.microsoft.com/office/drawing/2014/main" id="{77CC9037-D59D-4F84-9313-F0403BAD6A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15" name="Rectangle 48">
              <a:extLst>
                <a:ext uri="{FF2B5EF4-FFF2-40B4-BE49-F238E27FC236}">
                  <a16:creationId xmlns:a16="http://schemas.microsoft.com/office/drawing/2014/main" id="{7FF2A22B-4172-4C76-A67D-AB6EF23446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H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W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16" name="Rectangle 48">
              <a:extLst>
                <a:ext uri="{FF2B5EF4-FFF2-40B4-BE49-F238E27FC236}">
                  <a16:creationId xmlns:a16="http://schemas.microsoft.com/office/drawing/2014/main" id="{B3FBD2C9-B558-4F55-A240-DE6DFBD9A9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1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17" name="Rectangle 48">
              <a:extLst>
                <a:ext uri="{FF2B5EF4-FFF2-40B4-BE49-F238E27FC236}">
                  <a16:creationId xmlns:a16="http://schemas.microsoft.com/office/drawing/2014/main" id="{D2517B42-73CA-4024-9080-CE7F3D2178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318" name="Group 317">
            <a:extLst>
              <a:ext uri="{FF2B5EF4-FFF2-40B4-BE49-F238E27FC236}">
                <a16:creationId xmlns:a16="http://schemas.microsoft.com/office/drawing/2014/main" id="{1A7F16A8-FDF7-42DF-B54D-82F6AF89042C}"/>
              </a:ext>
            </a:extLst>
          </p:cNvPr>
          <p:cNvGrpSpPr/>
          <p:nvPr/>
        </p:nvGrpSpPr>
        <p:grpSpPr>
          <a:xfrm>
            <a:off x="4907835" y="1004738"/>
            <a:ext cx="331200" cy="1835117"/>
            <a:chOff x="5410200" y="1004738"/>
            <a:chExt cx="331200" cy="1835117"/>
          </a:xfrm>
        </p:grpSpPr>
        <p:sp>
          <p:nvSpPr>
            <p:cNvPr id="319" name="Rectangle 48">
              <a:extLst>
                <a:ext uri="{FF2B5EF4-FFF2-40B4-BE49-F238E27FC236}">
                  <a16:creationId xmlns:a16="http://schemas.microsoft.com/office/drawing/2014/main" id="{A5F109F5-FEB0-47A5-9D1C-E218C2241E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H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W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20" name="Rectangle 29">
              <a:extLst>
                <a:ext uri="{FF2B5EF4-FFF2-40B4-BE49-F238E27FC236}">
                  <a16:creationId xmlns:a16="http://schemas.microsoft.com/office/drawing/2014/main" id="{0DD24DE9-AB7D-4594-A3FF-8F3F629F86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9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21" name="Rectangle 48">
              <a:extLst>
                <a:ext uri="{FF2B5EF4-FFF2-40B4-BE49-F238E27FC236}">
                  <a16:creationId xmlns:a16="http://schemas.microsoft.com/office/drawing/2014/main" id="{415089C7-3623-4DBD-8368-94D66D7A74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1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22" name="Rectangle 48">
              <a:extLst>
                <a:ext uri="{FF2B5EF4-FFF2-40B4-BE49-F238E27FC236}">
                  <a16:creationId xmlns:a16="http://schemas.microsoft.com/office/drawing/2014/main" id="{FAA34AD9-82AE-47AB-B896-65DCA9864F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H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W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23" name="Rectangle 48">
              <a:extLst>
                <a:ext uri="{FF2B5EF4-FFF2-40B4-BE49-F238E27FC236}">
                  <a16:creationId xmlns:a16="http://schemas.microsoft.com/office/drawing/2014/main" id="{A2152364-4EEA-423A-A044-042BB12C1E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4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24" name="Rectangle 48">
              <a:extLst>
                <a:ext uri="{FF2B5EF4-FFF2-40B4-BE49-F238E27FC236}">
                  <a16:creationId xmlns:a16="http://schemas.microsoft.com/office/drawing/2014/main" id="{4B168F5F-8257-4479-BD5E-A95BB36EC0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25" name="Rectangle 48">
              <a:extLst>
                <a:ext uri="{FF2B5EF4-FFF2-40B4-BE49-F238E27FC236}">
                  <a16:creationId xmlns:a16="http://schemas.microsoft.com/office/drawing/2014/main" id="{8350DDDC-D771-4A59-B0BA-BF11B15353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326" name="Group 325">
            <a:extLst>
              <a:ext uri="{FF2B5EF4-FFF2-40B4-BE49-F238E27FC236}">
                <a16:creationId xmlns:a16="http://schemas.microsoft.com/office/drawing/2014/main" id="{DE7BA189-51B5-4EB6-9846-D47A8E290126}"/>
              </a:ext>
            </a:extLst>
          </p:cNvPr>
          <p:cNvGrpSpPr/>
          <p:nvPr/>
        </p:nvGrpSpPr>
        <p:grpSpPr>
          <a:xfrm>
            <a:off x="4576363" y="1004738"/>
            <a:ext cx="331200" cy="1835117"/>
            <a:chOff x="5410200" y="1004738"/>
            <a:chExt cx="331200" cy="1835117"/>
          </a:xfrm>
        </p:grpSpPr>
        <p:sp>
          <p:nvSpPr>
            <p:cNvPr id="327" name="Rectangle 48">
              <a:extLst>
                <a:ext uri="{FF2B5EF4-FFF2-40B4-BE49-F238E27FC236}">
                  <a16:creationId xmlns:a16="http://schemas.microsoft.com/office/drawing/2014/main" id="{5C3374E5-8F34-4259-A78D-063086340B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6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28" name="Rectangle 29">
              <a:extLst>
                <a:ext uri="{FF2B5EF4-FFF2-40B4-BE49-F238E27FC236}">
                  <a16:creationId xmlns:a16="http://schemas.microsoft.com/office/drawing/2014/main" id="{3E826BE3-D567-465F-AB3E-FC6CEEBF64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8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29" name="Rectangle 48">
              <a:extLst>
                <a:ext uri="{FF2B5EF4-FFF2-40B4-BE49-F238E27FC236}">
                  <a16:creationId xmlns:a16="http://schemas.microsoft.com/office/drawing/2014/main" id="{040D80C0-C403-44E9-99ED-17593D1C7C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30" name="Rectangle 48">
              <a:extLst>
                <a:ext uri="{FF2B5EF4-FFF2-40B4-BE49-F238E27FC236}">
                  <a16:creationId xmlns:a16="http://schemas.microsoft.com/office/drawing/2014/main" id="{47CF507F-CAA1-4948-A616-409E3C4BB6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4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31" name="Rectangle 48">
              <a:extLst>
                <a:ext uri="{FF2B5EF4-FFF2-40B4-BE49-F238E27FC236}">
                  <a16:creationId xmlns:a16="http://schemas.microsoft.com/office/drawing/2014/main" id="{2F3AA7DD-61BD-42A2-AB2E-E4EBE7F7B8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3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32" name="Rectangle 48">
              <a:extLst>
                <a:ext uri="{FF2B5EF4-FFF2-40B4-BE49-F238E27FC236}">
                  <a16:creationId xmlns:a16="http://schemas.microsoft.com/office/drawing/2014/main" id="{9EBA70D1-8405-47BD-A9C1-C3226FA131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33" name="Rectangle 48">
              <a:extLst>
                <a:ext uri="{FF2B5EF4-FFF2-40B4-BE49-F238E27FC236}">
                  <a16:creationId xmlns:a16="http://schemas.microsoft.com/office/drawing/2014/main" id="{0810E8DA-8DC3-4FE5-9A89-90A722B45B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334" name="Group 333">
            <a:extLst>
              <a:ext uri="{FF2B5EF4-FFF2-40B4-BE49-F238E27FC236}">
                <a16:creationId xmlns:a16="http://schemas.microsoft.com/office/drawing/2014/main" id="{BC666277-2CBB-46EC-838E-0C7B13DB300E}"/>
              </a:ext>
            </a:extLst>
          </p:cNvPr>
          <p:cNvGrpSpPr/>
          <p:nvPr/>
        </p:nvGrpSpPr>
        <p:grpSpPr>
          <a:xfrm>
            <a:off x="4244893" y="1004738"/>
            <a:ext cx="331200" cy="1835117"/>
            <a:chOff x="5410200" y="1004738"/>
            <a:chExt cx="331200" cy="1835117"/>
          </a:xfrm>
        </p:grpSpPr>
        <p:sp>
          <p:nvSpPr>
            <p:cNvPr id="335" name="Rectangle 48">
              <a:extLst>
                <a:ext uri="{FF2B5EF4-FFF2-40B4-BE49-F238E27FC236}">
                  <a16:creationId xmlns:a16="http://schemas.microsoft.com/office/drawing/2014/main" id="{297F945E-8439-4238-B96E-115E46847A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5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36" name="Rectangle 29">
              <a:extLst>
                <a:ext uri="{FF2B5EF4-FFF2-40B4-BE49-F238E27FC236}">
                  <a16:creationId xmlns:a16="http://schemas.microsoft.com/office/drawing/2014/main" id="{234ED10A-8BF0-43DC-B80F-E1C9781963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7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37" name="Rectangle 48">
              <a:extLst>
                <a:ext uri="{FF2B5EF4-FFF2-40B4-BE49-F238E27FC236}">
                  <a16:creationId xmlns:a16="http://schemas.microsoft.com/office/drawing/2014/main" id="{387A1859-590F-4BE2-810A-4A6E696515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38" name="Rectangle 48">
              <a:extLst>
                <a:ext uri="{FF2B5EF4-FFF2-40B4-BE49-F238E27FC236}">
                  <a16:creationId xmlns:a16="http://schemas.microsoft.com/office/drawing/2014/main" id="{EF5B30EB-E433-4708-91AE-AA87A2BC61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3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39" name="Rectangle 48">
              <a:extLst>
                <a:ext uri="{FF2B5EF4-FFF2-40B4-BE49-F238E27FC236}">
                  <a16:creationId xmlns:a16="http://schemas.microsoft.com/office/drawing/2014/main" id="{6EF03208-866E-4C87-9D31-A40DD67D47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2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0" name="Rectangle 48">
              <a:extLst>
                <a:ext uri="{FF2B5EF4-FFF2-40B4-BE49-F238E27FC236}">
                  <a16:creationId xmlns:a16="http://schemas.microsoft.com/office/drawing/2014/main" id="{3589C470-B0A0-4CDD-8141-D072CE5F5E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1" name="Rectangle 48">
              <a:extLst>
                <a:ext uri="{FF2B5EF4-FFF2-40B4-BE49-F238E27FC236}">
                  <a16:creationId xmlns:a16="http://schemas.microsoft.com/office/drawing/2014/main" id="{6B64D656-AA6D-4CF1-A146-1DF571C714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D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342" name="Group 341">
            <a:extLst>
              <a:ext uri="{FF2B5EF4-FFF2-40B4-BE49-F238E27FC236}">
                <a16:creationId xmlns:a16="http://schemas.microsoft.com/office/drawing/2014/main" id="{35D5D976-C5CB-4915-A940-F1F859F0DCEB}"/>
              </a:ext>
            </a:extLst>
          </p:cNvPr>
          <p:cNvGrpSpPr/>
          <p:nvPr/>
        </p:nvGrpSpPr>
        <p:grpSpPr>
          <a:xfrm>
            <a:off x="3909615" y="1004738"/>
            <a:ext cx="331200" cy="1835117"/>
            <a:chOff x="5410200" y="1004738"/>
            <a:chExt cx="331200" cy="1835117"/>
          </a:xfrm>
        </p:grpSpPr>
        <p:sp>
          <p:nvSpPr>
            <p:cNvPr id="343" name="Rectangle 48">
              <a:extLst>
                <a:ext uri="{FF2B5EF4-FFF2-40B4-BE49-F238E27FC236}">
                  <a16:creationId xmlns:a16="http://schemas.microsoft.com/office/drawing/2014/main" id="{DB108FB9-796F-4D35-BC0A-CC04642431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4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4" name="Rectangle 29">
              <a:extLst>
                <a:ext uri="{FF2B5EF4-FFF2-40B4-BE49-F238E27FC236}">
                  <a16:creationId xmlns:a16="http://schemas.microsoft.com/office/drawing/2014/main" id="{B433B9A4-94B1-4C87-A6E1-55518397A4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6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5" name="Rectangle 48">
              <a:extLst>
                <a:ext uri="{FF2B5EF4-FFF2-40B4-BE49-F238E27FC236}">
                  <a16:creationId xmlns:a16="http://schemas.microsoft.com/office/drawing/2014/main" id="{01CE9CD9-3BA8-48AF-97F3-8DBD484E47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6" name="Rectangle 48">
              <a:extLst>
                <a:ext uri="{FF2B5EF4-FFF2-40B4-BE49-F238E27FC236}">
                  <a16:creationId xmlns:a16="http://schemas.microsoft.com/office/drawing/2014/main" id="{615243F1-AB54-43A6-B06A-0C6CE1214A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2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7" name="Rectangle 48">
              <a:extLst>
                <a:ext uri="{FF2B5EF4-FFF2-40B4-BE49-F238E27FC236}">
                  <a16:creationId xmlns:a16="http://schemas.microsoft.com/office/drawing/2014/main" id="{28949A8F-4EB4-4CC9-BBAF-C67DBBE384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1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8" name="Rectangle 48">
              <a:extLst>
                <a:ext uri="{FF2B5EF4-FFF2-40B4-BE49-F238E27FC236}">
                  <a16:creationId xmlns:a16="http://schemas.microsoft.com/office/drawing/2014/main" id="{B8EFCFE0-6C94-4A1A-8750-7EBCECD3A6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D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9" name="Rectangle 48">
              <a:extLst>
                <a:ext uri="{FF2B5EF4-FFF2-40B4-BE49-F238E27FC236}">
                  <a16:creationId xmlns:a16="http://schemas.microsoft.com/office/drawing/2014/main" id="{B3BB5F8C-F65C-4C77-9345-C1A0847159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F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350" name="Group 349">
            <a:extLst>
              <a:ext uri="{FF2B5EF4-FFF2-40B4-BE49-F238E27FC236}">
                <a16:creationId xmlns:a16="http://schemas.microsoft.com/office/drawing/2014/main" id="{F64DB39A-2EDA-4EE0-89CA-B7E7863F05E0}"/>
              </a:ext>
            </a:extLst>
          </p:cNvPr>
          <p:cNvGrpSpPr/>
          <p:nvPr/>
        </p:nvGrpSpPr>
        <p:grpSpPr>
          <a:xfrm>
            <a:off x="3578145" y="1004738"/>
            <a:ext cx="331200" cy="1835117"/>
            <a:chOff x="5410200" y="1004738"/>
            <a:chExt cx="331200" cy="1835117"/>
          </a:xfrm>
        </p:grpSpPr>
        <p:sp>
          <p:nvSpPr>
            <p:cNvPr id="351" name="Rectangle 48">
              <a:extLst>
                <a:ext uri="{FF2B5EF4-FFF2-40B4-BE49-F238E27FC236}">
                  <a16:creationId xmlns:a16="http://schemas.microsoft.com/office/drawing/2014/main" id="{948C3007-FCCB-4C6E-AC3E-7A3E53F18A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3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2" name="Rectangle 29">
              <a:extLst>
                <a:ext uri="{FF2B5EF4-FFF2-40B4-BE49-F238E27FC236}">
                  <a16:creationId xmlns:a16="http://schemas.microsoft.com/office/drawing/2014/main" id="{99A1184C-590C-48A6-B563-6107C0ED8F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5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3" name="Rectangle 48">
              <a:extLst>
                <a:ext uri="{FF2B5EF4-FFF2-40B4-BE49-F238E27FC236}">
                  <a16:creationId xmlns:a16="http://schemas.microsoft.com/office/drawing/2014/main" id="{F7C02F4A-2BDB-4EDC-B5CD-C21DA4AA58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4" name="Rectangle 48">
              <a:extLst>
                <a:ext uri="{FF2B5EF4-FFF2-40B4-BE49-F238E27FC236}">
                  <a16:creationId xmlns:a16="http://schemas.microsoft.com/office/drawing/2014/main" id="{BDA0FFCA-B617-4185-A4E4-C01BE10E6F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1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5" name="Rectangle 48">
              <a:extLst>
                <a:ext uri="{FF2B5EF4-FFF2-40B4-BE49-F238E27FC236}">
                  <a16:creationId xmlns:a16="http://schemas.microsoft.com/office/drawing/2014/main" id="{D0A0FC86-ADFC-4188-A139-A278280217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D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6" name="Rectangle 48">
              <a:extLst>
                <a:ext uri="{FF2B5EF4-FFF2-40B4-BE49-F238E27FC236}">
                  <a16:creationId xmlns:a16="http://schemas.microsoft.com/office/drawing/2014/main" id="{C1B0E32B-96BA-4122-95E4-2EEAEF7498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F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7" name="Rectangle 48">
              <a:extLst>
                <a:ext uri="{FF2B5EF4-FFF2-40B4-BE49-F238E27FC236}">
                  <a16:creationId xmlns:a16="http://schemas.microsoft.com/office/drawing/2014/main" id="{1BCD692A-E03D-446D-805F-8727CCA169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390" name="Group 389">
            <a:extLst>
              <a:ext uri="{FF2B5EF4-FFF2-40B4-BE49-F238E27FC236}">
                <a16:creationId xmlns:a16="http://schemas.microsoft.com/office/drawing/2014/main" id="{D0D0D1D7-221D-499B-A7D7-74C40B469889}"/>
              </a:ext>
            </a:extLst>
          </p:cNvPr>
          <p:cNvGrpSpPr/>
          <p:nvPr/>
        </p:nvGrpSpPr>
        <p:grpSpPr>
          <a:xfrm>
            <a:off x="3248214" y="1004738"/>
            <a:ext cx="331200" cy="1835117"/>
            <a:chOff x="5410200" y="1004738"/>
            <a:chExt cx="331200" cy="1835117"/>
          </a:xfrm>
        </p:grpSpPr>
        <p:sp>
          <p:nvSpPr>
            <p:cNvPr id="391" name="Rectangle 48">
              <a:extLst>
                <a:ext uri="{FF2B5EF4-FFF2-40B4-BE49-F238E27FC236}">
                  <a16:creationId xmlns:a16="http://schemas.microsoft.com/office/drawing/2014/main" id="{142C9FB2-4DFA-45FE-9967-3D16C5807E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2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92" name="Rectangle 29">
              <a:extLst>
                <a:ext uri="{FF2B5EF4-FFF2-40B4-BE49-F238E27FC236}">
                  <a16:creationId xmlns:a16="http://schemas.microsoft.com/office/drawing/2014/main" id="{13C845B4-BBD0-4E88-86A5-1201EC939C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4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93" name="Rectangle 48">
              <a:extLst>
                <a:ext uri="{FF2B5EF4-FFF2-40B4-BE49-F238E27FC236}">
                  <a16:creationId xmlns:a16="http://schemas.microsoft.com/office/drawing/2014/main" id="{4FC63368-BB30-4160-8128-E1956EDEE1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94" name="Rectangle 48">
              <a:extLst>
                <a:ext uri="{FF2B5EF4-FFF2-40B4-BE49-F238E27FC236}">
                  <a16:creationId xmlns:a16="http://schemas.microsoft.com/office/drawing/2014/main" id="{5A872067-9D5D-455D-B495-E18252EE3F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D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95" name="Rectangle 48">
              <a:extLst>
                <a:ext uri="{FF2B5EF4-FFF2-40B4-BE49-F238E27FC236}">
                  <a16:creationId xmlns:a16="http://schemas.microsoft.com/office/drawing/2014/main" id="{EB1BAB0E-8365-4C09-B376-99F62A1D9B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F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96" name="Rectangle 48">
              <a:extLst>
                <a:ext uri="{FF2B5EF4-FFF2-40B4-BE49-F238E27FC236}">
                  <a16:creationId xmlns:a16="http://schemas.microsoft.com/office/drawing/2014/main" id="{CABB04FE-6DE0-4414-A1A8-D9186CBEA9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97" name="Rectangle 48">
              <a:extLst>
                <a:ext uri="{FF2B5EF4-FFF2-40B4-BE49-F238E27FC236}">
                  <a16:creationId xmlns:a16="http://schemas.microsoft.com/office/drawing/2014/main" id="{D449F55E-6A28-4068-9352-3D600B69D6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398" name="Group 397">
            <a:extLst>
              <a:ext uri="{FF2B5EF4-FFF2-40B4-BE49-F238E27FC236}">
                <a16:creationId xmlns:a16="http://schemas.microsoft.com/office/drawing/2014/main" id="{83D1EE34-BD69-4228-8815-3E2F99EC7E75}"/>
              </a:ext>
            </a:extLst>
          </p:cNvPr>
          <p:cNvGrpSpPr/>
          <p:nvPr/>
        </p:nvGrpSpPr>
        <p:grpSpPr>
          <a:xfrm>
            <a:off x="2916744" y="1004738"/>
            <a:ext cx="331200" cy="1835117"/>
            <a:chOff x="5410200" y="1004738"/>
            <a:chExt cx="331200" cy="1835117"/>
          </a:xfrm>
        </p:grpSpPr>
        <p:sp>
          <p:nvSpPr>
            <p:cNvPr id="399" name="Rectangle 48">
              <a:extLst>
                <a:ext uri="{FF2B5EF4-FFF2-40B4-BE49-F238E27FC236}">
                  <a16:creationId xmlns:a16="http://schemas.microsoft.com/office/drawing/2014/main" id="{CDFC79D4-F0D6-4806-BBCC-A199E0E367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1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0" name="Rectangle 29">
              <a:extLst>
                <a:ext uri="{FF2B5EF4-FFF2-40B4-BE49-F238E27FC236}">
                  <a16:creationId xmlns:a16="http://schemas.microsoft.com/office/drawing/2014/main" id="{8456C1BF-C019-45CA-9136-7AF43E6027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3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1" name="Rectangle 48">
              <a:extLst>
                <a:ext uri="{FF2B5EF4-FFF2-40B4-BE49-F238E27FC236}">
                  <a16:creationId xmlns:a16="http://schemas.microsoft.com/office/drawing/2014/main" id="{603066F0-C071-4BB9-915E-ED891C4BA2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D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2" name="Rectangle 48">
              <a:extLst>
                <a:ext uri="{FF2B5EF4-FFF2-40B4-BE49-F238E27FC236}">
                  <a16:creationId xmlns:a16="http://schemas.microsoft.com/office/drawing/2014/main" id="{970BA58B-509E-4458-8B4B-FA40620B25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F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3" name="Rectangle 48">
              <a:extLst>
                <a:ext uri="{FF2B5EF4-FFF2-40B4-BE49-F238E27FC236}">
                  <a16:creationId xmlns:a16="http://schemas.microsoft.com/office/drawing/2014/main" id="{ACFC700F-1EF3-4765-B4A7-89DB13F1E1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4" name="Rectangle 48">
              <a:extLst>
                <a:ext uri="{FF2B5EF4-FFF2-40B4-BE49-F238E27FC236}">
                  <a16:creationId xmlns:a16="http://schemas.microsoft.com/office/drawing/2014/main" id="{62E8CF34-1D1A-44E1-81AE-291184DC8D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5" name="Rectangle 48">
              <a:extLst>
                <a:ext uri="{FF2B5EF4-FFF2-40B4-BE49-F238E27FC236}">
                  <a16:creationId xmlns:a16="http://schemas.microsoft.com/office/drawing/2014/main" id="{6B08EDC5-DFB0-47A0-8E71-4AD7900E0D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406" name="Group 405">
            <a:extLst>
              <a:ext uri="{FF2B5EF4-FFF2-40B4-BE49-F238E27FC236}">
                <a16:creationId xmlns:a16="http://schemas.microsoft.com/office/drawing/2014/main" id="{04D9F499-8E91-4BB3-880A-CCC85C9720BB}"/>
              </a:ext>
            </a:extLst>
          </p:cNvPr>
          <p:cNvGrpSpPr/>
          <p:nvPr/>
        </p:nvGrpSpPr>
        <p:grpSpPr>
          <a:xfrm>
            <a:off x="2581466" y="1004738"/>
            <a:ext cx="331200" cy="1835117"/>
            <a:chOff x="5410200" y="1004738"/>
            <a:chExt cx="331200" cy="1835117"/>
          </a:xfrm>
        </p:grpSpPr>
        <p:sp>
          <p:nvSpPr>
            <p:cNvPr id="407" name="Rectangle 48">
              <a:extLst>
                <a:ext uri="{FF2B5EF4-FFF2-40B4-BE49-F238E27FC236}">
                  <a16:creationId xmlns:a16="http://schemas.microsoft.com/office/drawing/2014/main" id="{27B534A0-1731-4C7B-AC8C-3E952B8E9F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D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8" name="Rectangle 29">
              <a:extLst>
                <a:ext uri="{FF2B5EF4-FFF2-40B4-BE49-F238E27FC236}">
                  <a16:creationId xmlns:a16="http://schemas.microsoft.com/office/drawing/2014/main" id="{19AE8AE4-23C5-411E-A72A-CF75831428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2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9" name="Rectangle 48">
              <a:extLst>
                <a:ext uri="{FF2B5EF4-FFF2-40B4-BE49-F238E27FC236}">
                  <a16:creationId xmlns:a16="http://schemas.microsoft.com/office/drawing/2014/main" id="{D60C497F-5863-432A-872C-7CC5B7AB8E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F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0" name="Rectangle 48">
              <a:extLst>
                <a:ext uri="{FF2B5EF4-FFF2-40B4-BE49-F238E27FC236}">
                  <a16:creationId xmlns:a16="http://schemas.microsoft.com/office/drawing/2014/main" id="{259E1573-4CCB-4122-9F76-DDF3F9C6E2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1" name="Rectangle 48">
              <a:extLst>
                <a:ext uri="{FF2B5EF4-FFF2-40B4-BE49-F238E27FC236}">
                  <a16:creationId xmlns:a16="http://schemas.microsoft.com/office/drawing/2014/main" id="{E7AD8661-72B6-434D-BAAE-A37760DEA8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2" name="Rectangle 48">
              <a:extLst>
                <a:ext uri="{FF2B5EF4-FFF2-40B4-BE49-F238E27FC236}">
                  <a16:creationId xmlns:a16="http://schemas.microsoft.com/office/drawing/2014/main" id="{FFDF3ED4-98B5-48BE-80CC-22D8F973FC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3" name="Rectangle 48">
              <a:extLst>
                <a:ext uri="{FF2B5EF4-FFF2-40B4-BE49-F238E27FC236}">
                  <a16:creationId xmlns:a16="http://schemas.microsoft.com/office/drawing/2014/main" id="{B05C23C0-D121-4693-B294-D836B1DE4A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414" name="Group 413">
            <a:extLst>
              <a:ext uri="{FF2B5EF4-FFF2-40B4-BE49-F238E27FC236}">
                <a16:creationId xmlns:a16="http://schemas.microsoft.com/office/drawing/2014/main" id="{D168BC2F-0974-4F0A-BFFB-E18AAB4F1C15}"/>
              </a:ext>
            </a:extLst>
          </p:cNvPr>
          <p:cNvGrpSpPr/>
          <p:nvPr/>
        </p:nvGrpSpPr>
        <p:grpSpPr>
          <a:xfrm>
            <a:off x="2249996" y="1004738"/>
            <a:ext cx="331200" cy="1835117"/>
            <a:chOff x="5410200" y="1004738"/>
            <a:chExt cx="331200" cy="1835117"/>
          </a:xfrm>
        </p:grpSpPr>
        <p:sp>
          <p:nvSpPr>
            <p:cNvPr id="415" name="Rectangle 48">
              <a:extLst>
                <a:ext uri="{FF2B5EF4-FFF2-40B4-BE49-F238E27FC236}">
                  <a16:creationId xmlns:a16="http://schemas.microsoft.com/office/drawing/2014/main" id="{DF6050E3-65BA-4872-BF70-2695E8DD5D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F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6" name="Rectangle 29">
              <a:extLst>
                <a:ext uri="{FF2B5EF4-FFF2-40B4-BE49-F238E27FC236}">
                  <a16:creationId xmlns:a16="http://schemas.microsoft.com/office/drawing/2014/main" id="{E633F1E3-BF51-4A22-A2FE-6031B8D6AD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1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7" name="Rectangle 48">
              <a:extLst>
                <a:ext uri="{FF2B5EF4-FFF2-40B4-BE49-F238E27FC236}">
                  <a16:creationId xmlns:a16="http://schemas.microsoft.com/office/drawing/2014/main" id="{D4FCBAF0-A16A-4869-AC17-83637C14CE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8" name="Rectangle 48">
              <a:extLst>
                <a:ext uri="{FF2B5EF4-FFF2-40B4-BE49-F238E27FC236}">
                  <a16:creationId xmlns:a16="http://schemas.microsoft.com/office/drawing/2014/main" id="{65EE864A-41B2-4B33-9FF8-1150A7CF83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9" name="Rectangle 48">
              <a:extLst>
                <a:ext uri="{FF2B5EF4-FFF2-40B4-BE49-F238E27FC236}">
                  <a16:creationId xmlns:a16="http://schemas.microsoft.com/office/drawing/2014/main" id="{65D34BCB-11DF-4DD0-BF8B-DE25D4AE1B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20" name="Rectangle 48">
              <a:extLst>
                <a:ext uri="{FF2B5EF4-FFF2-40B4-BE49-F238E27FC236}">
                  <a16:creationId xmlns:a16="http://schemas.microsoft.com/office/drawing/2014/main" id="{18D60625-9BC7-4C6D-99B1-E813F3C54B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21" name="Rectangle 48">
              <a:extLst>
                <a:ext uri="{FF2B5EF4-FFF2-40B4-BE49-F238E27FC236}">
                  <a16:creationId xmlns:a16="http://schemas.microsoft.com/office/drawing/2014/main" id="{FC1191EF-0526-421E-9971-AA816F7AF7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sp>
        <p:nvSpPr>
          <p:cNvPr id="425" name="Rectangle 29">
            <a:extLst>
              <a:ext uri="{FF2B5EF4-FFF2-40B4-BE49-F238E27FC236}">
                <a16:creationId xmlns:a16="http://schemas.microsoft.com/office/drawing/2014/main" id="{AED3A31C-147D-48A2-BB70-585A3895D5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98602" y="1004752"/>
            <a:ext cx="724441" cy="324000"/>
          </a:xfrm>
          <a:prstGeom prst="rect">
            <a:avLst/>
          </a:prstGeom>
          <a:noFill/>
          <a:ln w="635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no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CH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 panose="020B0604030504040204" pitchFamily="34" charset="0"/>
                <a:ea typeface="ＭＳ Ｐゴシック" panose="020B0600070205080204" pitchFamily="34" charset="-128"/>
                <a:cs typeface="+mn-cs"/>
              </a:rPr>
              <a:t>Cycle</a:t>
            </a:r>
            <a:endParaRPr kumimoji="0" lang="en-CH" altLang="en-CH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graphicFrame>
        <p:nvGraphicFramePr>
          <p:cNvPr id="183" name="Table 182">
            <a:extLst>
              <a:ext uri="{FF2B5EF4-FFF2-40B4-BE49-F238E27FC236}">
                <a16:creationId xmlns:a16="http://schemas.microsoft.com/office/drawing/2014/main" id="{EC8722A4-BC07-4377-AF70-204E93F2B8BB}"/>
              </a:ext>
            </a:extLst>
          </p:cNvPr>
          <p:cNvGraphicFramePr>
            <a:graphicFrameLocks noGrp="1"/>
          </p:cNvGraphicFramePr>
          <p:nvPr>
            <p:extLst/>
          </p:nvPr>
        </p:nvGraphicFramePr>
        <p:xfrm>
          <a:off x="221457" y="1347785"/>
          <a:ext cx="2013700" cy="1521295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468000">
                  <a:extLst>
                    <a:ext uri="{9D8B030D-6E8A-4147-A177-3AD203B41FA5}">
                      <a16:colId xmlns:a16="http://schemas.microsoft.com/office/drawing/2014/main" val="3682851229"/>
                    </a:ext>
                  </a:extLst>
                </a:gridCol>
                <a:gridCol w="792000">
                  <a:extLst>
                    <a:ext uri="{9D8B030D-6E8A-4147-A177-3AD203B41FA5}">
                      <a16:colId xmlns:a16="http://schemas.microsoft.com/office/drawing/2014/main" val="617141317"/>
                    </a:ext>
                  </a:extLst>
                </a:gridCol>
                <a:gridCol w="288000">
                  <a:extLst>
                    <a:ext uri="{9D8B030D-6E8A-4147-A177-3AD203B41FA5}">
                      <a16:colId xmlns:a16="http://schemas.microsoft.com/office/drawing/2014/main" val="1426253014"/>
                    </a:ext>
                  </a:extLst>
                </a:gridCol>
                <a:gridCol w="465700">
                  <a:extLst>
                    <a:ext uri="{9D8B030D-6E8A-4147-A177-3AD203B41FA5}">
                      <a16:colId xmlns:a16="http://schemas.microsoft.com/office/drawing/2014/main" val="3517611654"/>
                    </a:ext>
                  </a:extLst>
                </a:gridCol>
              </a:tblGrid>
              <a:tr h="171963"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MUL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R1, R2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  <a:sym typeface="Wingdings" panose="05000000000000000000" pitchFamily="2" charset="2"/>
                        </a:rPr>
                        <a:t>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R3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296241112"/>
                  </a:ext>
                </a:extLst>
              </a:tr>
              <a:tr h="274495"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ADD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R3, R4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  <a:sym typeface="Wingdings" panose="05000000000000000000" pitchFamily="2" charset="2"/>
                        </a:rPr>
                        <a:t>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R5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263739423"/>
                  </a:ext>
                </a:extLst>
              </a:tr>
              <a:tr h="216000"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ADD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R2, R6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  <a:sym typeface="Wingdings" panose="05000000000000000000" pitchFamily="2" charset="2"/>
                        </a:rPr>
                        <a:t>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R7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702113013"/>
                  </a:ext>
                </a:extLst>
              </a:tr>
              <a:tr h="216000"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ADD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R8, R9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  <a:sym typeface="Wingdings" panose="05000000000000000000" pitchFamily="2" charset="2"/>
                        </a:rPr>
                        <a:t>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R10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152265442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MUL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R7, R10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  <a:sym typeface="Wingdings" panose="05000000000000000000" pitchFamily="2" charset="2"/>
                        </a:rPr>
                        <a:t>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R11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4281479556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ADD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R5, R11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  <a:sym typeface="Wingdings" panose="05000000000000000000" pitchFamily="2" charset="2"/>
                        </a:rPr>
                        <a:t>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R5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928953267"/>
                  </a:ext>
                </a:extLst>
              </a:tr>
            </a:tbl>
          </a:graphicData>
        </a:graphic>
      </p:graphicFrame>
      <p:graphicFrame>
        <p:nvGraphicFramePr>
          <p:cNvPr id="184" name="Table 183">
            <a:extLst>
              <a:ext uri="{FF2B5EF4-FFF2-40B4-BE49-F238E27FC236}">
                <a16:creationId xmlns:a16="http://schemas.microsoft.com/office/drawing/2014/main" id="{7A2E9571-4F7F-4E45-9354-8C0E03B9BC15}"/>
              </a:ext>
            </a:extLst>
          </p:cNvPr>
          <p:cNvGraphicFramePr>
            <a:graphicFrameLocks noGrp="1"/>
          </p:cNvGraphicFramePr>
          <p:nvPr>
            <p:extLst/>
          </p:nvPr>
        </p:nvGraphicFramePr>
        <p:xfrm>
          <a:off x="2805320" y="3198590"/>
          <a:ext cx="2500215" cy="1512190"/>
        </p:xfrm>
        <a:graphic>
          <a:graphicData uri="http://schemas.openxmlformats.org/drawingml/2006/table">
            <a:tbl>
              <a:tblPr firstRow="1" bandRow="1"/>
              <a:tblGrid>
                <a:gridCol w="196215">
                  <a:extLst>
                    <a:ext uri="{9D8B030D-6E8A-4147-A177-3AD203B41FA5}">
                      <a16:colId xmlns:a16="http://schemas.microsoft.com/office/drawing/2014/main" val="1480437428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1920182586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3827485233"/>
                    </a:ext>
                  </a:extLst>
                </a:gridCol>
                <a:gridCol w="432000">
                  <a:extLst>
                    <a:ext uri="{9D8B030D-6E8A-4147-A177-3AD203B41FA5}">
                      <a16:colId xmlns:a16="http://schemas.microsoft.com/office/drawing/2014/main" val="1951423778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3246411041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66036803"/>
                    </a:ext>
                  </a:extLst>
                </a:gridCol>
                <a:gridCol w="432000">
                  <a:extLst>
                    <a:ext uri="{9D8B030D-6E8A-4147-A177-3AD203B41FA5}">
                      <a16:colId xmlns:a16="http://schemas.microsoft.com/office/drawing/2014/main" val="3471918201"/>
                    </a:ext>
                  </a:extLst>
                </a:gridCol>
              </a:tblGrid>
              <a:tr h="252095">
                <a:tc rowSpan="2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3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Source 1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 gridSpan="3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Source 2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50521989"/>
                  </a:ext>
                </a:extLst>
              </a:tr>
              <a:tr h="252095">
                <a:tc v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Tag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Value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Tag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Value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894671291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a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2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4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509852004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b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2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6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699116283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c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8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9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043214300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d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6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0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y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57415154"/>
                  </a:ext>
                </a:extLst>
              </a:tr>
            </a:tbl>
          </a:graphicData>
        </a:graphic>
      </p:graphicFrame>
      <p:graphicFrame>
        <p:nvGraphicFramePr>
          <p:cNvPr id="185" name="Table 184">
            <a:extLst>
              <a:ext uri="{FF2B5EF4-FFF2-40B4-BE49-F238E27FC236}">
                <a16:creationId xmlns:a16="http://schemas.microsoft.com/office/drawing/2014/main" id="{D0CE5D96-F39A-48B4-9926-7925B25BA378}"/>
              </a:ext>
            </a:extLst>
          </p:cNvPr>
          <p:cNvGraphicFramePr>
            <a:graphicFrameLocks noGrp="1"/>
          </p:cNvGraphicFramePr>
          <p:nvPr/>
        </p:nvGraphicFramePr>
        <p:xfrm>
          <a:off x="5860859" y="3198590"/>
          <a:ext cx="2500215" cy="1512190"/>
        </p:xfrm>
        <a:graphic>
          <a:graphicData uri="http://schemas.openxmlformats.org/drawingml/2006/table">
            <a:tbl>
              <a:tblPr firstRow="1" bandRow="1"/>
              <a:tblGrid>
                <a:gridCol w="196215">
                  <a:extLst>
                    <a:ext uri="{9D8B030D-6E8A-4147-A177-3AD203B41FA5}">
                      <a16:colId xmlns:a16="http://schemas.microsoft.com/office/drawing/2014/main" val="1480437428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1920182586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3827485233"/>
                    </a:ext>
                  </a:extLst>
                </a:gridCol>
                <a:gridCol w="432000">
                  <a:extLst>
                    <a:ext uri="{9D8B030D-6E8A-4147-A177-3AD203B41FA5}">
                      <a16:colId xmlns:a16="http://schemas.microsoft.com/office/drawing/2014/main" val="1951423778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3246411041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66036803"/>
                    </a:ext>
                  </a:extLst>
                </a:gridCol>
                <a:gridCol w="432000">
                  <a:extLst>
                    <a:ext uri="{9D8B030D-6E8A-4147-A177-3AD203B41FA5}">
                      <a16:colId xmlns:a16="http://schemas.microsoft.com/office/drawing/2014/main" val="3471918201"/>
                    </a:ext>
                  </a:extLst>
                </a:gridCol>
              </a:tblGrid>
              <a:tr h="252095">
                <a:tc rowSpan="2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3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Source 1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 gridSpan="3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Source 2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50521989"/>
                  </a:ext>
                </a:extLst>
              </a:tr>
              <a:tr h="252095">
                <a:tc v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Tag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Value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Tag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Value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894671291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x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2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509852004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y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8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17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99116283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z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043214300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t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857415154"/>
                  </a:ext>
                </a:extLst>
              </a:tr>
            </a:tbl>
          </a:graphicData>
        </a:graphic>
      </p:graphicFrame>
      <p:graphicFrame>
        <p:nvGraphicFramePr>
          <p:cNvPr id="187" name="Table 186">
            <a:extLst>
              <a:ext uri="{FF2B5EF4-FFF2-40B4-BE49-F238E27FC236}">
                <a16:creationId xmlns:a16="http://schemas.microsoft.com/office/drawing/2014/main" id="{F95AF350-D047-475D-8530-C6DB73D4560F}"/>
              </a:ext>
            </a:extLst>
          </p:cNvPr>
          <p:cNvGraphicFramePr>
            <a:graphicFrameLocks noGrp="1"/>
          </p:cNvGraphicFramePr>
          <p:nvPr>
            <p:extLst/>
          </p:nvPr>
        </p:nvGraphicFramePr>
        <p:xfrm>
          <a:off x="228600" y="3060460"/>
          <a:ext cx="2021396" cy="302400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87197">
                  <a:extLst>
                    <a:ext uri="{9D8B030D-6E8A-4147-A177-3AD203B41FA5}">
                      <a16:colId xmlns:a16="http://schemas.microsoft.com/office/drawing/2014/main" val="178228208"/>
                    </a:ext>
                  </a:extLst>
                </a:gridCol>
                <a:gridCol w="456057">
                  <a:extLst>
                    <a:ext uri="{9D8B030D-6E8A-4147-A177-3AD203B41FA5}">
                      <a16:colId xmlns:a16="http://schemas.microsoft.com/office/drawing/2014/main" val="514640341"/>
                    </a:ext>
                  </a:extLst>
                </a:gridCol>
                <a:gridCol w="374587">
                  <a:extLst>
                    <a:ext uri="{9D8B030D-6E8A-4147-A177-3AD203B41FA5}">
                      <a16:colId xmlns:a16="http://schemas.microsoft.com/office/drawing/2014/main" val="3807375684"/>
                    </a:ext>
                  </a:extLst>
                </a:gridCol>
                <a:gridCol w="503555">
                  <a:extLst>
                    <a:ext uri="{9D8B030D-6E8A-4147-A177-3AD203B41FA5}">
                      <a16:colId xmlns:a16="http://schemas.microsoft.com/office/drawing/2014/main" val="3476052078"/>
                    </a:ext>
                  </a:extLst>
                </a:gridCol>
              </a:tblGrid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200" b="0" dirty="0"/>
                        <a:t>Register</a:t>
                      </a:r>
                      <a:endParaRPr lang="en-CH" sz="1200" b="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0" dirty="0"/>
                        <a:t>Valid</a:t>
                      </a:r>
                      <a:endParaRPr lang="en-CH" sz="1200" b="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0" dirty="0"/>
                        <a:t>Tag</a:t>
                      </a:r>
                      <a:endParaRPr lang="en-CH" sz="1200" b="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0" dirty="0"/>
                        <a:t>Value</a:t>
                      </a:r>
                      <a:endParaRPr lang="en-CH" sz="1200" b="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1985566395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2667566001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R2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2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1971707030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R3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2</a:t>
                      </a:r>
                      <a:endParaRPr lang="en-CH" sz="11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45720" marR="45720" marT="0" marB="0" anchor="ctr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08806874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R4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4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806243909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R5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0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d</a:t>
                      </a:r>
                      <a:endParaRPr lang="en-CH" sz="1100" dirty="0"/>
                    </a:p>
                  </a:txBody>
                  <a:tcPr marL="45720" marR="45720" marT="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29961605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R6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6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1165326860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R7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8</a:t>
                      </a:r>
                      <a:endParaRPr lang="en-CH" sz="1100" dirty="0"/>
                    </a:p>
                  </a:txBody>
                  <a:tcPr marL="45720" marR="45720" marT="0" marB="0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053840681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R8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8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3714141881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R9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9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2696080266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R10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17</a:t>
                      </a:r>
                      <a:endParaRPr lang="en-CH" sz="1100" dirty="0"/>
                    </a:p>
                  </a:txBody>
                  <a:tcPr marL="45720" marR="45720" marT="0" marB="0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71106818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R11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0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y</a:t>
                      </a:r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97808428"/>
                  </a:ext>
                </a:extLst>
              </a:tr>
            </a:tbl>
          </a:graphicData>
        </a:graphic>
      </p:graphicFrame>
      <p:sp>
        <p:nvSpPr>
          <p:cNvPr id="188" name="TextBox 187">
            <a:extLst>
              <a:ext uri="{FF2B5EF4-FFF2-40B4-BE49-F238E27FC236}">
                <a16:creationId xmlns:a16="http://schemas.microsoft.com/office/drawing/2014/main" id="{90939B78-02F8-4F28-8AD6-E74BFD6B9E3C}"/>
              </a:ext>
            </a:extLst>
          </p:cNvPr>
          <p:cNvSpPr txBox="1"/>
          <p:nvPr/>
        </p:nvSpPr>
        <p:spPr>
          <a:xfrm>
            <a:off x="925119" y="5840788"/>
            <a:ext cx="438912" cy="237744"/>
          </a:xfrm>
          <a:prstGeom prst="rect">
            <a:avLst/>
          </a:prstGeom>
          <a:solidFill>
            <a:schemeClr val="bg1"/>
          </a:solidFill>
        </p:spPr>
        <p:txBody>
          <a:bodyPr wrap="square" lIns="0" tIns="0" rIns="0" bIns="0" rtlCol="0" anchor="ctr">
            <a:no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432FF"/>
                </a:solidFill>
                <a:effectLst/>
                <a:uLnTx/>
                <a:uFillTx/>
                <a:latin typeface="Tahoma"/>
                <a:ea typeface="ＭＳ Ｐゴシック" panose="020B0600070205080204" pitchFamily="34" charset="-128"/>
                <a:cs typeface="+mn-cs"/>
              </a:rPr>
              <a:t>1</a:t>
            </a:r>
            <a:endParaRPr kumimoji="0" lang="en-CH" sz="1100" b="0" i="0" u="none" strike="noStrike" kern="1200" cap="none" spc="0" normalizeH="0" baseline="0" noProof="0" dirty="0">
              <a:ln>
                <a:noFill/>
              </a:ln>
              <a:solidFill>
                <a:srgbClr val="0432FF"/>
              </a:solidFill>
              <a:effectLst/>
              <a:uLnTx/>
              <a:uFillTx/>
              <a:latin typeface="Tahoma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89" name="TextBox 188">
            <a:extLst>
              <a:ext uri="{FF2B5EF4-FFF2-40B4-BE49-F238E27FC236}">
                <a16:creationId xmlns:a16="http://schemas.microsoft.com/office/drawing/2014/main" id="{D2F752BD-1E9F-4707-827C-DFFC8348F653}"/>
              </a:ext>
            </a:extLst>
          </p:cNvPr>
          <p:cNvSpPr txBox="1"/>
          <p:nvPr/>
        </p:nvSpPr>
        <p:spPr>
          <a:xfrm>
            <a:off x="1381479" y="5840788"/>
            <a:ext cx="356616" cy="237744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wrap="square" lIns="0" tIns="0" rIns="0" bIns="0" rtlCol="0" anchor="ctr">
            <a:no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H" sz="1100" b="0" i="0" u="none" strike="noStrike" kern="1200" cap="none" spc="0" normalizeH="0" baseline="0" noProof="0" dirty="0">
              <a:ln>
                <a:noFill/>
              </a:ln>
              <a:solidFill>
                <a:srgbClr val="CC9900"/>
              </a:solidFill>
              <a:effectLst/>
              <a:uLnTx/>
              <a:uFillTx/>
              <a:latin typeface="Tahoma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90" name="TextBox 189">
            <a:extLst>
              <a:ext uri="{FF2B5EF4-FFF2-40B4-BE49-F238E27FC236}">
                <a16:creationId xmlns:a16="http://schemas.microsoft.com/office/drawing/2014/main" id="{44107F5D-6500-4BBE-B805-AE9BFCD6FFD5}"/>
              </a:ext>
            </a:extLst>
          </p:cNvPr>
          <p:cNvSpPr txBox="1"/>
          <p:nvPr/>
        </p:nvSpPr>
        <p:spPr>
          <a:xfrm>
            <a:off x="1756614" y="5840788"/>
            <a:ext cx="484632" cy="237744"/>
          </a:xfrm>
          <a:prstGeom prst="rect">
            <a:avLst/>
          </a:prstGeom>
          <a:solidFill>
            <a:schemeClr val="bg1"/>
          </a:solidFill>
        </p:spPr>
        <p:txBody>
          <a:bodyPr wrap="square" lIns="0" tIns="0" rIns="0" bIns="0" rtlCol="0" anchor="ctr">
            <a:no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432FF"/>
                </a:solidFill>
                <a:effectLst/>
                <a:uLnTx/>
                <a:uFillTx/>
                <a:latin typeface="Tahoma"/>
                <a:ea typeface="ＭＳ Ｐゴシック" panose="020B0600070205080204" pitchFamily="34" charset="-128"/>
                <a:cs typeface="+mn-cs"/>
              </a:rPr>
              <a:t>136</a:t>
            </a:r>
            <a:endParaRPr kumimoji="0" lang="en-CH" sz="1100" b="0" i="0" u="none" strike="noStrike" kern="1200" cap="none" spc="0" normalizeH="0" baseline="0" noProof="0" dirty="0">
              <a:ln>
                <a:noFill/>
              </a:ln>
              <a:solidFill>
                <a:srgbClr val="0432FF"/>
              </a:solidFill>
              <a:effectLst/>
              <a:uLnTx/>
              <a:uFillTx/>
              <a:latin typeface="Tahoma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91" name="TextBox 190">
            <a:extLst>
              <a:ext uri="{FF2B5EF4-FFF2-40B4-BE49-F238E27FC236}">
                <a16:creationId xmlns:a16="http://schemas.microsoft.com/office/drawing/2014/main" id="{E942A449-5DF1-471B-9A22-F7B2E891A3D2}"/>
              </a:ext>
            </a:extLst>
          </p:cNvPr>
          <p:cNvSpPr txBox="1"/>
          <p:nvPr/>
        </p:nvSpPr>
        <p:spPr>
          <a:xfrm>
            <a:off x="4883622" y="4464850"/>
            <a:ext cx="411480" cy="237744"/>
          </a:xfrm>
          <a:prstGeom prst="rect">
            <a:avLst/>
          </a:prstGeom>
          <a:solidFill>
            <a:schemeClr val="bg1"/>
          </a:solidFill>
          <a:ln w="12700">
            <a:noFill/>
          </a:ln>
        </p:spPr>
        <p:txBody>
          <a:bodyPr wrap="square" rtlCol="0">
            <a:no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432FF"/>
                </a:solidFill>
                <a:effectLst/>
                <a:uLnTx/>
                <a:uFillTx/>
                <a:latin typeface="Tahoma"/>
                <a:ea typeface="ＭＳ Ｐゴシック" panose="020B0600070205080204" pitchFamily="34" charset="-128"/>
                <a:cs typeface="+mn-cs"/>
              </a:rPr>
              <a:t>136</a:t>
            </a:r>
            <a:endParaRPr kumimoji="0" lang="en-CH" sz="1100" b="0" i="0" u="none" strike="noStrike" kern="1200" cap="none" spc="0" normalizeH="0" baseline="0" noProof="0" dirty="0">
              <a:ln>
                <a:noFill/>
              </a:ln>
              <a:solidFill>
                <a:srgbClr val="0432FF"/>
              </a:solidFill>
              <a:effectLst/>
              <a:uLnTx/>
              <a:uFillTx/>
              <a:latin typeface="Tahoma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92" name="TextBox 191">
            <a:extLst>
              <a:ext uri="{FF2B5EF4-FFF2-40B4-BE49-F238E27FC236}">
                <a16:creationId xmlns:a16="http://schemas.microsoft.com/office/drawing/2014/main" id="{9288193D-48CD-4BBD-BE80-BA7B149EF9AE}"/>
              </a:ext>
            </a:extLst>
          </p:cNvPr>
          <p:cNvSpPr txBox="1"/>
          <p:nvPr/>
        </p:nvSpPr>
        <p:spPr>
          <a:xfrm>
            <a:off x="4168011" y="4467600"/>
            <a:ext cx="341883" cy="228600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no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432FF"/>
                </a:solidFill>
                <a:effectLst/>
                <a:uLnTx/>
                <a:uFillTx/>
                <a:latin typeface="Tahoma"/>
                <a:ea typeface="ＭＳ Ｐゴシック" panose="020B0600070205080204" pitchFamily="34" charset="-128"/>
                <a:cs typeface="+mn-cs"/>
              </a:rPr>
              <a:t>1</a:t>
            </a:r>
            <a:endParaRPr kumimoji="0" lang="en-CH" sz="1100" b="0" i="0" u="none" strike="noStrike" kern="1200" cap="none" spc="0" normalizeH="0" baseline="0" noProof="0" dirty="0">
              <a:ln>
                <a:noFill/>
              </a:ln>
              <a:solidFill>
                <a:srgbClr val="0432FF"/>
              </a:solidFill>
              <a:effectLst/>
              <a:uLnTx/>
              <a:uFillTx/>
              <a:latin typeface="Tahoma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93" name="TextBox 192">
            <a:extLst>
              <a:ext uri="{FF2B5EF4-FFF2-40B4-BE49-F238E27FC236}">
                <a16:creationId xmlns:a16="http://schemas.microsoft.com/office/drawing/2014/main" id="{E4E15805-BD0D-4FE8-ABFE-C4657562942A}"/>
              </a:ext>
            </a:extLst>
          </p:cNvPr>
          <p:cNvSpPr txBox="1"/>
          <p:nvPr/>
        </p:nvSpPr>
        <p:spPr>
          <a:xfrm>
            <a:off x="4523022" y="4466012"/>
            <a:ext cx="347472" cy="228600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no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432FF"/>
                </a:solidFill>
                <a:effectLst/>
                <a:uLnTx/>
                <a:uFillTx/>
                <a:latin typeface="Tahoma"/>
                <a:ea typeface="ＭＳ Ｐゴシック" panose="020B0600070205080204" pitchFamily="34" charset="-128"/>
                <a:cs typeface="+mn-cs"/>
              </a:rPr>
              <a:t>~</a:t>
            </a:r>
            <a:endParaRPr kumimoji="0" lang="en-CH" sz="1100" b="0" i="0" u="none" strike="noStrike" kern="1200" cap="none" spc="0" normalizeH="0" baseline="0" noProof="0" dirty="0">
              <a:ln>
                <a:noFill/>
              </a:ln>
              <a:solidFill>
                <a:srgbClr val="0432FF"/>
              </a:solidFill>
              <a:effectLst/>
              <a:uLnTx/>
              <a:uFillTx/>
              <a:latin typeface="Tahoma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94" name="TextBox 193">
            <a:extLst>
              <a:ext uri="{FF2B5EF4-FFF2-40B4-BE49-F238E27FC236}">
                <a16:creationId xmlns:a16="http://schemas.microsoft.com/office/drawing/2014/main" id="{213CF335-F859-4AAE-B52F-F7218BBAF71D}"/>
              </a:ext>
            </a:extLst>
          </p:cNvPr>
          <p:cNvSpPr txBox="1"/>
          <p:nvPr/>
        </p:nvSpPr>
        <p:spPr>
          <a:xfrm>
            <a:off x="6858000" y="5740728"/>
            <a:ext cx="261748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/>
                <a:ea typeface="ＭＳ Ｐゴシック" panose="020B0600070205080204" pitchFamily="34" charset="-128"/>
                <a:cs typeface="+mn-cs"/>
              </a:rPr>
              <a:t>y</a:t>
            </a:r>
            <a:endParaRPr kumimoji="0" lang="en-CH" sz="11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ahoma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95" name="TextBox 194">
            <a:extLst>
              <a:ext uri="{FF2B5EF4-FFF2-40B4-BE49-F238E27FC236}">
                <a16:creationId xmlns:a16="http://schemas.microsoft.com/office/drawing/2014/main" id="{D6862879-4991-4F62-8E3E-653861EA9EC0}"/>
              </a:ext>
            </a:extLst>
          </p:cNvPr>
          <p:cNvSpPr txBox="1"/>
          <p:nvPr/>
        </p:nvSpPr>
        <p:spPr>
          <a:xfrm>
            <a:off x="7162800" y="5740728"/>
            <a:ext cx="53337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/>
                <a:ea typeface="ＭＳ Ｐゴシック" panose="020B0600070205080204" pitchFamily="34" charset="-128"/>
                <a:cs typeface="+mn-cs"/>
              </a:rPr>
              <a:t>136</a:t>
            </a:r>
            <a:endParaRPr kumimoji="0" lang="en-CH" sz="11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ahoma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51" name="Arrow: Left 150">
            <a:extLst>
              <a:ext uri="{FF2B5EF4-FFF2-40B4-BE49-F238E27FC236}">
                <a16:creationId xmlns:a16="http://schemas.microsoft.com/office/drawing/2014/main" id="{8EE792EE-6E0C-4A8C-BCC6-E8EA2DBFA155}"/>
              </a:ext>
            </a:extLst>
          </p:cNvPr>
          <p:cNvSpPr/>
          <p:nvPr/>
        </p:nvSpPr>
        <p:spPr bwMode="auto">
          <a:xfrm>
            <a:off x="7343776" y="2150291"/>
            <a:ext cx="1495424" cy="612826"/>
          </a:xfrm>
          <a:prstGeom prst="leftArrow">
            <a:avLst>
              <a:gd name="adj1" fmla="val 50000"/>
              <a:gd name="adj2" fmla="val 47158"/>
            </a:avLst>
          </a:prstGeom>
          <a:ln w="19050">
            <a:headEnd type="none" w="med" len="med"/>
            <a:tailEnd type="none" w="med" len="med"/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+mn-cs"/>
              </a:rPr>
              <a:t>Broadcast and Update</a:t>
            </a:r>
            <a:endParaRPr kumimoji="0" lang="en-CH" sz="1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152" name="Flowchart: Process 187">
            <a:extLst>
              <a:ext uri="{FF2B5EF4-FFF2-40B4-BE49-F238E27FC236}">
                <a16:creationId xmlns:a16="http://schemas.microsoft.com/office/drawing/2014/main" id="{9EDA9D36-D206-F54E-B35B-0F113757CE72}"/>
              </a:ext>
            </a:extLst>
          </p:cNvPr>
          <p:cNvSpPr/>
          <p:nvPr/>
        </p:nvSpPr>
        <p:spPr bwMode="auto">
          <a:xfrm>
            <a:off x="3043238" y="6084460"/>
            <a:ext cx="4800600" cy="324001"/>
          </a:xfrm>
          <a:prstGeom prst="flowChartProcess">
            <a:avLst/>
          </a:prstGeom>
          <a:ln w="19050">
            <a:headEnd type="none" w="med" len="med"/>
            <a:tailEnd type="none" w="med" len="med"/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5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+mn-cs"/>
              </a:rPr>
              <a:t>ADD in </a:t>
            </a:r>
            <a:r>
              <a:rPr lang="en-US" sz="1500" dirty="0">
                <a:solidFill>
                  <a:srgbClr val="000000"/>
                </a:solidFill>
                <a:latin typeface="Arial" pitchFamily="34" charset="0"/>
              </a:rPr>
              <a:t>RS d is ready to execute in the next cycle!</a:t>
            </a:r>
            <a:endParaRPr kumimoji="0" lang="en-CH" sz="15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886841589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2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1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1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1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1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1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1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1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1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1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>
                      <p:stCondLst>
                        <p:cond delay="indefinite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2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1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6" grpId="0" animBg="1"/>
      <p:bldP spid="276" grpId="0"/>
      <p:bldP spid="277" grpId="0"/>
      <p:bldP spid="188" grpId="0" animBg="1"/>
      <p:bldP spid="189" grpId="0" animBg="1"/>
      <p:bldP spid="190" grpId="0" animBg="1"/>
      <p:bldP spid="191" grpId="0" animBg="1"/>
      <p:bldP spid="192" grpId="0" animBg="1"/>
      <p:bldP spid="193" grpId="0" animBg="1"/>
      <p:bldP spid="194" grpId="0"/>
      <p:bldP spid="194" grpId="1"/>
      <p:bldP spid="195" grpId="0"/>
      <p:bldP spid="195" grpId="1"/>
      <p:bldP spid="151" grpId="0" animBg="1"/>
      <p:bldP spid="151" grpId="1" animBg="1"/>
      <p:bldP spid="152" grpId="0" animBg="1"/>
    </p:bld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6" name="Rectangle 185">
            <a:extLst>
              <a:ext uri="{FF2B5EF4-FFF2-40B4-BE49-F238E27FC236}">
                <a16:creationId xmlns:a16="http://schemas.microsoft.com/office/drawing/2014/main" id="{BB7CE9BD-16A1-41D9-ACE1-86C065BF5C28}"/>
              </a:ext>
            </a:extLst>
          </p:cNvPr>
          <p:cNvSpPr/>
          <p:nvPr/>
        </p:nvSpPr>
        <p:spPr bwMode="auto">
          <a:xfrm>
            <a:off x="7239000" y="951055"/>
            <a:ext cx="331200" cy="1918024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H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509FDBD3-8031-42D6-80CF-FE05E4EEB4F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28600" y="152400"/>
            <a:ext cx="8610600" cy="1066800"/>
          </a:xfrm>
        </p:spPr>
        <p:txBody>
          <a:bodyPr/>
          <a:lstStyle/>
          <a:p>
            <a:r>
              <a:rPr lang="en-US" dirty="0"/>
              <a:t>Cycle </a:t>
            </a:r>
            <a:r>
              <a:rPr lang="en-US" dirty="0">
                <a:sym typeface="Wingdings" panose="05000000000000000000" pitchFamily="2" charset="2"/>
              </a:rPr>
              <a:t>16</a:t>
            </a:r>
            <a:endParaRPr lang="en-CH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2ABBFAF7-D375-4D96-BA5E-AF0327B95852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F4A640EF-F0E2-4E49-9455-7E266BCEBB78}" type="slidenum">
              <a:rPr kumimoji="0" lang="en-US" altLang="en-US" sz="16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aramond" panose="02020404030301010803" pitchFamily="18" charset="0"/>
                <a:ea typeface="ＭＳ Ｐゴシック" panose="020B0600070205080204" pitchFamily="34" charset="-128"/>
                <a:cs typeface="Arial" panose="020B0604020202020204" pitchFamily="34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27</a:t>
            </a:fld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aramond" panose="02020404030301010803" pitchFamily="18" charset="0"/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  <p:grpSp>
        <p:nvGrpSpPr>
          <p:cNvPr id="19" name="Group 18">
            <a:extLst>
              <a:ext uri="{FF2B5EF4-FFF2-40B4-BE49-F238E27FC236}">
                <a16:creationId xmlns:a16="http://schemas.microsoft.com/office/drawing/2014/main" id="{A4AA7E21-7B39-4D87-8095-EBAAA1B5887A}"/>
              </a:ext>
            </a:extLst>
          </p:cNvPr>
          <p:cNvGrpSpPr/>
          <p:nvPr/>
        </p:nvGrpSpPr>
        <p:grpSpPr>
          <a:xfrm>
            <a:off x="3398728" y="4989344"/>
            <a:ext cx="1449705" cy="798651"/>
            <a:chOff x="6998109" y="2092803"/>
            <a:chExt cx="3805084" cy="2096244"/>
          </a:xfrm>
        </p:grpSpPr>
        <p:sp>
          <p:nvSpPr>
            <p:cNvPr id="20" name="Flowchart: Manual Operation 19">
              <a:extLst>
                <a:ext uri="{FF2B5EF4-FFF2-40B4-BE49-F238E27FC236}">
                  <a16:creationId xmlns:a16="http://schemas.microsoft.com/office/drawing/2014/main" id="{D9788A89-F980-424B-B3EA-FD96B8BD3A8E}"/>
                </a:ext>
              </a:extLst>
            </p:cNvPr>
            <p:cNvSpPr/>
            <p:nvPr/>
          </p:nvSpPr>
          <p:spPr>
            <a:xfrm>
              <a:off x="6998109" y="2573594"/>
              <a:ext cx="3805084" cy="1143000"/>
            </a:xfrm>
            <a:prstGeom prst="flowChartManualOperation">
              <a:avLst/>
            </a:prstGeom>
            <a:ln w="12700"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/>
                  <a:ea typeface="+mn-ea"/>
                  <a:cs typeface="+mn-cs"/>
                </a:rPr>
                <a:t>+</a:t>
              </a:r>
              <a:endParaRPr kumimoji="0" lang="en-CH" sz="2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/>
                <a:ea typeface="+mn-ea"/>
                <a:cs typeface="+mn-cs"/>
              </a:endParaRPr>
            </a:p>
          </p:txBody>
        </p:sp>
        <p:cxnSp>
          <p:nvCxnSpPr>
            <p:cNvPr id="21" name="Straight Connector 20">
              <a:extLst>
                <a:ext uri="{FF2B5EF4-FFF2-40B4-BE49-F238E27FC236}">
                  <a16:creationId xmlns:a16="http://schemas.microsoft.com/office/drawing/2014/main" id="{A11E8E30-D2BE-4453-842F-BFE9A1A107DA}"/>
                </a:ext>
              </a:extLst>
            </p:cNvPr>
            <p:cNvCxnSpPr>
              <a:cxnSpLocks/>
            </p:cNvCxnSpPr>
            <p:nvPr/>
          </p:nvCxnSpPr>
          <p:spPr>
            <a:xfrm>
              <a:off x="8329141" y="3716595"/>
              <a:ext cx="0" cy="472452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" name="Straight Connector 21">
              <a:extLst>
                <a:ext uri="{FF2B5EF4-FFF2-40B4-BE49-F238E27FC236}">
                  <a16:creationId xmlns:a16="http://schemas.microsoft.com/office/drawing/2014/main" id="{1F9DD9CB-A55D-427D-99E0-64627FC8AE38}"/>
                </a:ext>
              </a:extLst>
            </p:cNvPr>
            <p:cNvCxnSpPr>
              <a:cxnSpLocks/>
            </p:cNvCxnSpPr>
            <p:nvPr/>
          </p:nvCxnSpPr>
          <p:spPr>
            <a:xfrm>
              <a:off x="9473166" y="3716595"/>
              <a:ext cx="0" cy="472452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" name="Straight Connector 22">
              <a:extLst>
                <a:ext uri="{FF2B5EF4-FFF2-40B4-BE49-F238E27FC236}">
                  <a16:creationId xmlns:a16="http://schemas.microsoft.com/office/drawing/2014/main" id="{7ECA4318-6D66-4D09-AE89-D97B30539D8A}"/>
                </a:ext>
              </a:extLst>
            </p:cNvPr>
            <p:cNvCxnSpPr>
              <a:cxnSpLocks/>
            </p:cNvCxnSpPr>
            <p:nvPr/>
          </p:nvCxnSpPr>
          <p:spPr>
            <a:xfrm>
              <a:off x="7768703" y="2092803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" name="Straight Connector 23">
              <a:extLst>
                <a:ext uri="{FF2B5EF4-FFF2-40B4-BE49-F238E27FC236}">
                  <a16:creationId xmlns:a16="http://schemas.microsoft.com/office/drawing/2014/main" id="{5A79CD7C-A37E-433C-B255-46FD6FEBCF89}"/>
                </a:ext>
              </a:extLst>
            </p:cNvPr>
            <p:cNvCxnSpPr>
              <a:cxnSpLocks/>
            </p:cNvCxnSpPr>
            <p:nvPr/>
          </p:nvCxnSpPr>
          <p:spPr>
            <a:xfrm>
              <a:off x="10017832" y="2092803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" name="Straight Connector 24">
              <a:extLst>
                <a:ext uri="{FF2B5EF4-FFF2-40B4-BE49-F238E27FC236}">
                  <a16:creationId xmlns:a16="http://schemas.microsoft.com/office/drawing/2014/main" id="{A584043F-213C-4FA2-A503-A68507FB5934}"/>
                </a:ext>
              </a:extLst>
            </p:cNvPr>
            <p:cNvCxnSpPr>
              <a:cxnSpLocks/>
            </p:cNvCxnSpPr>
            <p:nvPr/>
          </p:nvCxnSpPr>
          <p:spPr>
            <a:xfrm>
              <a:off x="8911705" y="2092803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6" name="Group 25">
            <a:extLst>
              <a:ext uri="{FF2B5EF4-FFF2-40B4-BE49-F238E27FC236}">
                <a16:creationId xmlns:a16="http://schemas.microsoft.com/office/drawing/2014/main" id="{AAB88D05-5CA0-48B4-9863-D2A4299DDDA4}"/>
              </a:ext>
            </a:extLst>
          </p:cNvPr>
          <p:cNvGrpSpPr/>
          <p:nvPr/>
        </p:nvGrpSpPr>
        <p:grpSpPr>
          <a:xfrm>
            <a:off x="6477000" y="4989344"/>
            <a:ext cx="1449705" cy="795474"/>
            <a:chOff x="6998109" y="2101142"/>
            <a:chExt cx="3805084" cy="2087904"/>
          </a:xfrm>
        </p:grpSpPr>
        <p:sp>
          <p:nvSpPr>
            <p:cNvPr id="27" name="Flowchart: Manual Operation 26">
              <a:extLst>
                <a:ext uri="{FF2B5EF4-FFF2-40B4-BE49-F238E27FC236}">
                  <a16:creationId xmlns:a16="http://schemas.microsoft.com/office/drawing/2014/main" id="{697BEE34-7099-4A97-B1AC-C9CE1D11B917}"/>
                </a:ext>
              </a:extLst>
            </p:cNvPr>
            <p:cNvSpPr/>
            <p:nvPr/>
          </p:nvSpPr>
          <p:spPr>
            <a:xfrm>
              <a:off x="6998109" y="2573594"/>
              <a:ext cx="3805084" cy="1143000"/>
            </a:xfrm>
            <a:prstGeom prst="flowChartManualOperation">
              <a:avLst/>
            </a:prstGeom>
            <a:ln w="12700"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H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/>
                  <a:ea typeface="+mn-ea"/>
                  <a:cs typeface="+mn-cs"/>
                </a:rPr>
                <a:t>∗</a:t>
              </a:r>
            </a:p>
          </p:txBody>
        </p:sp>
        <p:cxnSp>
          <p:nvCxnSpPr>
            <p:cNvPr id="28" name="Straight Connector 27">
              <a:extLst>
                <a:ext uri="{FF2B5EF4-FFF2-40B4-BE49-F238E27FC236}">
                  <a16:creationId xmlns:a16="http://schemas.microsoft.com/office/drawing/2014/main" id="{EA4EB639-D558-45E4-9466-BDE2F8372937}"/>
                </a:ext>
              </a:extLst>
            </p:cNvPr>
            <p:cNvCxnSpPr>
              <a:cxnSpLocks/>
            </p:cNvCxnSpPr>
            <p:nvPr/>
          </p:nvCxnSpPr>
          <p:spPr>
            <a:xfrm>
              <a:off x="8329141" y="3716595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" name="Straight Connector 28">
              <a:extLst>
                <a:ext uri="{FF2B5EF4-FFF2-40B4-BE49-F238E27FC236}">
                  <a16:creationId xmlns:a16="http://schemas.microsoft.com/office/drawing/2014/main" id="{E5582676-F310-42D3-80E5-0D91022531B7}"/>
                </a:ext>
              </a:extLst>
            </p:cNvPr>
            <p:cNvCxnSpPr>
              <a:cxnSpLocks/>
            </p:cNvCxnSpPr>
            <p:nvPr/>
          </p:nvCxnSpPr>
          <p:spPr>
            <a:xfrm>
              <a:off x="9473166" y="3716595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" name="Straight Connector 29">
              <a:extLst>
                <a:ext uri="{FF2B5EF4-FFF2-40B4-BE49-F238E27FC236}">
                  <a16:creationId xmlns:a16="http://schemas.microsoft.com/office/drawing/2014/main" id="{93D48D83-B4BE-48B5-9027-5A30266F2B1B}"/>
                </a:ext>
              </a:extLst>
            </p:cNvPr>
            <p:cNvCxnSpPr>
              <a:cxnSpLocks/>
            </p:cNvCxnSpPr>
            <p:nvPr/>
          </p:nvCxnSpPr>
          <p:spPr>
            <a:xfrm>
              <a:off x="7768703" y="2101142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" name="Straight Connector 30">
              <a:extLst>
                <a:ext uri="{FF2B5EF4-FFF2-40B4-BE49-F238E27FC236}">
                  <a16:creationId xmlns:a16="http://schemas.microsoft.com/office/drawing/2014/main" id="{4194A397-3F5E-43B7-A316-493D0DF44868}"/>
                </a:ext>
              </a:extLst>
            </p:cNvPr>
            <p:cNvCxnSpPr>
              <a:cxnSpLocks/>
            </p:cNvCxnSpPr>
            <p:nvPr/>
          </p:nvCxnSpPr>
          <p:spPr>
            <a:xfrm>
              <a:off x="10017832" y="2101142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" name="Straight Connector 31">
              <a:extLst>
                <a:ext uri="{FF2B5EF4-FFF2-40B4-BE49-F238E27FC236}">
                  <a16:creationId xmlns:a16="http://schemas.microsoft.com/office/drawing/2014/main" id="{455A5D3E-8DEE-420C-BF49-4FDB538C5A67}"/>
                </a:ext>
              </a:extLst>
            </p:cNvPr>
            <p:cNvCxnSpPr>
              <a:cxnSpLocks/>
            </p:cNvCxnSpPr>
            <p:nvPr/>
          </p:nvCxnSpPr>
          <p:spPr>
            <a:xfrm>
              <a:off x="8911705" y="2101142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62" name="Group 261">
            <a:extLst>
              <a:ext uri="{FF2B5EF4-FFF2-40B4-BE49-F238E27FC236}">
                <a16:creationId xmlns:a16="http://schemas.microsoft.com/office/drawing/2014/main" id="{685051EA-E584-479B-8421-12ED79A3B15F}"/>
              </a:ext>
            </a:extLst>
          </p:cNvPr>
          <p:cNvGrpSpPr/>
          <p:nvPr/>
        </p:nvGrpSpPr>
        <p:grpSpPr>
          <a:xfrm>
            <a:off x="7237013" y="1004738"/>
            <a:ext cx="331200" cy="1835117"/>
            <a:chOff x="5410200" y="1004738"/>
            <a:chExt cx="331200" cy="1835117"/>
          </a:xfrm>
        </p:grpSpPr>
        <p:sp>
          <p:nvSpPr>
            <p:cNvPr id="263" name="Rectangle 48">
              <a:extLst>
                <a:ext uri="{FF2B5EF4-FFF2-40B4-BE49-F238E27FC236}">
                  <a16:creationId xmlns:a16="http://schemas.microsoft.com/office/drawing/2014/main" id="{AB23DB32-B70C-4C48-BC13-EA434A448C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64" name="Rectangle 29">
              <a:extLst>
                <a:ext uri="{FF2B5EF4-FFF2-40B4-BE49-F238E27FC236}">
                  <a16:creationId xmlns:a16="http://schemas.microsoft.com/office/drawing/2014/main" id="{481031D3-6E36-4546-A6EB-80FEA24EDE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16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65" name="Rectangle 48">
              <a:extLst>
                <a:ext uri="{FF2B5EF4-FFF2-40B4-BE49-F238E27FC236}">
                  <a16:creationId xmlns:a16="http://schemas.microsoft.com/office/drawing/2014/main" id="{FD3BF414-EEAF-4B8C-8125-81CE93866C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66" name="Rectangle 48">
              <a:extLst>
                <a:ext uri="{FF2B5EF4-FFF2-40B4-BE49-F238E27FC236}">
                  <a16:creationId xmlns:a16="http://schemas.microsoft.com/office/drawing/2014/main" id="{18BA4F4B-0073-4549-B316-85BA78249F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67" name="Rectangle 48">
              <a:extLst>
                <a:ext uri="{FF2B5EF4-FFF2-40B4-BE49-F238E27FC236}">
                  <a16:creationId xmlns:a16="http://schemas.microsoft.com/office/drawing/2014/main" id="{E53E7982-3857-4FEC-BD29-866D3E583E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68" name="Rectangle 48">
              <a:extLst>
                <a:ext uri="{FF2B5EF4-FFF2-40B4-BE49-F238E27FC236}">
                  <a16:creationId xmlns:a16="http://schemas.microsoft.com/office/drawing/2014/main" id="{2A9B3870-DF7E-428F-B4BA-4F0A980BBC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H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W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69" name="Rectangle 48">
              <a:extLst>
                <a:ext uri="{FF2B5EF4-FFF2-40B4-BE49-F238E27FC236}">
                  <a16:creationId xmlns:a16="http://schemas.microsoft.com/office/drawing/2014/main" id="{E8A2B652-28F6-411D-A183-94FFD516ED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1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270" name="Group 269">
            <a:extLst>
              <a:ext uri="{FF2B5EF4-FFF2-40B4-BE49-F238E27FC236}">
                <a16:creationId xmlns:a16="http://schemas.microsoft.com/office/drawing/2014/main" id="{A0F6EA19-66FA-4C60-BB94-23B75F1768F3}"/>
              </a:ext>
            </a:extLst>
          </p:cNvPr>
          <p:cNvGrpSpPr/>
          <p:nvPr/>
        </p:nvGrpSpPr>
        <p:grpSpPr>
          <a:xfrm>
            <a:off x="6905543" y="1004738"/>
            <a:ext cx="331200" cy="1835117"/>
            <a:chOff x="5410200" y="1004738"/>
            <a:chExt cx="331200" cy="1835117"/>
          </a:xfrm>
        </p:grpSpPr>
        <p:sp>
          <p:nvSpPr>
            <p:cNvPr id="271" name="Rectangle 48">
              <a:extLst>
                <a:ext uri="{FF2B5EF4-FFF2-40B4-BE49-F238E27FC236}">
                  <a16:creationId xmlns:a16="http://schemas.microsoft.com/office/drawing/2014/main" id="{7A811C06-55FF-41B5-BA5F-B63B54884C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72" name="Rectangle 29">
              <a:extLst>
                <a:ext uri="{FF2B5EF4-FFF2-40B4-BE49-F238E27FC236}">
                  <a16:creationId xmlns:a16="http://schemas.microsoft.com/office/drawing/2014/main" id="{D072DCC5-89A9-400F-83E6-8595CF4DAE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15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73" name="Rectangle 48">
              <a:extLst>
                <a:ext uri="{FF2B5EF4-FFF2-40B4-BE49-F238E27FC236}">
                  <a16:creationId xmlns:a16="http://schemas.microsoft.com/office/drawing/2014/main" id="{34B1D05F-38BC-430C-8C2C-08AA639009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74" name="Rectangle 48">
              <a:extLst>
                <a:ext uri="{FF2B5EF4-FFF2-40B4-BE49-F238E27FC236}">
                  <a16:creationId xmlns:a16="http://schemas.microsoft.com/office/drawing/2014/main" id="{BD12DA74-A010-40AD-8ECF-80CDDDD71B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75" name="Rectangle 48">
              <a:extLst>
                <a:ext uri="{FF2B5EF4-FFF2-40B4-BE49-F238E27FC236}">
                  <a16:creationId xmlns:a16="http://schemas.microsoft.com/office/drawing/2014/main" id="{EB0EA52A-BF66-4308-91D8-FAF9ABD566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76" name="Rectangle 48">
              <a:extLst>
                <a:ext uri="{FF2B5EF4-FFF2-40B4-BE49-F238E27FC236}">
                  <a16:creationId xmlns:a16="http://schemas.microsoft.com/office/drawing/2014/main" id="{9B9978AE-5DA8-4162-9230-87C9D064D8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6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77" name="Rectangle 48">
              <a:extLst>
                <a:ext uri="{FF2B5EF4-FFF2-40B4-BE49-F238E27FC236}">
                  <a16:creationId xmlns:a16="http://schemas.microsoft.com/office/drawing/2014/main" id="{E8C34CEE-5C20-4A89-BE20-41895F8A54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278" name="Group 277">
            <a:extLst>
              <a:ext uri="{FF2B5EF4-FFF2-40B4-BE49-F238E27FC236}">
                <a16:creationId xmlns:a16="http://schemas.microsoft.com/office/drawing/2014/main" id="{5698C659-FC69-4472-A0AD-30DE76AC044C}"/>
              </a:ext>
            </a:extLst>
          </p:cNvPr>
          <p:cNvGrpSpPr/>
          <p:nvPr/>
        </p:nvGrpSpPr>
        <p:grpSpPr>
          <a:xfrm>
            <a:off x="6570265" y="1004738"/>
            <a:ext cx="331200" cy="1835117"/>
            <a:chOff x="5410200" y="1004738"/>
            <a:chExt cx="331200" cy="1835117"/>
          </a:xfrm>
        </p:grpSpPr>
        <p:sp>
          <p:nvSpPr>
            <p:cNvPr id="279" name="Rectangle 48">
              <a:extLst>
                <a:ext uri="{FF2B5EF4-FFF2-40B4-BE49-F238E27FC236}">
                  <a16:creationId xmlns:a16="http://schemas.microsoft.com/office/drawing/2014/main" id="{402F7A8A-D3AE-43BB-B5B5-D42BB07E87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80" name="Rectangle 29">
              <a:extLst>
                <a:ext uri="{FF2B5EF4-FFF2-40B4-BE49-F238E27FC236}">
                  <a16:creationId xmlns:a16="http://schemas.microsoft.com/office/drawing/2014/main" id="{EE6BE9AF-CB32-4CB9-B8CA-7534B26133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14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81" name="Rectangle 48">
              <a:extLst>
                <a:ext uri="{FF2B5EF4-FFF2-40B4-BE49-F238E27FC236}">
                  <a16:creationId xmlns:a16="http://schemas.microsoft.com/office/drawing/2014/main" id="{B3F88A7C-2325-45EA-AC9B-28C19DD974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82" name="Rectangle 48">
              <a:extLst>
                <a:ext uri="{FF2B5EF4-FFF2-40B4-BE49-F238E27FC236}">
                  <a16:creationId xmlns:a16="http://schemas.microsoft.com/office/drawing/2014/main" id="{E30206CD-7B5E-4C2B-BB92-A1BF62556C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83" name="Rectangle 48">
              <a:extLst>
                <a:ext uri="{FF2B5EF4-FFF2-40B4-BE49-F238E27FC236}">
                  <a16:creationId xmlns:a16="http://schemas.microsoft.com/office/drawing/2014/main" id="{6148EFDA-A3DF-45A3-8BA4-CB187A8F4E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84" name="Rectangle 48">
              <a:extLst>
                <a:ext uri="{FF2B5EF4-FFF2-40B4-BE49-F238E27FC236}">
                  <a16:creationId xmlns:a16="http://schemas.microsoft.com/office/drawing/2014/main" id="{55512E09-19DB-41CE-9844-34E9AC22BF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5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85" name="Rectangle 48">
              <a:extLst>
                <a:ext uri="{FF2B5EF4-FFF2-40B4-BE49-F238E27FC236}">
                  <a16:creationId xmlns:a16="http://schemas.microsoft.com/office/drawing/2014/main" id="{25BE0B7F-5534-4A20-93D3-5D074BCEE8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286" name="Group 285">
            <a:extLst>
              <a:ext uri="{FF2B5EF4-FFF2-40B4-BE49-F238E27FC236}">
                <a16:creationId xmlns:a16="http://schemas.microsoft.com/office/drawing/2014/main" id="{51307670-AF54-48DA-B9AE-F822F05B9BA8}"/>
              </a:ext>
            </a:extLst>
          </p:cNvPr>
          <p:cNvGrpSpPr/>
          <p:nvPr/>
        </p:nvGrpSpPr>
        <p:grpSpPr>
          <a:xfrm>
            <a:off x="6238795" y="1004738"/>
            <a:ext cx="331200" cy="1835117"/>
            <a:chOff x="5410200" y="1004738"/>
            <a:chExt cx="331200" cy="1835117"/>
          </a:xfrm>
        </p:grpSpPr>
        <p:sp>
          <p:nvSpPr>
            <p:cNvPr id="287" name="Rectangle 48">
              <a:extLst>
                <a:ext uri="{FF2B5EF4-FFF2-40B4-BE49-F238E27FC236}">
                  <a16:creationId xmlns:a16="http://schemas.microsoft.com/office/drawing/2014/main" id="{302CDFE7-A71B-467E-94B5-2D6B7B435E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88" name="Rectangle 29">
              <a:extLst>
                <a:ext uri="{FF2B5EF4-FFF2-40B4-BE49-F238E27FC236}">
                  <a16:creationId xmlns:a16="http://schemas.microsoft.com/office/drawing/2014/main" id="{5F96CA0A-EEB8-4594-99F3-8884016D23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13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89" name="Rectangle 48">
              <a:extLst>
                <a:ext uri="{FF2B5EF4-FFF2-40B4-BE49-F238E27FC236}">
                  <a16:creationId xmlns:a16="http://schemas.microsoft.com/office/drawing/2014/main" id="{D8C7E579-212F-44B7-967E-8002321C63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H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W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90" name="Rectangle 48">
              <a:extLst>
                <a:ext uri="{FF2B5EF4-FFF2-40B4-BE49-F238E27FC236}">
                  <a16:creationId xmlns:a16="http://schemas.microsoft.com/office/drawing/2014/main" id="{D41978D9-B193-41DD-BF65-F884F077A3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91" name="Rectangle 48">
              <a:extLst>
                <a:ext uri="{FF2B5EF4-FFF2-40B4-BE49-F238E27FC236}">
                  <a16:creationId xmlns:a16="http://schemas.microsoft.com/office/drawing/2014/main" id="{C9BBD56B-78A0-44A3-AA51-0C2330DCEA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92" name="Rectangle 48">
              <a:extLst>
                <a:ext uri="{FF2B5EF4-FFF2-40B4-BE49-F238E27FC236}">
                  <a16:creationId xmlns:a16="http://schemas.microsoft.com/office/drawing/2014/main" id="{407877B4-86A7-4266-9713-9221448926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4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93" name="Rectangle 48">
              <a:extLst>
                <a:ext uri="{FF2B5EF4-FFF2-40B4-BE49-F238E27FC236}">
                  <a16:creationId xmlns:a16="http://schemas.microsoft.com/office/drawing/2014/main" id="{E78044AB-50A1-4E6E-9E4B-B60273C570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294" name="Group 293">
            <a:extLst>
              <a:ext uri="{FF2B5EF4-FFF2-40B4-BE49-F238E27FC236}">
                <a16:creationId xmlns:a16="http://schemas.microsoft.com/office/drawing/2014/main" id="{062D036E-F075-496A-A2B7-D5ECB0A3D250}"/>
              </a:ext>
            </a:extLst>
          </p:cNvPr>
          <p:cNvGrpSpPr/>
          <p:nvPr/>
        </p:nvGrpSpPr>
        <p:grpSpPr>
          <a:xfrm>
            <a:off x="5906053" y="1004738"/>
            <a:ext cx="331200" cy="1835117"/>
            <a:chOff x="5410200" y="1004738"/>
            <a:chExt cx="331200" cy="1835117"/>
          </a:xfrm>
        </p:grpSpPr>
        <p:sp>
          <p:nvSpPr>
            <p:cNvPr id="295" name="Rectangle 48">
              <a:extLst>
                <a:ext uri="{FF2B5EF4-FFF2-40B4-BE49-F238E27FC236}">
                  <a16:creationId xmlns:a16="http://schemas.microsoft.com/office/drawing/2014/main" id="{F65421D9-8B0A-424A-89B0-AD5D741C6D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96" name="Rectangle 29">
              <a:extLst>
                <a:ext uri="{FF2B5EF4-FFF2-40B4-BE49-F238E27FC236}">
                  <a16:creationId xmlns:a16="http://schemas.microsoft.com/office/drawing/2014/main" id="{E57C3B8C-5E0B-4C5B-9680-5C95287B63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12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97" name="Rectangle 48">
              <a:extLst>
                <a:ext uri="{FF2B5EF4-FFF2-40B4-BE49-F238E27FC236}">
                  <a16:creationId xmlns:a16="http://schemas.microsoft.com/office/drawing/2014/main" id="{97FD98C7-8BD3-4949-AE2C-9702EF4342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4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98" name="Rectangle 48">
              <a:extLst>
                <a:ext uri="{FF2B5EF4-FFF2-40B4-BE49-F238E27FC236}">
                  <a16:creationId xmlns:a16="http://schemas.microsoft.com/office/drawing/2014/main" id="{4E89CF3D-5E66-4CAB-A515-FB26E67D45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99" name="Rectangle 48">
              <a:extLst>
                <a:ext uri="{FF2B5EF4-FFF2-40B4-BE49-F238E27FC236}">
                  <a16:creationId xmlns:a16="http://schemas.microsoft.com/office/drawing/2014/main" id="{3C459CAA-ED04-46D8-9E2D-1DC7D2468D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00" name="Rectangle 48">
              <a:extLst>
                <a:ext uri="{FF2B5EF4-FFF2-40B4-BE49-F238E27FC236}">
                  <a16:creationId xmlns:a16="http://schemas.microsoft.com/office/drawing/2014/main" id="{8065915C-C9FA-439F-9F42-8E14F37434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3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01" name="Rectangle 48">
              <a:extLst>
                <a:ext uri="{FF2B5EF4-FFF2-40B4-BE49-F238E27FC236}">
                  <a16:creationId xmlns:a16="http://schemas.microsoft.com/office/drawing/2014/main" id="{C72E49F6-5808-422A-9D40-8CC2F6FBC8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302" name="Group 301">
            <a:extLst>
              <a:ext uri="{FF2B5EF4-FFF2-40B4-BE49-F238E27FC236}">
                <a16:creationId xmlns:a16="http://schemas.microsoft.com/office/drawing/2014/main" id="{A05CDA2B-4B07-4B27-AE40-ECE5614FBBDB}"/>
              </a:ext>
            </a:extLst>
          </p:cNvPr>
          <p:cNvGrpSpPr/>
          <p:nvPr/>
        </p:nvGrpSpPr>
        <p:grpSpPr>
          <a:xfrm>
            <a:off x="5574583" y="1004738"/>
            <a:ext cx="331200" cy="1835117"/>
            <a:chOff x="5410200" y="1004738"/>
            <a:chExt cx="331200" cy="1835117"/>
          </a:xfrm>
        </p:grpSpPr>
        <p:sp>
          <p:nvSpPr>
            <p:cNvPr id="303" name="Rectangle 48">
              <a:extLst>
                <a:ext uri="{FF2B5EF4-FFF2-40B4-BE49-F238E27FC236}">
                  <a16:creationId xmlns:a16="http://schemas.microsoft.com/office/drawing/2014/main" id="{18261890-CE35-49F9-B040-315B1B3F0E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04" name="Rectangle 29">
              <a:extLst>
                <a:ext uri="{FF2B5EF4-FFF2-40B4-BE49-F238E27FC236}">
                  <a16:creationId xmlns:a16="http://schemas.microsoft.com/office/drawing/2014/main" id="{BB975130-B9A4-4E06-87F7-2E6CF4F62E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11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05" name="Rectangle 48">
              <a:extLst>
                <a:ext uri="{FF2B5EF4-FFF2-40B4-BE49-F238E27FC236}">
                  <a16:creationId xmlns:a16="http://schemas.microsoft.com/office/drawing/2014/main" id="{D17D0EEB-34D2-42A0-BD89-5AE8B3BD0A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3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06" name="Rectangle 48">
              <a:extLst>
                <a:ext uri="{FF2B5EF4-FFF2-40B4-BE49-F238E27FC236}">
                  <a16:creationId xmlns:a16="http://schemas.microsoft.com/office/drawing/2014/main" id="{CEB489A7-F623-4F49-8A9F-CBE44B6FC3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07" name="Rectangle 48">
              <a:extLst>
                <a:ext uri="{FF2B5EF4-FFF2-40B4-BE49-F238E27FC236}">
                  <a16:creationId xmlns:a16="http://schemas.microsoft.com/office/drawing/2014/main" id="{8BADFF3B-C82E-4B71-A4A5-FDFBB6F7C2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08" name="Rectangle 48">
              <a:extLst>
                <a:ext uri="{FF2B5EF4-FFF2-40B4-BE49-F238E27FC236}">
                  <a16:creationId xmlns:a16="http://schemas.microsoft.com/office/drawing/2014/main" id="{7FBB66AD-206F-4B8E-88F7-FFE82065BE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2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09" name="Rectangle 48">
              <a:extLst>
                <a:ext uri="{FF2B5EF4-FFF2-40B4-BE49-F238E27FC236}">
                  <a16:creationId xmlns:a16="http://schemas.microsoft.com/office/drawing/2014/main" id="{2685FD37-E118-4FE8-83B6-BBAEAA7841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310" name="Group 309">
            <a:extLst>
              <a:ext uri="{FF2B5EF4-FFF2-40B4-BE49-F238E27FC236}">
                <a16:creationId xmlns:a16="http://schemas.microsoft.com/office/drawing/2014/main" id="{6A59A262-7B1F-479F-A845-262E6EE30630}"/>
              </a:ext>
            </a:extLst>
          </p:cNvPr>
          <p:cNvGrpSpPr/>
          <p:nvPr/>
        </p:nvGrpSpPr>
        <p:grpSpPr>
          <a:xfrm>
            <a:off x="5239305" y="1004738"/>
            <a:ext cx="331200" cy="1835117"/>
            <a:chOff x="5410200" y="1004738"/>
            <a:chExt cx="331200" cy="1835117"/>
          </a:xfrm>
        </p:grpSpPr>
        <p:sp>
          <p:nvSpPr>
            <p:cNvPr id="311" name="Rectangle 48">
              <a:extLst>
                <a:ext uri="{FF2B5EF4-FFF2-40B4-BE49-F238E27FC236}">
                  <a16:creationId xmlns:a16="http://schemas.microsoft.com/office/drawing/2014/main" id="{A7AFA6A8-1C31-4DB5-8858-2E389543E6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12" name="Rectangle 29">
              <a:extLst>
                <a:ext uri="{FF2B5EF4-FFF2-40B4-BE49-F238E27FC236}">
                  <a16:creationId xmlns:a16="http://schemas.microsoft.com/office/drawing/2014/main" id="{7690F476-DF7E-47C1-B981-5552F0106D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1</a:t>
              </a:r>
              <a:r>
                <a:rPr kumimoji="0" lang="en-CH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0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13" name="Rectangle 48">
              <a:extLst>
                <a:ext uri="{FF2B5EF4-FFF2-40B4-BE49-F238E27FC236}">
                  <a16:creationId xmlns:a16="http://schemas.microsoft.com/office/drawing/2014/main" id="{C077CF72-C332-446A-8495-0E1FBF0964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2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14" name="Rectangle 48">
              <a:extLst>
                <a:ext uri="{FF2B5EF4-FFF2-40B4-BE49-F238E27FC236}">
                  <a16:creationId xmlns:a16="http://schemas.microsoft.com/office/drawing/2014/main" id="{77CC9037-D59D-4F84-9313-F0403BAD6A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15" name="Rectangle 48">
              <a:extLst>
                <a:ext uri="{FF2B5EF4-FFF2-40B4-BE49-F238E27FC236}">
                  <a16:creationId xmlns:a16="http://schemas.microsoft.com/office/drawing/2014/main" id="{7FF2A22B-4172-4C76-A67D-AB6EF23446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H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W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16" name="Rectangle 48">
              <a:extLst>
                <a:ext uri="{FF2B5EF4-FFF2-40B4-BE49-F238E27FC236}">
                  <a16:creationId xmlns:a16="http://schemas.microsoft.com/office/drawing/2014/main" id="{B3FBD2C9-B558-4F55-A240-DE6DFBD9A9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1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17" name="Rectangle 48">
              <a:extLst>
                <a:ext uri="{FF2B5EF4-FFF2-40B4-BE49-F238E27FC236}">
                  <a16:creationId xmlns:a16="http://schemas.microsoft.com/office/drawing/2014/main" id="{D2517B42-73CA-4024-9080-CE7F3D2178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318" name="Group 317">
            <a:extLst>
              <a:ext uri="{FF2B5EF4-FFF2-40B4-BE49-F238E27FC236}">
                <a16:creationId xmlns:a16="http://schemas.microsoft.com/office/drawing/2014/main" id="{1A7F16A8-FDF7-42DF-B54D-82F6AF89042C}"/>
              </a:ext>
            </a:extLst>
          </p:cNvPr>
          <p:cNvGrpSpPr/>
          <p:nvPr/>
        </p:nvGrpSpPr>
        <p:grpSpPr>
          <a:xfrm>
            <a:off x="4907835" y="1004738"/>
            <a:ext cx="331200" cy="1835117"/>
            <a:chOff x="5410200" y="1004738"/>
            <a:chExt cx="331200" cy="1835117"/>
          </a:xfrm>
        </p:grpSpPr>
        <p:sp>
          <p:nvSpPr>
            <p:cNvPr id="319" name="Rectangle 48">
              <a:extLst>
                <a:ext uri="{FF2B5EF4-FFF2-40B4-BE49-F238E27FC236}">
                  <a16:creationId xmlns:a16="http://schemas.microsoft.com/office/drawing/2014/main" id="{A5F109F5-FEB0-47A5-9D1C-E218C2241E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H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W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20" name="Rectangle 29">
              <a:extLst>
                <a:ext uri="{FF2B5EF4-FFF2-40B4-BE49-F238E27FC236}">
                  <a16:creationId xmlns:a16="http://schemas.microsoft.com/office/drawing/2014/main" id="{0DD24DE9-AB7D-4594-A3FF-8F3F629F86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9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21" name="Rectangle 48">
              <a:extLst>
                <a:ext uri="{FF2B5EF4-FFF2-40B4-BE49-F238E27FC236}">
                  <a16:creationId xmlns:a16="http://schemas.microsoft.com/office/drawing/2014/main" id="{415089C7-3623-4DBD-8368-94D66D7A74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1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22" name="Rectangle 48">
              <a:extLst>
                <a:ext uri="{FF2B5EF4-FFF2-40B4-BE49-F238E27FC236}">
                  <a16:creationId xmlns:a16="http://schemas.microsoft.com/office/drawing/2014/main" id="{FAA34AD9-82AE-47AB-B896-65DCA9864F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H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W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23" name="Rectangle 48">
              <a:extLst>
                <a:ext uri="{FF2B5EF4-FFF2-40B4-BE49-F238E27FC236}">
                  <a16:creationId xmlns:a16="http://schemas.microsoft.com/office/drawing/2014/main" id="{A2152364-4EEA-423A-A044-042BB12C1E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4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24" name="Rectangle 48">
              <a:extLst>
                <a:ext uri="{FF2B5EF4-FFF2-40B4-BE49-F238E27FC236}">
                  <a16:creationId xmlns:a16="http://schemas.microsoft.com/office/drawing/2014/main" id="{4B168F5F-8257-4479-BD5E-A95BB36EC0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25" name="Rectangle 48">
              <a:extLst>
                <a:ext uri="{FF2B5EF4-FFF2-40B4-BE49-F238E27FC236}">
                  <a16:creationId xmlns:a16="http://schemas.microsoft.com/office/drawing/2014/main" id="{8350DDDC-D771-4A59-B0BA-BF11B15353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326" name="Group 325">
            <a:extLst>
              <a:ext uri="{FF2B5EF4-FFF2-40B4-BE49-F238E27FC236}">
                <a16:creationId xmlns:a16="http://schemas.microsoft.com/office/drawing/2014/main" id="{DE7BA189-51B5-4EB6-9846-D47A8E290126}"/>
              </a:ext>
            </a:extLst>
          </p:cNvPr>
          <p:cNvGrpSpPr/>
          <p:nvPr/>
        </p:nvGrpSpPr>
        <p:grpSpPr>
          <a:xfrm>
            <a:off x="4576363" y="1004738"/>
            <a:ext cx="331200" cy="1835117"/>
            <a:chOff x="5410200" y="1004738"/>
            <a:chExt cx="331200" cy="1835117"/>
          </a:xfrm>
        </p:grpSpPr>
        <p:sp>
          <p:nvSpPr>
            <p:cNvPr id="327" name="Rectangle 48">
              <a:extLst>
                <a:ext uri="{FF2B5EF4-FFF2-40B4-BE49-F238E27FC236}">
                  <a16:creationId xmlns:a16="http://schemas.microsoft.com/office/drawing/2014/main" id="{5C3374E5-8F34-4259-A78D-063086340B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6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28" name="Rectangle 29">
              <a:extLst>
                <a:ext uri="{FF2B5EF4-FFF2-40B4-BE49-F238E27FC236}">
                  <a16:creationId xmlns:a16="http://schemas.microsoft.com/office/drawing/2014/main" id="{3E826BE3-D567-465F-AB3E-FC6CEEBF64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8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29" name="Rectangle 48">
              <a:extLst>
                <a:ext uri="{FF2B5EF4-FFF2-40B4-BE49-F238E27FC236}">
                  <a16:creationId xmlns:a16="http://schemas.microsoft.com/office/drawing/2014/main" id="{040D80C0-C403-44E9-99ED-17593D1C7C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30" name="Rectangle 48">
              <a:extLst>
                <a:ext uri="{FF2B5EF4-FFF2-40B4-BE49-F238E27FC236}">
                  <a16:creationId xmlns:a16="http://schemas.microsoft.com/office/drawing/2014/main" id="{47CF507F-CAA1-4948-A616-409E3C4BB6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4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31" name="Rectangle 48">
              <a:extLst>
                <a:ext uri="{FF2B5EF4-FFF2-40B4-BE49-F238E27FC236}">
                  <a16:creationId xmlns:a16="http://schemas.microsoft.com/office/drawing/2014/main" id="{2F3AA7DD-61BD-42A2-AB2E-E4EBE7F7B8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3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32" name="Rectangle 48">
              <a:extLst>
                <a:ext uri="{FF2B5EF4-FFF2-40B4-BE49-F238E27FC236}">
                  <a16:creationId xmlns:a16="http://schemas.microsoft.com/office/drawing/2014/main" id="{9EBA70D1-8405-47BD-A9C1-C3226FA131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33" name="Rectangle 48">
              <a:extLst>
                <a:ext uri="{FF2B5EF4-FFF2-40B4-BE49-F238E27FC236}">
                  <a16:creationId xmlns:a16="http://schemas.microsoft.com/office/drawing/2014/main" id="{0810E8DA-8DC3-4FE5-9A89-90A722B45B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334" name="Group 333">
            <a:extLst>
              <a:ext uri="{FF2B5EF4-FFF2-40B4-BE49-F238E27FC236}">
                <a16:creationId xmlns:a16="http://schemas.microsoft.com/office/drawing/2014/main" id="{BC666277-2CBB-46EC-838E-0C7B13DB300E}"/>
              </a:ext>
            </a:extLst>
          </p:cNvPr>
          <p:cNvGrpSpPr/>
          <p:nvPr/>
        </p:nvGrpSpPr>
        <p:grpSpPr>
          <a:xfrm>
            <a:off x="4244893" y="1004738"/>
            <a:ext cx="331200" cy="1835117"/>
            <a:chOff x="5410200" y="1004738"/>
            <a:chExt cx="331200" cy="1835117"/>
          </a:xfrm>
        </p:grpSpPr>
        <p:sp>
          <p:nvSpPr>
            <p:cNvPr id="335" name="Rectangle 48">
              <a:extLst>
                <a:ext uri="{FF2B5EF4-FFF2-40B4-BE49-F238E27FC236}">
                  <a16:creationId xmlns:a16="http://schemas.microsoft.com/office/drawing/2014/main" id="{297F945E-8439-4238-B96E-115E46847A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5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36" name="Rectangle 29">
              <a:extLst>
                <a:ext uri="{FF2B5EF4-FFF2-40B4-BE49-F238E27FC236}">
                  <a16:creationId xmlns:a16="http://schemas.microsoft.com/office/drawing/2014/main" id="{234ED10A-8BF0-43DC-B80F-E1C9781963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7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37" name="Rectangle 48">
              <a:extLst>
                <a:ext uri="{FF2B5EF4-FFF2-40B4-BE49-F238E27FC236}">
                  <a16:creationId xmlns:a16="http://schemas.microsoft.com/office/drawing/2014/main" id="{387A1859-590F-4BE2-810A-4A6E696515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38" name="Rectangle 48">
              <a:extLst>
                <a:ext uri="{FF2B5EF4-FFF2-40B4-BE49-F238E27FC236}">
                  <a16:creationId xmlns:a16="http://schemas.microsoft.com/office/drawing/2014/main" id="{EF5B30EB-E433-4708-91AE-AA87A2BC61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3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39" name="Rectangle 48">
              <a:extLst>
                <a:ext uri="{FF2B5EF4-FFF2-40B4-BE49-F238E27FC236}">
                  <a16:creationId xmlns:a16="http://schemas.microsoft.com/office/drawing/2014/main" id="{6EF03208-866E-4C87-9D31-A40DD67D47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2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0" name="Rectangle 48">
              <a:extLst>
                <a:ext uri="{FF2B5EF4-FFF2-40B4-BE49-F238E27FC236}">
                  <a16:creationId xmlns:a16="http://schemas.microsoft.com/office/drawing/2014/main" id="{3589C470-B0A0-4CDD-8141-D072CE5F5E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1" name="Rectangle 48">
              <a:extLst>
                <a:ext uri="{FF2B5EF4-FFF2-40B4-BE49-F238E27FC236}">
                  <a16:creationId xmlns:a16="http://schemas.microsoft.com/office/drawing/2014/main" id="{6B64D656-AA6D-4CF1-A146-1DF571C714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D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342" name="Group 341">
            <a:extLst>
              <a:ext uri="{FF2B5EF4-FFF2-40B4-BE49-F238E27FC236}">
                <a16:creationId xmlns:a16="http://schemas.microsoft.com/office/drawing/2014/main" id="{35D5D976-C5CB-4915-A940-F1F859F0DCEB}"/>
              </a:ext>
            </a:extLst>
          </p:cNvPr>
          <p:cNvGrpSpPr/>
          <p:nvPr/>
        </p:nvGrpSpPr>
        <p:grpSpPr>
          <a:xfrm>
            <a:off x="3909615" y="1004738"/>
            <a:ext cx="331200" cy="1835117"/>
            <a:chOff x="5410200" y="1004738"/>
            <a:chExt cx="331200" cy="1835117"/>
          </a:xfrm>
        </p:grpSpPr>
        <p:sp>
          <p:nvSpPr>
            <p:cNvPr id="343" name="Rectangle 48">
              <a:extLst>
                <a:ext uri="{FF2B5EF4-FFF2-40B4-BE49-F238E27FC236}">
                  <a16:creationId xmlns:a16="http://schemas.microsoft.com/office/drawing/2014/main" id="{DB108FB9-796F-4D35-BC0A-CC04642431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4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4" name="Rectangle 29">
              <a:extLst>
                <a:ext uri="{FF2B5EF4-FFF2-40B4-BE49-F238E27FC236}">
                  <a16:creationId xmlns:a16="http://schemas.microsoft.com/office/drawing/2014/main" id="{B433B9A4-94B1-4C87-A6E1-55518397A4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6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5" name="Rectangle 48">
              <a:extLst>
                <a:ext uri="{FF2B5EF4-FFF2-40B4-BE49-F238E27FC236}">
                  <a16:creationId xmlns:a16="http://schemas.microsoft.com/office/drawing/2014/main" id="{01CE9CD9-3BA8-48AF-97F3-8DBD484E47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6" name="Rectangle 48">
              <a:extLst>
                <a:ext uri="{FF2B5EF4-FFF2-40B4-BE49-F238E27FC236}">
                  <a16:creationId xmlns:a16="http://schemas.microsoft.com/office/drawing/2014/main" id="{615243F1-AB54-43A6-B06A-0C6CE1214A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2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7" name="Rectangle 48">
              <a:extLst>
                <a:ext uri="{FF2B5EF4-FFF2-40B4-BE49-F238E27FC236}">
                  <a16:creationId xmlns:a16="http://schemas.microsoft.com/office/drawing/2014/main" id="{28949A8F-4EB4-4CC9-BBAF-C67DBBE384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1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8" name="Rectangle 48">
              <a:extLst>
                <a:ext uri="{FF2B5EF4-FFF2-40B4-BE49-F238E27FC236}">
                  <a16:creationId xmlns:a16="http://schemas.microsoft.com/office/drawing/2014/main" id="{B8EFCFE0-6C94-4A1A-8750-7EBCECD3A6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D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9" name="Rectangle 48">
              <a:extLst>
                <a:ext uri="{FF2B5EF4-FFF2-40B4-BE49-F238E27FC236}">
                  <a16:creationId xmlns:a16="http://schemas.microsoft.com/office/drawing/2014/main" id="{B3BB5F8C-F65C-4C77-9345-C1A0847159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F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350" name="Group 349">
            <a:extLst>
              <a:ext uri="{FF2B5EF4-FFF2-40B4-BE49-F238E27FC236}">
                <a16:creationId xmlns:a16="http://schemas.microsoft.com/office/drawing/2014/main" id="{F64DB39A-2EDA-4EE0-89CA-B7E7863F05E0}"/>
              </a:ext>
            </a:extLst>
          </p:cNvPr>
          <p:cNvGrpSpPr/>
          <p:nvPr/>
        </p:nvGrpSpPr>
        <p:grpSpPr>
          <a:xfrm>
            <a:off x="3578145" y="1004738"/>
            <a:ext cx="331200" cy="1835117"/>
            <a:chOff x="5410200" y="1004738"/>
            <a:chExt cx="331200" cy="1835117"/>
          </a:xfrm>
        </p:grpSpPr>
        <p:sp>
          <p:nvSpPr>
            <p:cNvPr id="351" name="Rectangle 48">
              <a:extLst>
                <a:ext uri="{FF2B5EF4-FFF2-40B4-BE49-F238E27FC236}">
                  <a16:creationId xmlns:a16="http://schemas.microsoft.com/office/drawing/2014/main" id="{948C3007-FCCB-4C6E-AC3E-7A3E53F18A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3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2" name="Rectangle 29">
              <a:extLst>
                <a:ext uri="{FF2B5EF4-FFF2-40B4-BE49-F238E27FC236}">
                  <a16:creationId xmlns:a16="http://schemas.microsoft.com/office/drawing/2014/main" id="{99A1184C-590C-48A6-B563-6107C0ED8F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5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3" name="Rectangle 48">
              <a:extLst>
                <a:ext uri="{FF2B5EF4-FFF2-40B4-BE49-F238E27FC236}">
                  <a16:creationId xmlns:a16="http://schemas.microsoft.com/office/drawing/2014/main" id="{F7C02F4A-2BDB-4EDC-B5CD-C21DA4AA58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4" name="Rectangle 48">
              <a:extLst>
                <a:ext uri="{FF2B5EF4-FFF2-40B4-BE49-F238E27FC236}">
                  <a16:creationId xmlns:a16="http://schemas.microsoft.com/office/drawing/2014/main" id="{BDA0FFCA-B617-4185-A4E4-C01BE10E6F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1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5" name="Rectangle 48">
              <a:extLst>
                <a:ext uri="{FF2B5EF4-FFF2-40B4-BE49-F238E27FC236}">
                  <a16:creationId xmlns:a16="http://schemas.microsoft.com/office/drawing/2014/main" id="{D0A0FC86-ADFC-4188-A139-A278280217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D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6" name="Rectangle 48">
              <a:extLst>
                <a:ext uri="{FF2B5EF4-FFF2-40B4-BE49-F238E27FC236}">
                  <a16:creationId xmlns:a16="http://schemas.microsoft.com/office/drawing/2014/main" id="{C1B0E32B-96BA-4122-95E4-2EEAEF7498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F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7" name="Rectangle 48">
              <a:extLst>
                <a:ext uri="{FF2B5EF4-FFF2-40B4-BE49-F238E27FC236}">
                  <a16:creationId xmlns:a16="http://schemas.microsoft.com/office/drawing/2014/main" id="{1BCD692A-E03D-446D-805F-8727CCA169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390" name="Group 389">
            <a:extLst>
              <a:ext uri="{FF2B5EF4-FFF2-40B4-BE49-F238E27FC236}">
                <a16:creationId xmlns:a16="http://schemas.microsoft.com/office/drawing/2014/main" id="{D0D0D1D7-221D-499B-A7D7-74C40B469889}"/>
              </a:ext>
            </a:extLst>
          </p:cNvPr>
          <p:cNvGrpSpPr/>
          <p:nvPr/>
        </p:nvGrpSpPr>
        <p:grpSpPr>
          <a:xfrm>
            <a:off x="3248214" y="1004738"/>
            <a:ext cx="331200" cy="1835117"/>
            <a:chOff x="5410200" y="1004738"/>
            <a:chExt cx="331200" cy="1835117"/>
          </a:xfrm>
        </p:grpSpPr>
        <p:sp>
          <p:nvSpPr>
            <p:cNvPr id="391" name="Rectangle 48">
              <a:extLst>
                <a:ext uri="{FF2B5EF4-FFF2-40B4-BE49-F238E27FC236}">
                  <a16:creationId xmlns:a16="http://schemas.microsoft.com/office/drawing/2014/main" id="{142C9FB2-4DFA-45FE-9967-3D16C5807E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2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92" name="Rectangle 29">
              <a:extLst>
                <a:ext uri="{FF2B5EF4-FFF2-40B4-BE49-F238E27FC236}">
                  <a16:creationId xmlns:a16="http://schemas.microsoft.com/office/drawing/2014/main" id="{13C845B4-BBD0-4E88-86A5-1201EC939C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4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93" name="Rectangle 48">
              <a:extLst>
                <a:ext uri="{FF2B5EF4-FFF2-40B4-BE49-F238E27FC236}">
                  <a16:creationId xmlns:a16="http://schemas.microsoft.com/office/drawing/2014/main" id="{4FC63368-BB30-4160-8128-E1956EDEE1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94" name="Rectangle 48">
              <a:extLst>
                <a:ext uri="{FF2B5EF4-FFF2-40B4-BE49-F238E27FC236}">
                  <a16:creationId xmlns:a16="http://schemas.microsoft.com/office/drawing/2014/main" id="{5A872067-9D5D-455D-B495-E18252EE3F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D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95" name="Rectangle 48">
              <a:extLst>
                <a:ext uri="{FF2B5EF4-FFF2-40B4-BE49-F238E27FC236}">
                  <a16:creationId xmlns:a16="http://schemas.microsoft.com/office/drawing/2014/main" id="{EB1BAB0E-8365-4C09-B376-99F62A1D9B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F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96" name="Rectangle 48">
              <a:extLst>
                <a:ext uri="{FF2B5EF4-FFF2-40B4-BE49-F238E27FC236}">
                  <a16:creationId xmlns:a16="http://schemas.microsoft.com/office/drawing/2014/main" id="{CABB04FE-6DE0-4414-A1A8-D9186CBEA9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97" name="Rectangle 48">
              <a:extLst>
                <a:ext uri="{FF2B5EF4-FFF2-40B4-BE49-F238E27FC236}">
                  <a16:creationId xmlns:a16="http://schemas.microsoft.com/office/drawing/2014/main" id="{D449F55E-6A28-4068-9352-3D600B69D6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398" name="Group 397">
            <a:extLst>
              <a:ext uri="{FF2B5EF4-FFF2-40B4-BE49-F238E27FC236}">
                <a16:creationId xmlns:a16="http://schemas.microsoft.com/office/drawing/2014/main" id="{83D1EE34-BD69-4228-8815-3E2F99EC7E75}"/>
              </a:ext>
            </a:extLst>
          </p:cNvPr>
          <p:cNvGrpSpPr/>
          <p:nvPr/>
        </p:nvGrpSpPr>
        <p:grpSpPr>
          <a:xfrm>
            <a:off x="2916744" y="1004738"/>
            <a:ext cx="331200" cy="1835117"/>
            <a:chOff x="5410200" y="1004738"/>
            <a:chExt cx="331200" cy="1835117"/>
          </a:xfrm>
        </p:grpSpPr>
        <p:sp>
          <p:nvSpPr>
            <p:cNvPr id="399" name="Rectangle 48">
              <a:extLst>
                <a:ext uri="{FF2B5EF4-FFF2-40B4-BE49-F238E27FC236}">
                  <a16:creationId xmlns:a16="http://schemas.microsoft.com/office/drawing/2014/main" id="{CDFC79D4-F0D6-4806-BBCC-A199E0E367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1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0" name="Rectangle 29">
              <a:extLst>
                <a:ext uri="{FF2B5EF4-FFF2-40B4-BE49-F238E27FC236}">
                  <a16:creationId xmlns:a16="http://schemas.microsoft.com/office/drawing/2014/main" id="{8456C1BF-C019-45CA-9136-7AF43E6027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3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1" name="Rectangle 48">
              <a:extLst>
                <a:ext uri="{FF2B5EF4-FFF2-40B4-BE49-F238E27FC236}">
                  <a16:creationId xmlns:a16="http://schemas.microsoft.com/office/drawing/2014/main" id="{603066F0-C071-4BB9-915E-ED891C4BA2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D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2" name="Rectangle 48">
              <a:extLst>
                <a:ext uri="{FF2B5EF4-FFF2-40B4-BE49-F238E27FC236}">
                  <a16:creationId xmlns:a16="http://schemas.microsoft.com/office/drawing/2014/main" id="{970BA58B-509E-4458-8B4B-FA40620B25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F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3" name="Rectangle 48">
              <a:extLst>
                <a:ext uri="{FF2B5EF4-FFF2-40B4-BE49-F238E27FC236}">
                  <a16:creationId xmlns:a16="http://schemas.microsoft.com/office/drawing/2014/main" id="{ACFC700F-1EF3-4765-B4A7-89DB13F1E1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4" name="Rectangle 48">
              <a:extLst>
                <a:ext uri="{FF2B5EF4-FFF2-40B4-BE49-F238E27FC236}">
                  <a16:creationId xmlns:a16="http://schemas.microsoft.com/office/drawing/2014/main" id="{62E8CF34-1D1A-44E1-81AE-291184DC8D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5" name="Rectangle 48">
              <a:extLst>
                <a:ext uri="{FF2B5EF4-FFF2-40B4-BE49-F238E27FC236}">
                  <a16:creationId xmlns:a16="http://schemas.microsoft.com/office/drawing/2014/main" id="{6B08EDC5-DFB0-47A0-8E71-4AD7900E0D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406" name="Group 405">
            <a:extLst>
              <a:ext uri="{FF2B5EF4-FFF2-40B4-BE49-F238E27FC236}">
                <a16:creationId xmlns:a16="http://schemas.microsoft.com/office/drawing/2014/main" id="{04D9F499-8E91-4BB3-880A-CCC85C9720BB}"/>
              </a:ext>
            </a:extLst>
          </p:cNvPr>
          <p:cNvGrpSpPr/>
          <p:nvPr/>
        </p:nvGrpSpPr>
        <p:grpSpPr>
          <a:xfrm>
            <a:off x="2581466" y="1004738"/>
            <a:ext cx="331200" cy="1835117"/>
            <a:chOff x="5410200" y="1004738"/>
            <a:chExt cx="331200" cy="1835117"/>
          </a:xfrm>
        </p:grpSpPr>
        <p:sp>
          <p:nvSpPr>
            <p:cNvPr id="407" name="Rectangle 48">
              <a:extLst>
                <a:ext uri="{FF2B5EF4-FFF2-40B4-BE49-F238E27FC236}">
                  <a16:creationId xmlns:a16="http://schemas.microsoft.com/office/drawing/2014/main" id="{27B534A0-1731-4C7B-AC8C-3E952B8E9F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D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8" name="Rectangle 29">
              <a:extLst>
                <a:ext uri="{FF2B5EF4-FFF2-40B4-BE49-F238E27FC236}">
                  <a16:creationId xmlns:a16="http://schemas.microsoft.com/office/drawing/2014/main" id="{19AE8AE4-23C5-411E-A72A-CF75831428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2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9" name="Rectangle 48">
              <a:extLst>
                <a:ext uri="{FF2B5EF4-FFF2-40B4-BE49-F238E27FC236}">
                  <a16:creationId xmlns:a16="http://schemas.microsoft.com/office/drawing/2014/main" id="{D60C497F-5863-432A-872C-7CC5B7AB8E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F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0" name="Rectangle 48">
              <a:extLst>
                <a:ext uri="{FF2B5EF4-FFF2-40B4-BE49-F238E27FC236}">
                  <a16:creationId xmlns:a16="http://schemas.microsoft.com/office/drawing/2014/main" id="{259E1573-4CCB-4122-9F76-DDF3F9C6E2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1" name="Rectangle 48">
              <a:extLst>
                <a:ext uri="{FF2B5EF4-FFF2-40B4-BE49-F238E27FC236}">
                  <a16:creationId xmlns:a16="http://schemas.microsoft.com/office/drawing/2014/main" id="{E7AD8661-72B6-434D-BAAE-A37760DEA8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2" name="Rectangle 48">
              <a:extLst>
                <a:ext uri="{FF2B5EF4-FFF2-40B4-BE49-F238E27FC236}">
                  <a16:creationId xmlns:a16="http://schemas.microsoft.com/office/drawing/2014/main" id="{FFDF3ED4-98B5-48BE-80CC-22D8F973FC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3" name="Rectangle 48">
              <a:extLst>
                <a:ext uri="{FF2B5EF4-FFF2-40B4-BE49-F238E27FC236}">
                  <a16:creationId xmlns:a16="http://schemas.microsoft.com/office/drawing/2014/main" id="{B05C23C0-D121-4693-B294-D836B1DE4A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414" name="Group 413">
            <a:extLst>
              <a:ext uri="{FF2B5EF4-FFF2-40B4-BE49-F238E27FC236}">
                <a16:creationId xmlns:a16="http://schemas.microsoft.com/office/drawing/2014/main" id="{D168BC2F-0974-4F0A-BFFB-E18AAB4F1C15}"/>
              </a:ext>
            </a:extLst>
          </p:cNvPr>
          <p:cNvGrpSpPr/>
          <p:nvPr/>
        </p:nvGrpSpPr>
        <p:grpSpPr>
          <a:xfrm>
            <a:off x="2249996" y="1004738"/>
            <a:ext cx="331200" cy="1835117"/>
            <a:chOff x="5410200" y="1004738"/>
            <a:chExt cx="331200" cy="1835117"/>
          </a:xfrm>
        </p:grpSpPr>
        <p:sp>
          <p:nvSpPr>
            <p:cNvPr id="415" name="Rectangle 48">
              <a:extLst>
                <a:ext uri="{FF2B5EF4-FFF2-40B4-BE49-F238E27FC236}">
                  <a16:creationId xmlns:a16="http://schemas.microsoft.com/office/drawing/2014/main" id="{DF6050E3-65BA-4872-BF70-2695E8DD5D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F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6" name="Rectangle 29">
              <a:extLst>
                <a:ext uri="{FF2B5EF4-FFF2-40B4-BE49-F238E27FC236}">
                  <a16:creationId xmlns:a16="http://schemas.microsoft.com/office/drawing/2014/main" id="{E633F1E3-BF51-4A22-A2FE-6031B8D6AD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1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7" name="Rectangle 48">
              <a:extLst>
                <a:ext uri="{FF2B5EF4-FFF2-40B4-BE49-F238E27FC236}">
                  <a16:creationId xmlns:a16="http://schemas.microsoft.com/office/drawing/2014/main" id="{D4FCBAF0-A16A-4869-AC17-83637C14CE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8" name="Rectangle 48">
              <a:extLst>
                <a:ext uri="{FF2B5EF4-FFF2-40B4-BE49-F238E27FC236}">
                  <a16:creationId xmlns:a16="http://schemas.microsoft.com/office/drawing/2014/main" id="{65EE864A-41B2-4B33-9FF8-1150A7CF83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9" name="Rectangle 48">
              <a:extLst>
                <a:ext uri="{FF2B5EF4-FFF2-40B4-BE49-F238E27FC236}">
                  <a16:creationId xmlns:a16="http://schemas.microsoft.com/office/drawing/2014/main" id="{65D34BCB-11DF-4DD0-BF8B-DE25D4AE1B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20" name="Rectangle 48">
              <a:extLst>
                <a:ext uri="{FF2B5EF4-FFF2-40B4-BE49-F238E27FC236}">
                  <a16:creationId xmlns:a16="http://schemas.microsoft.com/office/drawing/2014/main" id="{18D60625-9BC7-4C6D-99B1-E813F3C54B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21" name="Rectangle 48">
              <a:extLst>
                <a:ext uri="{FF2B5EF4-FFF2-40B4-BE49-F238E27FC236}">
                  <a16:creationId xmlns:a16="http://schemas.microsoft.com/office/drawing/2014/main" id="{FC1191EF-0526-421E-9971-AA816F7AF7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sp>
        <p:nvSpPr>
          <p:cNvPr id="425" name="Rectangle 29">
            <a:extLst>
              <a:ext uri="{FF2B5EF4-FFF2-40B4-BE49-F238E27FC236}">
                <a16:creationId xmlns:a16="http://schemas.microsoft.com/office/drawing/2014/main" id="{AED3A31C-147D-48A2-BB70-585A3895D5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98602" y="1004752"/>
            <a:ext cx="724441" cy="324000"/>
          </a:xfrm>
          <a:prstGeom prst="rect">
            <a:avLst/>
          </a:prstGeom>
          <a:noFill/>
          <a:ln w="635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no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CH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 panose="020B0604030504040204" pitchFamily="34" charset="0"/>
                <a:ea typeface="ＭＳ Ｐゴシック" panose="020B0600070205080204" pitchFamily="34" charset="-128"/>
                <a:cs typeface="+mn-cs"/>
              </a:rPr>
              <a:t>Cycle</a:t>
            </a:r>
            <a:endParaRPr kumimoji="0" lang="en-CH" altLang="en-CH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graphicFrame>
        <p:nvGraphicFramePr>
          <p:cNvPr id="183" name="Table 182">
            <a:extLst>
              <a:ext uri="{FF2B5EF4-FFF2-40B4-BE49-F238E27FC236}">
                <a16:creationId xmlns:a16="http://schemas.microsoft.com/office/drawing/2014/main" id="{EC8722A4-BC07-4377-AF70-204E93F2B8BB}"/>
              </a:ext>
            </a:extLst>
          </p:cNvPr>
          <p:cNvGraphicFramePr>
            <a:graphicFrameLocks noGrp="1"/>
          </p:cNvGraphicFramePr>
          <p:nvPr>
            <p:extLst/>
          </p:nvPr>
        </p:nvGraphicFramePr>
        <p:xfrm>
          <a:off x="221457" y="1347785"/>
          <a:ext cx="2013700" cy="1521295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468000">
                  <a:extLst>
                    <a:ext uri="{9D8B030D-6E8A-4147-A177-3AD203B41FA5}">
                      <a16:colId xmlns:a16="http://schemas.microsoft.com/office/drawing/2014/main" val="3682851229"/>
                    </a:ext>
                  </a:extLst>
                </a:gridCol>
                <a:gridCol w="792000">
                  <a:extLst>
                    <a:ext uri="{9D8B030D-6E8A-4147-A177-3AD203B41FA5}">
                      <a16:colId xmlns:a16="http://schemas.microsoft.com/office/drawing/2014/main" val="617141317"/>
                    </a:ext>
                  </a:extLst>
                </a:gridCol>
                <a:gridCol w="288000">
                  <a:extLst>
                    <a:ext uri="{9D8B030D-6E8A-4147-A177-3AD203B41FA5}">
                      <a16:colId xmlns:a16="http://schemas.microsoft.com/office/drawing/2014/main" val="1426253014"/>
                    </a:ext>
                  </a:extLst>
                </a:gridCol>
                <a:gridCol w="465700">
                  <a:extLst>
                    <a:ext uri="{9D8B030D-6E8A-4147-A177-3AD203B41FA5}">
                      <a16:colId xmlns:a16="http://schemas.microsoft.com/office/drawing/2014/main" val="3517611654"/>
                    </a:ext>
                  </a:extLst>
                </a:gridCol>
              </a:tblGrid>
              <a:tr h="171963"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MUL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R1, R2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  <a:sym typeface="Wingdings" panose="05000000000000000000" pitchFamily="2" charset="2"/>
                        </a:rPr>
                        <a:t>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R3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296241112"/>
                  </a:ext>
                </a:extLst>
              </a:tr>
              <a:tr h="274495"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ADD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R3, R4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  <a:sym typeface="Wingdings" panose="05000000000000000000" pitchFamily="2" charset="2"/>
                        </a:rPr>
                        <a:t>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R5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263739423"/>
                  </a:ext>
                </a:extLst>
              </a:tr>
              <a:tr h="216000"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ADD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R2, R6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  <a:sym typeface="Wingdings" panose="05000000000000000000" pitchFamily="2" charset="2"/>
                        </a:rPr>
                        <a:t>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R7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702113013"/>
                  </a:ext>
                </a:extLst>
              </a:tr>
              <a:tr h="216000"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ADD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R8, R9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  <a:sym typeface="Wingdings" panose="05000000000000000000" pitchFamily="2" charset="2"/>
                        </a:rPr>
                        <a:t>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R10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152265442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MUL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R7, R10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  <a:sym typeface="Wingdings" panose="05000000000000000000" pitchFamily="2" charset="2"/>
                        </a:rPr>
                        <a:t>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R11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4281479556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ADD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R5, R11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  <a:sym typeface="Wingdings" panose="05000000000000000000" pitchFamily="2" charset="2"/>
                        </a:rPr>
                        <a:t>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R5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928953267"/>
                  </a:ext>
                </a:extLst>
              </a:tr>
            </a:tbl>
          </a:graphicData>
        </a:graphic>
      </p:graphicFrame>
      <p:graphicFrame>
        <p:nvGraphicFramePr>
          <p:cNvPr id="184" name="Table 183">
            <a:extLst>
              <a:ext uri="{FF2B5EF4-FFF2-40B4-BE49-F238E27FC236}">
                <a16:creationId xmlns:a16="http://schemas.microsoft.com/office/drawing/2014/main" id="{7A2E9571-4F7F-4E45-9354-8C0E03B9BC15}"/>
              </a:ext>
            </a:extLst>
          </p:cNvPr>
          <p:cNvGraphicFramePr>
            <a:graphicFrameLocks noGrp="1"/>
          </p:cNvGraphicFramePr>
          <p:nvPr>
            <p:extLst/>
          </p:nvPr>
        </p:nvGraphicFramePr>
        <p:xfrm>
          <a:off x="2805320" y="3198590"/>
          <a:ext cx="2500215" cy="1512190"/>
        </p:xfrm>
        <a:graphic>
          <a:graphicData uri="http://schemas.openxmlformats.org/drawingml/2006/table">
            <a:tbl>
              <a:tblPr firstRow="1" bandRow="1"/>
              <a:tblGrid>
                <a:gridCol w="196215">
                  <a:extLst>
                    <a:ext uri="{9D8B030D-6E8A-4147-A177-3AD203B41FA5}">
                      <a16:colId xmlns:a16="http://schemas.microsoft.com/office/drawing/2014/main" val="1480437428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1920182586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3827485233"/>
                    </a:ext>
                  </a:extLst>
                </a:gridCol>
                <a:gridCol w="432000">
                  <a:extLst>
                    <a:ext uri="{9D8B030D-6E8A-4147-A177-3AD203B41FA5}">
                      <a16:colId xmlns:a16="http://schemas.microsoft.com/office/drawing/2014/main" val="1951423778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3246411041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66036803"/>
                    </a:ext>
                  </a:extLst>
                </a:gridCol>
                <a:gridCol w="432000">
                  <a:extLst>
                    <a:ext uri="{9D8B030D-6E8A-4147-A177-3AD203B41FA5}">
                      <a16:colId xmlns:a16="http://schemas.microsoft.com/office/drawing/2014/main" val="3471918201"/>
                    </a:ext>
                  </a:extLst>
                </a:gridCol>
              </a:tblGrid>
              <a:tr h="252095">
                <a:tc rowSpan="2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3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Source 1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 gridSpan="3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Source 2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50521989"/>
                  </a:ext>
                </a:extLst>
              </a:tr>
              <a:tr h="252095">
                <a:tc v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Tag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Value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Tag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Value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894671291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a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2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4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509852004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b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2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6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699116283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c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8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9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043214300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d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6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136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57415154"/>
                  </a:ext>
                </a:extLst>
              </a:tr>
            </a:tbl>
          </a:graphicData>
        </a:graphic>
      </p:graphicFrame>
      <p:graphicFrame>
        <p:nvGraphicFramePr>
          <p:cNvPr id="185" name="Table 184">
            <a:extLst>
              <a:ext uri="{FF2B5EF4-FFF2-40B4-BE49-F238E27FC236}">
                <a16:creationId xmlns:a16="http://schemas.microsoft.com/office/drawing/2014/main" id="{D0CE5D96-F39A-48B4-9926-7925B25BA378}"/>
              </a:ext>
            </a:extLst>
          </p:cNvPr>
          <p:cNvGraphicFramePr>
            <a:graphicFrameLocks noGrp="1"/>
          </p:cNvGraphicFramePr>
          <p:nvPr/>
        </p:nvGraphicFramePr>
        <p:xfrm>
          <a:off x="5860859" y="3198590"/>
          <a:ext cx="2500215" cy="1512190"/>
        </p:xfrm>
        <a:graphic>
          <a:graphicData uri="http://schemas.openxmlformats.org/drawingml/2006/table">
            <a:tbl>
              <a:tblPr firstRow="1" bandRow="1"/>
              <a:tblGrid>
                <a:gridCol w="196215">
                  <a:extLst>
                    <a:ext uri="{9D8B030D-6E8A-4147-A177-3AD203B41FA5}">
                      <a16:colId xmlns:a16="http://schemas.microsoft.com/office/drawing/2014/main" val="1480437428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1920182586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3827485233"/>
                    </a:ext>
                  </a:extLst>
                </a:gridCol>
                <a:gridCol w="432000">
                  <a:extLst>
                    <a:ext uri="{9D8B030D-6E8A-4147-A177-3AD203B41FA5}">
                      <a16:colId xmlns:a16="http://schemas.microsoft.com/office/drawing/2014/main" val="1951423778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3246411041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66036803"/>
                    </a:ext>
                  </a:extLst>
                </a:gridCol>
                <a:gridCol w="432000">
                  <a:extLst>
                    <a:ext uri="{9D8B030D-6E8A-4147-A177-3AD203B41FA5}">
                      <a16:colId xmlns:a16="http://schemas.microsoft.com/office/drawing/2014/main" val="3471918201"/>
                    </a:ext>
                  </a:extLst>
                </a:gridCol>
              </a:tblGrid>
              <a:tr h="252095">
                <a:tc rowSpan="2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3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Source 1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 gridSpan="3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Source 2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50521989"/>
                  </a:ext>
                </a:extLst>
              </a:tr>
              <a:tr h="252095">
                <a:tc v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Tag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Value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Tag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Value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894671291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x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2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509852004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y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8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17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99116283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z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043214300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t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857415154"/>
                  </a:ext>
                </a:extLst>
              </a:tr>
            </a:tbl>
          </a:graphicData>
        </a:graphic>
      </p:graphicFrame>
      <p:graphicFrame>
        <p:nvGraphicFramePr>
          <p:cNvPr id="187" name="Table 186">
            <a:extLst>
              <a:ext uri="{FF2B5EF4-FFF2-40B4-BE49-F238E27FC236}">
                <a16:creationId xmlns:a16="http://schemas.microsoft.com/office/drawing/2014/main" id="{F95AF350-D047-475D-8530-C6DB73D4560F}"/>
              </a:ext>
            </a:extLst>
          </p:cNvPr>
          <p:cNvGraphicFramePr>
            <a:graphicFrameLocks noGrp="1"/>
          </p:cNvGraphicFramePr>
          <p:nvPr>
            <p:extLst/>
          </p:nvPr>
        </p:nvGraphicFramePr>
        <p:xfrm>
          <a:off x="228600" y="3060460"/>
          <a:ext cx="2021396" cy="302400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87197">
                  <a:extLst>
                    <a:ext uri="{9D8B030D-6E8A-4147-A177-3AD203B41FA5}">
                      <a16:colId xmlns:a16="http://schemas.microsoft.com/office/drawing/2014/main" val="178228208"/>
                    </a:ext>
                  </a:extLst>
                </a:gridCol>
                <a:gridCol w="456057">
                  <a:extLst>
                    <a:ext uri="{9D8B030D-6E8A-4147-A177-3AD203B41FA5}">
                      <a16:colId xmlns:a16="http://schemas.microsoft.com/office/drawing/2014/main" val="514640341"/>
                    </a:ext>
                  </a:extLst>
                </a:gridCol>
                <a:gridCol w="374587">
                  <a:extLst>
                    <a:ext uri="{9D8B030D-6E8A-4147-A177-3AD203B41FA5}">
                      <a16:colId xmlns:a16="http://schemas.microsoft.com/office/drawing/2014/main" val="3807375684"/>
                    </a:ext>
                  </a:extLst>
                </a:gridCol>
                <a:gridCol w="503555">
                  <a:extLst>
                    <a:ext uri="{9D8B030D-6E8A-4147-A177-3AD203B41FA5}">
                      <a16:colId xmlns:a16="http://schemas.microsoft.com/office/drawing/2014/main" val="3476052078"/>
                    </a:ext>
                  </a:extLst>
                </a:gridCol>
              </a:tblGrid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200" b="0" dirty="0"/>
                        <a:t>Register</a:t>
                      </a:r>
                      <a:endParaRPr lang="en-CH" sz="1200" b="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0" dirty="0"/>
                        <a:t>Valid</a:t>
                      </a:r>
                      <a:endParaRPr lang="en-CH" sz="1200" b="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0" dirty="0"/>
                        <a:t>Tag</a:t>
                      </a:r>
                      <a:endParaRPr lang="en-CH" sz="1200" b="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0" dirty="0"/>
                        <a:t>Value</a:t>
                      </a:r>
                      <a:endParaRPr lang="en-CH" sz="1200" b="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1985566395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2667566001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R2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2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1971707030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R3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2</a:t>
                      </a:r>
                      <a:endParaRPr lang="en-CH" sz="11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45720" marR="45720" marT="0" marB="0" anchor="ctr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08806874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R4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4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806243909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R5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0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d</a:t>
                      </a:r>
                      <a:endParaRPr lang="en-CH" sz="1100" dirty="0"/>
                    </a:p>
                  </a:txBody>
                  <a:tcPr marL="45720" marR="45720" marT="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29961605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R6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6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1165326860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R7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8</a:t>
                      </a:r>
                      <a:endParaRPr lang="en-CH" sz="1100" dirty="0"/>
                    </a:p>
                  </a:txBody>
                  <a:tcPr marL="45720" marR="45720" marT="0" marB="0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053840681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R8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8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3714141881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R9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9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2696080266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R10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17</a:t>
                      </a:r>
                      <a:endParaRPr lang="en-CH" sz="1100" dirty="0"/>
                    </a:p>
                  </a:txBody>
                  <a:tcPr marL="45720" marR="45720" marT="0" marB="0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71106818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R11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136</a:t>
                      </a:r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97808428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40242070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6" grpId="0" animBg="1"/>
    </p:bld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6" name="Rectangle 185">
            <a:extLst>
              <a:ext uri="{FF2B5EF4-FFF2-40B4-BE49-F238E27FC236}">
                <a16:creationId xmlns:a16="http://schemas.microsoft.com/office/drawing/2014/main" id="{E9DB4282-DC0A-4AC3-8367-3D0343357A2E}"/>
              </a:ext>
            </a:extLst>
          </p:cNvPr>
          <p:cNvSpPr/>
          <p:nvPr/>
        </p:nvSpPr>
        <p:spPr bwMode="auto">
          <a:xfrm>
            <a:off x="7569747" y="951055"/>
            <a:ext cx="331200" cy="1918024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H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509FDBD3-8031-42D6-80CF-FE05E4EEB4F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28600" y="152400"/>
            <a:ext cx="8610600" cy="1066800"/>
          </a:xfrm>
        </p:spPr>
        <p:txBody>
          <a:bodyPr/>
          <a:lstStyle/>
          <a:p>
            <a:r>
              <a:rPr lang="en-US" dirty="0"/>
              <a:t>Cycle 17</a:t>
            </a:r>
            <a:endParaRPr lang="en-CH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2ABBFAF7-D375-4D96-BA5E-AF0327B95852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F4A640EF-F0E2-4E49-9455-7E266BCEBB78}" type="slidenum">
              <a:rPr kumimoji="0" lang="en-US" altLang="en-US" sz="16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aramond" panose="02020404030301010803" pitchFamily="18" charset="0"/>
                <a:ea typeface="ＭＳ Ｐゴシック" panose="020B0600070205080204" pitchFamily="34" charset="-128"/>
                <a:cs typeface="Arial" panose="020B0604020202020204" pitchFamily="34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28</a:t>
            </a:fld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aramond" panose="02020404030301010803" pitchFamily="18" charset="0"/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  <p:grpSp>
        <p:nvGrpSpPr>
          <p:cNvPr id="19" name="Group 18">
            <a:extLst>
              <a:ext uri="{FF2B5EF4-FFF2-40B4-BE49-F238E27FC236}">
                <a16:creationId xmlns:a16="http://schemas.microsoft.com/office/drawing/2014/main" id="{A4AA7E21-7B39-4D87-8095-EBAAA1B5887A}"/>
              </a:ext>
            </a:extLst>
          </p:cNvPr>
          <p:cNvGrpSpPr/>
          <p:nvPr/>
        </p:nvGrpSpPr>
        <p:grpSpPr>
          <a:xfrm>
            <a:off x="3398728" y="4989344"/>
            <a:ext cx="1449705" cy="798651"/>
            <a:chOff x="6998109" y="2092803"/>
            <a:chExt cx="3805084" cy="2096244"/>
          </a:xfrm>
        </p:grpSpPr>
        <p:sp>
          <p:nvSpPr>
            <p:cNvPr id="20" name="Flowchart: Manual Operation 19">
              <a:extLst>
                <a:ext uri="{FF2B5EF4-FFF2-40B4-BE49-F238E27FC236}">
                  <a16:creationId xmlns:a16="http://schemas.microsoft.com/office/drawing/2014/main" id="{D9788A89-F980-424B-B3EA-FD96B8BD3A8E}"/>
                </a:ext>
              </a:extLst>
            </p:cNvPr>
            <p:cNvSpPr/>
            <p:nvPr/>
          </p:nvSpPr>
          <p:spPr>
            <a:xfrm>
              <a:off x="6998109" y="2573594"/>
              <a:ext cx="3805084" cy="1143000"/>
            </a:xfrm>
            <a:prstGeom prst="flowChartManualOperation">
              <a:avLst/>
            </a:prstGeom>
            <a:ln w="12700"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/>
                  <a:ea typeface="+mn-ea"/>
                  <a:cs typeface="+mn-cs"/>
                </a:rPr>
                <a:t>+</a:t>
              </a:r>
              <a:endParaRPr kumimoji="0" lang="en-CH" sz="2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/>
                <a:ea typeface="+mn-ea"/>
                <a:cs typeface="+mn-cs"/>
              </a:endParaRPr>
            </a:p>
          </p:txBody>
        </p:sp>
        <p:cxnSp>
          <p:nvCxnSpPr>
            <p:cNvPr id="21" name="Straight Connector 20">
              <a:extLst>
                <a:ext uri="{FF2B5EF4-FFF2-40B4-BE49-F238E27FC236}">
                  <a16:creationId xmlns:a16="http://schemas.microsoft.com/office/drawing/2014/main" id="{A11E8E30-D2BE-4453-842F-BFE9A1A107DA}"/>
                </a:ext>
              </a:extLst>
            </p:cNvPr>
            <p:cNvCxnSpPr>
              <a:cxnSpLocks/>
            </p:cNvCxnSpPr>
            <p:nvPr/>
          </p:nvCxnSpPr>
          <p:spPr>
            <a:xfrm>
              <a:off x="8329141" y="3716595"/>
              <a:ext cx="0" cy="472452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" name="Straight Connector 21">
              <a:extLst>
                <a:ext uri="{FF2B5EF4-FFF2-40B4-BE49-F238E27FC236}">
                  <a16:creationId xmlns:a16="http://schemas.microsoft.com/office/drawing/2014/main" id="{1F9DD9CB-A55D-427D-99E0-64627FC8AE38}"/>
                </a:ext>
              </a:extLst>
            </p:cNvPr>
            <p:cNvCxnSpPr>
              <a:cxnSpLocks/>
            </p:cNvCxnSpPr>
            <p:nvPr/>
          </p:nvCxnSpPr>
          <p:spPr>
            <a:xfrm>
              <a:off x="9473166" y="3716595"/>
              <a:ext cx="0" cy="472452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" name="Straight Connector 22">
              <a:extLst>
                <a:ext uri="{FF2B5EF4-FFF2-40B4-BE49-F238E27FC236}">
                  <a16:creationId xmlns:a16="http://schemas.microsoft.com/office/drawing/2014/main" id="{7ECA4318-6D66-4D09-AE89-D97B30539D8A}"/>
                </a:ext>
              </a:extLst>
            </p:cNvPr>
            <p:cNvCxnSpPr>
              <a:cxnSpLocks/>
            </p:cNvCxnSpPr>
            <p:nvPr/>
          </p:nvCxnSpPr>
          <p:spPr>
            <a:xfrm>
              <a:off x="7768703" y="2092803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" name="Straight Connector 23">
              <a:extLst>
                <a:ext uri="{FF2B5EF4-FFF2-40B4-BE49-F238E27FC236}">
                  <a16:creationId xmlns:a16="http://schemas.microsoft.com/office/drawing/2014/main" id="{5A79CD7C-A37E-433C-B255-46FD6FEBCF89}"/>
                </a:ext>
              </a:extLst>
            </p:cNvPr>
            <p:cNvCxnSpPr>
              <a:cxnSpLocks/>
            </p:cNvCxnSpPr>
            <p:nvPr/>
          </p:nvCxnSpPr>
          <p:spPr>
            <a:xfrm>
              <a:off x="10017832" y="2092803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" name="Straight Connector 24">
              <a:extLst>
                <a:ext uri="{FF2B5EF4-FFF2-40B4-BE49-F238E27FC236}">
                  <a16:creationId xmlns:a16="http://schemas.microsoft.com/office/drawing/2014/main" id="{A584043F-213C-4FA2-A503-A68507FB5934}"/>
                </a:ext>
              </a:extLst>
            </p:cNvPr>
            <p:cNvCxnSpPr>
              <a:cxnSpLocks/>
            </p:cNvCxnSpPr>
            <p:nvPr/>
          </p:nvCxnSpPr>
          <p:spPr>
            <a:xfrm>
              <a:off x="8911705" y="2092803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6" name="Group 25">
            <a:extLst>
              <a:ext uri="{FF2B5EF4-FFF2-40B4-BE49-F238E27FC236}">
                <a16:creationId xmlns:a16="http://schemas.microsoft.com/office/drawing/2014/main" id="{AAB88D05-5CA0-48B4-9863-D2A4299DDDA4}"/>
              </a:ext>
            </a:extLst>
          </p:cNvPr>
          <p:cNvGrpSpPr/>
          <p:nvPr/>
        </p:nvGrpSpPr>
        <p:grpSpPr>
          <a:xfrm>
            <a:off x="6477000" y="4989344"/>
            <a:ext cx="1449705" cy="795474"/>
            <a:chOff x="6998109" y="2101142"/>
            <a:chExt cx="3805084" cy="2087904"/>
          </a:xfrm>
        </p:grpSpPr>
        <p:sp>
          <p:nvSpPr>
            <p:cNvPr id="27" name="Flowchart: Manual Operation 26">
              <a:extLst>
                <a:ext uri="{FF2B5EF4-FFF2-40B4-BE49-F238E27FC236}">
                  <a16:creationId xmlns:a16="http://schemas.microsoft.com/office/drawing/2014/main" id="{697BEE34-7099-4A97-B1AC-C9CE1D11B917}"/>
                </a:ext>
              </a:extLst>
            </p:cNvPr>
            <p:cNvSpPr/>
            <p:nvPr/>
          </p:nvSpPr>
          <p:spPr>
            <a:xfrm>
              <a:off x="6998109" y="2573594"/>
              <a:ext cx="3805084" cy="1143000"/>
            </a:xfrm>
            <a:prstGeom prst="flowChartManualOperation">
              <a:avLst/>
            </a:prstGeom>
            <a:ln w="12700"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H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/>
                  <a:ea typeface="+mn-ea"/>
                  <a:cs typeface="+mn-cs"/>
                </a:rPr>
                <a:t>∗</a:t>
              </a:r>
            </a:p>
          </p:txBody>
        </p:sp>
        <p:cxnSp>
          <p:nvCxnSpPr>
            <p:cNvPr id="28" name="Straight Connector 27">
              <a:extLst>
                <a:ext uri="{FF2B5EF4-FFF2-40B4-BE49-F238E27FC236}">
                  <a16:creationId xmlns:a16="http://schemas.microsoft.com/office/drawing/2014/main" id="{EA4EB639-D558-45E4-9466-BDE2F8372937}"/>
                </a:ext>
              </a:extLst>
            </p:cNvPr>
            <p:cNvCxnSpPr>
              <a:cxnSpLocks/>
            </p:cNvCxnSpPr>
            <p:nvPr/>
          </p:nvCxnSpPr>
          <p:spPr>
            <a:xfrm>
              <a:off x="8329141" y="3716595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" name="Straight Connector 28">
              <a:extLst>
                <a:ext uri="{FF2B5EF4-FFF2-40B4-BE49-F238E27FC236}">
                  <a16:creationId xmlns:a16="http://schemas.microsoft.com/office/drawing/2014/main" id="{E5582676-F310-42D3-80E5-0D91022531B7}"/>
                </a:ext>
              </a:extLst>
            </p:cNvPr>
            <p:cNvCxnSpPr>
              <a:cxnSpLocks/>
            </p:cNvCxnSpPr>
            <p:nvPr/>
          </p:nvCxnSpPr>
          <p:spPr>
            <a:xfrm>
              <a:off x="9473166" y="3716595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" name="Straight Connector 29">
              <a:extLst>
                <a:ext uri="{FF2B5EF4-FFF2-40B4-BE49-F238E27FC236}">
                  <a16:creationId xmlns:a16="http://schemas.microsoft.com/office/drawing/2014/main" id="{93D48D83-B4BE-48B5-9027-5A30266F2B1B}"/>
                </a:ext>
              </a:extLst>
            </p:cNvPr>
            <p:cNvCxnSpPr>
              <a:cxnSpLocks/>
            </p:cNvCxnSpPr>
            <p:nvPr/>
          </p:nvCxnSpPr>
          <p:spPr>
            <a:xfrm>
              <a:off x="7768703" y="2101142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" name="Straight Connector 30">
              <a:extLst>
                <a:ext uri="{FF2B5EF4-FFF2-40B4-BE49-F238E27FC236}">
                  <a16:creationId xmlns:a16="http://schemas.microsoft.com/office/drawing/2014/main" id="{4194A397-3F5E-43B7-A316-493D0DF44868}"/>
                </a:ext>
              </a:extLst>
            </p:cNvPr>
            <p:cNvCxnSpPr>
              <a:cxnSpLocks/>
            </p:cNvCxnSpPr>
            <p:nvPr/>
          </p:nvCxnSpPr>
          <p:spPr>
            <a:xfrm>
              <a:off x="10017832" y="2101142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" name="Straight Connector 31">
              <a:extLst>
                <a:ext uri="{FF2B5EF4-FFF2-40B4-BE49-F238E27FC236}">
                  <a16:creationId xmlns:a16="http://schemas.microsoft.com/office/drawing/2014/main" id="{455A5D3E-8DEE-420C-BF49-4FDB538C5A67}"/>
                </a:ext>
              </a:extLst>
            </p:cNvPr>
            <p:cNvCxnSpPr>
              <a:cxnSpLocks/>
            </p:cNvCxnSpPr>
            <p:nvPr/>
          </p:nvCxnSpPr>
          <p:spPr>
            <a:xfrm>
              <a:off x="8911705" y="2101142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54" name="Group 253">
            <a:extLst>
              <a:ext uri="{FF2B5EF4-FFF2-40B4-BE49-F238E27FC236}">
                <a16:creationId xmlns:a16="http://schemas.microsoft.com/office/drawing/2014/main" id="{276969E8-E24A-4CDB-9F86-CEEF4ABAE5A4}"/>
              </a:ext>
            </a:extLst>
          </p:cNvPr>
          <p:cNvGrpSpPr/>
          <p:nvPr/>
        </p:nvGrpSpPr>
        <p:grpSpPr>
          <a:xfrm>
            <a:off x="7568485" y="1004738"/>
            <a:ext cx="331200" cy="1835117"/>
            <a:chOff x="5410200" y="1004738"/>
            <a:chExt cx="331200" cy="1835117"/>
          </a:xfrm>
        </p:grpSpPr>
        <p:sp>
          <p:nvSpPr>
            <p:cNvPr id="255" name="Rectangle 48">
              <a:extLst>
                <a:ext uri="{FF2B5EF4-FFF2-40B4-BE49-F238E27FC236}">
                  <a16:creationId xmlns:a16="http://schemas.microsoft.com/office/drawing/2014/main" id="{B9654CA4-F258-4005-B6B5-32B83A62DB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56" name="Rectangle 29">
              <a:extLst>
                <a:ext uri="{FF2B5EF4-FFF2-40B4-BE49-F238E27FC236}">
                  <a16:creationId xmlns:a16="http://schemas.microsoft.com/office/drawing/2014/main" id="{484A9C9B-375C-4D92-996D-11924746A0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17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57" name="Rectangle 48">
              <a:extLst>
                <a:ext uri="{FF2B5EF4-FFF2-40B4-BE49-F238E27FC236}">
                  <a16:creationId xmlns:a16="http://schemas.microsoft.com/office/drawing/2014/main" id="{3C6016FE-006B-4737-BAF2-B64C9427B0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58" name="Rectangle 48">
              <a:extLst>
                <a:ext uri="{FF2B5EF4-FFF2-40B4-BE49-F238E27FC236}">
                  <a16:creationId xmlns:a16="http://schemas.microsoft.com/office/drawing/2014/main" id="{B1E0CCD6-83CA-41DB-AC5E-DA25B9B6FF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59" name="Rectangle 48">
              <a:extLst>
                <a:ext uri="{FF2B5EF4-FFF2-40B4-BE49-F238E27FC236}">
                  <a16:creationId xmlns:a16="http://schemas.microsoft.com/office/drawing/2014/main" id="{C542D25B-7B89-4541-8ACC-DFC5D16C0B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60" name="Rectangle 48">
              <a:extLst>
                <a:ext uri="{FF2B5EF4-FFF2-40B4-BE49-F238E27FC236}">
                  <a16:creationId xmlns:a16="http://schemas.microsoft.com/office/drawing/2014/main" id="{6C876D25-E821-4675-BFEA-652DB5C222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61" name="Rectangle 48">
              <a:extLst>
                <a:ext uri="{FF2B5EF4-FFF2-40B4-BE49-F238E27FC236}">
                  <a16:creationId xmlns:a16="http://schemas.microsoft.com/office/drawing/2014/main" id="{6FD805B3-F5C1-48A3-ABDE-7455BA2A67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2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262" name="Group 261">
            <a:extLst>
              <a:ext uri="{FF2B5EF4-FFF2-40B4-BE49-F238E27FC236}">
                <a16:creationId xmlns:a16="http://schemas.microsoft.com/office/drawing/2014/main" id="{685051EA-E584-479B-8421-12ED79A3B15F}"/>
              </a:ext>
            </a:extLst>
          </p:cNvPr>
          <p:cNvGrpSpPr/>
          <p:nvPr/>
        </p:nvGrpSpPr>
        <p:grpSpPr>
          <a:xfrm>
            <a:off x="7237013" y="1004738"/>
            <a:ext cx="331200" cy="1835117"/>
            <a:chOff x="5410200" y="1004738"/>
            <a:chExt cx="331200" cy="1835117"/>
          </a:xfrm>
        </p:grpSpPr>
        <p:sp>
          <p:nvSpPr>
            <p:cNvPr id="263" name="Rectangle 48">
              <a:extLst>
                <a:ext uri="{FF2B5EF4-FFF2-40B4-BE49-F238E27FC236}">
                  <a16:creationId xmlns:a16="http://schemas.microsoft.com/office/drawing/2014/main" id="{AB23DB32-B70C-4C48-BC13-EA434A448C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64" name="Rectangle 29">
              <a:extLst>
                <a:ext uri="{FF2B5EF4-FFF2-40B4-BE49-F238E27FC236}">
                  <a16:creationId xmlns:a16="http://schemas.microsoft.com/office/drawing/2014/main" id="{481031D3-6E36-4546-A6EB-80FEA24EDE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16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65" name="Rectangle 48">
              <a:extLst>
                <a:ext uri="{FF2B5EF4-FFF2-40B4-BE49-F238E27FC236}">
                  <a16:creationId xmlns:a16="http://schemas.microsoft.com/office/drawing/2014/main" id="{FD3BF414-EEAF-4B8C-8125-81CE93866C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66" name="Rectangle 48">
              <a:extLst>
                <a:ext uri="{FF2B5EF4-FFF2-40B4-BE49-F238E27FC236}">
                  <a16:creationId xmlns:a16="http://schemas.microsoft.com/office/drawing/2014/main" id="{18BA4F4B-0073-4549-B316-85BA78249F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67" name="Rectangle 48">
              <a:extLst>
                <a:ext uri="{FF2B5EF4-FFF2-40B4-BE49-F238E27FC236}">
                  <a16:creationId xmlns:a16="http://schemas.microsoft.com/office/drawing/2014/main" id="{E53E7982-3857-4FEC-BD29-866D3E583E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68" name="Rectangle 48">
              <a:extLst>
                <a:ext uri="{FF2B5EF4-FFF2-40B4-BE49-F238E27FC236}">
                  <a16:creationId xmlns:a16="http://schemas.microsoft.com/office/drawing/2014/main" id="{2A9B3870-DF7E-428F-B4BA-4F0A980BBC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H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W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69" name="Rectangle 48">
              <a:extLst>
                <a:ext uri="{FF2B5EF4-FFF2-40B4-BE49-F238E27FC236}">
                  <a16:creationId xmlns:a16="http://schemas.microsoft.com/office/drawing/2014/main" id="{E8A2B652-28F6-411D-A183-94FFD516ED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1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270" name="Group 269">
            <a:extLst>
              <a:ext uri="{FF2B5EF4-FFF2-40B4-BE49-F238E27FC236}">
                <a16:creationId xmlns:a16="http://schemas.microsoft.com/office/drawing/2014/main" id="{A0F6EA19-66FA-4C60-BB94-23B75F1768F3}"/>
              </a:ext>
            </a:extLst>
          </p:cNvPr>
          <p:cNvGrpSpPr/>
          <p:nvPr/>
        </p:nvGrpSpPr>
        <p:grpSpPr>
          <a:xfrm>
            <a:off x="6905543" y="1004738"/>
            <a:ext cx="331200" cy="1835117"/>
            <a:chOff x="5410200" y="1004738"/>
            <a:chExt cx="331200" cy="1835117"/>
          </a:xfrm>
        </p:grpSpPr>
        <p:sp>
          <p:nvSpPr>
            <p:cNvPr id="271" name="Rectangle 48">
              <a:extLst>
                <a:ext uri="{FF2B5EF4-FFF2-40B4-BE49-F238E27FC236}">
                  <a16:creationId xmlns:a16="http://schemas.microsoft.com/office/drawing/2014/main" id="{7A811C06-55FF-41B5-BA5F-B63B54884C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72" name="Rectangle 29">
              <a:extLst>
                <a:ext uri="{FF2B5EF4-FFF2-40B4-BE49-F238E27FC236}">
                  <a16:creationId xmlns:a16="http://schemas.microsoft.com/office/drawing/2014/main" id="{D072DCC5-89A9-400F-83E6-8595CF4DAE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15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73" name="Rectangle 48">
              <a:extLst>
                <a:ext uri="{FF2B5EF4-FFF2-40B4-BE49-F238E27FC236}">
                  <a16:creationId xmlns:a16="http://schemas.microsoft.com/office/drawing/2014/main" id="{34B1D05F-38BC-430C-8C2C-08AA639009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74" name="Rectangle 48">
              <a:extLst>
                <a:ext uri="{FF2B5EF4-FFF2-40B4-BE49-F238E27FC236}">
                  <a16:creationId xmlns:a16="http://schemas.microsoft.com/office/drawing/2014/main" id="{BD12DA74-A010-40AD-8ECF-80CDDDD71B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75" name="Rectangle 48">
              <a:extLst>
                <a:ext uri="{FF2B5EF4-FFF2-40B4-BE49-F238E27FC236}">
                  <a16:creationId xmlns:a16="http://schemas.microsoft.com/office/drawing/2014/main" id="{EB0EA52A-BF66-4308-91D8-FAF9ABD566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76" name="Rectangle 48">
              <a:extLst>
                <a:ext uri="{FF2B5EF4-FFF2-40B4-BE49-F238E27FC236}">
                  <a16:creationId xmlns:a16="http://schemas.microsoft.com/office/drawing/2014/main" id="{9B9978AE-5DA8-4162-9230-87C9D064D8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6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77" name="Rectangle 48">
              <a:extLst>
                <a:ext uri="{FF2B5EF4-FFF2-40B4-BE49-F238E27FC236}">
                  <a16:creationId xmlns:a16="http://schemas.microsoft.com/office/drawing/2014/main" id="{E8C34CEE-5C20-4A89-BE20-41895F8A54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278" name="Group 277">
            <a:extLst>
              <a:ext uri="{FF2B5EF4-FFF2-40B4-BE49-F238E27FC236}">
                <a16:creationId xmlns:a16="http://schemas.microsoft.com/office/drawing/2014/main" id="{5698C659-FC69-4472-A0AD-30DE76AC044C}"/>
              </a:ext>
            </a:extLst>
          </p:cNvPr>
          <p:cNvGrpSpPr/>
          <p:nvPr/>
        </p:nvGrpSpPr>
        <p:grpSpPr>
          <a:xfrm>
            <a:off x="6570265" y="1004738"/>
            <a:ext cx="331200" cy="1835117"/>
            <a:chOff x="5410200" y="1004738"/>
            <a:chExt cx="331200" cy="1835117"/>
          </a:xfrm>
        </p:grpSpPr>
        <p:sp>
          <p:nvSpPr>
            <p:cNvPr id="279" name="Rectangle 48">
              <a:extLst>
                <a:ext uri="{FF2B5EF4-FFF2-40B4-BE49-F238E27FC236}">
                  <a16:creationId xmlns:a16="http://schemas.microsoft.com/office/drawing/2014/main" id="{402F7A8A-D3AE-43BB-B5B5-D42BB07E87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80" name="Rectangle 29">
              <a:extLst>
                <a:ext uri="{FF2B5EF4-FFF2-40B4-BE49-F238E27FC236}">
                  <a16:creationId xmlns:a16="http://schemas.microsoft.com/office/drawing/2014/main" id="{EE6BE9AF-CB32-4CB9-B8CA-7534B26133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14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81" name="Rectangle 48">
              <a:extLst>
                <a:ext uri="{FF2B5EF4-FFF2-40B4-BE49-F238E27FC236}">
                  <a16:creationId xmlns:a16="http://schemas.microsoft.com/office/drawing/2014/main" id="{B3F88A7C-2325-45EA-AC9B-28C19DD974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82" name="Rectangle 48">
              <a:extLst>
                <a:ext uri="{FF2B5EF4-FFF2-40B4-BE49-F238E27FC236}">
                  <a16:creationId xmlns:a16="http://schemas.microsoft.com/office/drawing/2014/main" id="{E30206CD-7B5E-4C2B-BB92-A1BF62556C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83" name="Rectangle 48">
              <a:extLst>
                <a:ext uri="{FF2B5EF4-FFF2-40B4-BE49-F238E27FC236}">
                  <a16:creationId xmlns:a16="http://schemas.microsoft.com/office/drawing/2014/main" id="{6148EFDA-A3DF-45A3-8BA4-CB187A8F4E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84" name="Rectangle 48">
              <a:extLst>
                <a:ext uri="{FF2B5EF4-FFF2-40B4-BE49-F238E27FC236}">
                  <a16:creationId xmlns:a16="http://schemas.microsoft.com/office/drawing/2014/main" id="{55512E09-19DB-41CE-9844-34E9AC22BF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5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85" name="Rectangle 48">
              <a:extLst>
                <a:ext uri="{FF2B5EF4-FFF2-40B4-BE49-F238E27FC236}">
                  <a16:creationId xmlns:a16="http://schemas.microsoft.com/office/drawing/2014/main" id="{25BE0B7F-5534-4A20-93D3-5D074BCEE8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286" name="Group 285">
            <a:extLst>
              <a:ext uri="{FF2B5EF4-FFF2-40B4-BE49-F238E27FC236}">
                <a16:creationId xmlns:a16="http://schemas.microsoft.com/office/drawing/2014/main" id="{51307670-AF54-48DA-B9AE-F822F05B9BA8}"/>
              </a:ext>
            </a:extLst>
          </p:cNvPr>
          <p:cNvGrpSpPr/>
          <p:nvPr/>
        </p:nvGrpSpPr>
        <p:grpSpPr>
          <a:xfrm>
            <a:off x="6238795" y="1004738"/>
            <a:ext cx="331200" cy="1835117"/>
            <a:chOff x="5410200" y="1004738"/>
            <a:chExt cx="331200" cy="1835117"/>
          </a:xfrm>
        </p:grpSpPr>
        <p:sp>
          <p:nvSpPr>
            <p:cNvPr id="287" name="Rectangle 48">
              <a:extLst>
                <a:ext uri="{FF2B5EF4-FFF2-40B4-BE49-F238E27FC236}">
                  <a16:creationId xmlns:a16="http://schemas.microsoft.com/office/drawing/2014/main" id="{302CDFE7-A71B-467E-94B5-2D6B7B435E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88" name="Rectangle 29">
              <a:extLst>
                <a:ext uri="{FF2B5EF4-FFF2-40B4-BE49-F238E27FC236}">
                  <a16:creationId xmlns:a16="http://schemas.microsoft.com/office/drawing/2014/main" id="{5F96CA0A-EEB8-4594-99F3-8884016D23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13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89" name="Rectangle 48">
              <a:extLst>
                <a:ext uri="{FF2B5EF4-FFF2-40B4-BE49-F238E27FC236}">
                  <a16:creationId xmlns:a16="http://schemas.microsoft.com/office/drawing/2014/main" id="{D8C7E579-212F-44B7-967E-8002321C63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H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W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90" name="Rectangle 48">
              <a:extLst>
                <a:ext uri="{FF2B5EF4-FFF2-40B4-BE49-F238E27FC236}">
                  <a16:creationId xmlns:a16="http://schemas.microsoft.com/office/drawing/2014/main" id="{D41978D9-B193-41DD-BF65-F884F077A3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91" name="Rectangle 48">
              <a:extLst>
                <a:ext uri="{FF2B5EF4-FFF2-40B4-BE49-F238E27FC236}">
                  <a16:creationId xmlns:a16="http://schemas.microsoft.com/office/drawing/2014/main" id="{C9BBD56B-78A0-44A3-AA51-0C2330DCEA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92" name="Rectangle 48">
              <a:extLst>
                <a:ext uri="{FF2B5EF4-FFF2-40B4-BE49-F238E27FC236}">
                  <a16:creationId xmlns:a16="http://schemas.microsoft.com/office/drawing/2014/main" id="{407877B4-86A7-4266-9713-9221448926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4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93" name="Rectangle 48">
              <a:extLst>
                <a:ext uri="{FF2B5EF4-FFF2-40B4-BE49-F238E27FC236}">
                  <a16:creationId xmlns:a16="http://schemas.microsoft.com/office/drawing/2014/main" id="{E78044AB-50A1-4E6E-9E4B-B60273C570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294" name="Group 293">
            <a:extLst>
              <a:ext uri="{FF2B5EF4-FFF2-40B4-BE49-F238E27FC236}">
                <a16:creationId xmlns:a16="http://schemas.microsoft.com/office/drawing/2014/main" id="{062D036E-F075-496A-A2B7-D5ECB0A3D250}"/>
              </a:ext>
            </a:extLst>
          </p:cNvPr>
          <p:cNvGrpSpPr/>
          <p:nvPr/>
        </p:nvGrpSpPr>
        <p:grpSpPr>
          <a:xfrm>
            <a:off x="5906053" y="1004738"/>
            <a:ext cx="331200" cy="1835117"/>
            <a:chOff x="5410200" y="1004738"/>
            <a:chExt cx="331200" cy="1835117"/>
          </a:xfrm>
        </p:grpSpPr>
        <p:sp>
          <p:nvSpPr>
            <p:cNvPr id="295" name="Rectangle 48">
              <a:extLst>
                <a:ext uri="{FF2B5EF4-FFF2-40B4-BE49-F238E27FC236}">
                  <a16:creationId xmlns:a16="http://schemas.microsoft.com/office/drawing/2014/main" id="{F65421D9-8B0A-424A-89B0-AD5D741C6D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96" name="Rectangle 29">
              <a:extLst>
                <a:ext uri="{FF2B5EF4-FFF2-40B4-BE49-F238E27FC236}">
                  <a16:creationId xmlns:a16="http://schemas.microsoft.com/office/drawing/2014/main" id="{E57C3B8C-5E0B-4C5B-9680-5C95287B63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12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97" name="Rectangle 48">
              <a:extLst>
                <a:ext uri="{FF2B5EF4-FFF2-40B4-BE49-F238E27FC236}">
                  <a16:creationId xmlns:a16="http://schemas.microsoft.com/office/drawing/2014/main" id="{97FD98C7-8BD3-4949-AE2C-9702EF4342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4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98" name="Rectangle 48">
              <a:extLst>
                <a:ext uri="{FF2B5EF4-FFF2-40B4-BE49-F238E27FC236}">
                  <a16:creationId xmlns:a16="http://schemas.microsoft.com/office/drawing/2014/main" id="{4E89CF3D-5E66-4CAB-A515-FB26E67D45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99" name="Rectangle 48">
              <a:extLst>
                <a:ext uri="{FF2B5EF4-FFF2-40B4-BE49-F238E27FC236}">
                  <a16:creationId xmlns:a16="http://schemas.microsoft.com/office/drawing/2014/main" id="{3C459CAA-ED04-46D8-9E2D-1DC7D2468D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00" name="Rectangle 48">
              <a:extLst>
                <a:ext uri="{FF2B5EF4-FFF2-40B4-BE49-F238E27FC236}">
                  <a16:creationId xmlns:a16="http://schemas.microsoft.com/office/drawing/2014/main" id="{8065915C-C9FA-439F-9F42-8E14F37434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3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01" name="Rectangle 48">
              <a:extLst>
                <a:ext uri="{FF2B5EF4-FFF2-40B4-BE49-F238E27FC236}">
                  <a16:creationId xmlns:a16="http://schemas.microsoft.com/office/drawing/2014/main" id="{C72E49F6-5808-422A-9D40-8CC2F6FBC8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302" name="Group 301">
            <a:extLst>
              <a:ext uri="{FF2B5EF4-FFF2-40B4-BE49-F238E27FC236}">
                <a16:creationId xmlns:a16="http://schemas.microsoft.com/office/drawing/2014/main" id="{A05CDA2B-4B07-4B27-AE40-ECE5614FBBDB}"/>
              </a:ext>
            </a:extLst>
          </p:cNvPr>
          <p:cNvGrpSpPr/>
          <p:nvPr/>
        </p:nvGrpSpPr>
        <p:grpSpPr>
          <a:xfrm>
            <a:off x="5574583" y="1004738"/>
            <a:ext cx="331200" cy="1835117"/>
            <a:chOff x="5410200" y="1004738"/>
            <a:chExt cx="331200" cy="1835117"/>
          </a:xfrm>
        </p:grpSpPr>
        <p:sp>
          <p:nvSpPr>
            <p:cNvPr id="303" name="Rectangle 48">
              <a:extLst>
                <a:ext uri="{FF2B5EF4-FFF2-40B4-BE49-F238E27FC236}">
                  <a16:creationId xmlns:a16="http://schemas.microsoft.com/office/drawing/2014/main" id="{18261890-CE35-49F9-B040-315B1B3F0E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04" name="Rectangle 29">
              <a:extLst>
                <a:ext uri="{FF2B5EF4-FFF2-40B4-BE49-F238E27FC236}">
                  <a16:creationId xmlns:a16="http://schemas.microsoft.com/office/drawing/2014/main" id="{BB975130-B9A4-4E06-87F7-2E6CF4F62E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11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05" name="Rectangle 48">
              <a:extLst>
                <a:ext uri="{FF2B5EF4-FFF2-40B4-BE49-F238E27FC236}">
                  <a16:creationId xmlns:a16="http://schemas.microsoft.com/office/drawing/2014/main" id="{D17D0EEB-34D2-42A0-BD89-5AE8B3BD0A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3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06" name="Rectangle 48">
              <a:extLst>
                <a:ext uri="{FF2B5EF4-FFF2-40B4-BE49-F238E27FC236}">
                  <a16:creationId xmlns:a16="http://schemas.microsoft.com/office/drawing/2014/main" id="{CEB489A7-F623-4F49-8A9F-CBE44B6FC3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07" name="Rectangle 48">
              <a:extLst>
                <a:ext uri="{FF2B5EF4-FFF2-40B4-BE49-F238E27FC236}">
                  <a16:creationId xmlns:a16="http://schemas.microsoft.com/office/drawing/2014/main" id="{8BADFF3B-C82E-4B71-A4A5-FDFBB6F7C2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08" name="Rectangle 48">
              <a:extLst>
                <a:ext uri="{FF2B5EF4-FFF2-40B4-BE49-F238E27FC236}">
                  <a16:creationId xmlns:a16="http://schemas.microsoft.com/office/drawing/2014/main" id="{7FBB66AD-206F-4B8E-88F7-FFE82065BE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2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09" name="Rectangle 48">
              <a:extLst>
                <a:ext uri="{FF2B5EF4-FFF2-40B4-BE49-F238E27FC236}">
                  <a16:creationId xmlns:a16="http://schemas.microsoft.com/office/drawing/2014/main" id="{2685FD37-E118-4FE8-83B6-BBAEAA7841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310" name="Group 309">
            <a:extLst>
              <a:ext uri="{FF2B5EF4-FFF2-40B4-BE49-F238E27FC236}">
                <a16:creationId xmlns:a16="http://schemas.microsoft.com/office/drawing/2014/main" id="{6A59A262-7B1F-479F-A845-262E6EE30630}"/>
              </a:ext>
            </a:extLst>
          </p:cNvPr>
          <p:cNvGrpSpPr/>
          <p:nvPr/>
        </p:nvGrpSpPr>
        <p:grpSpPr>
          <a:xfrm>
            <a:off x="5239305" y="1004738"/>
            <a:ext cx="331200" cy="1835117"/>
            <a:chOff x="5410200" y="1004738"/>
            <a:chExt cx="331200" cy="1835117"/>
          </a:xfrm>
        </p:grpSpPr>
        <p:sp>
          <p:nvSpPr>
            <p:cNvPr id="311" name="Rectangle 48">
              <a:extLst>
                <a:ext uri="{FF2B5EF4-FFF2-40B4-BE49-F238E27FC236}">
                  <a16:creationId xmlns:a16="http://schemas.microsoft.com/office/drawing/2014/main" id="{A7AFA6A8-1C31-4DB5-8858-2E389543E6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12" name="Rectangle 29">
              <a:extLst>
                <a:ext uri="{FF2B5EF4-FFF2-40B4-BE49-F238E27FC236}">
                  <a16:creationId xmlns:a16="http://schemas.microsoft.com/office/drawing/2014/main" id="{7690F476-DF7E-47C1-B981-5552F0106D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1</a:t>
              </a:r>
              <a:r>
                <a:rPr kumimoji="0" lang="en-CH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0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13" name="Rectangle 48">
              <a:extLst>
                <a:ext uri="{FF2B5EF4-FFF2-40B4-BE49-F238E27FC236}">
                  <a16:creationId xmlns:a16="http://schemas.microsoft.com/office/drawing/2014/main" id="{C077CF72-C332-446A-8495-0E1FBF0964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2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14" name="Rectangle 48">
              <a:extLst>
                <a:ext uri="{FF2B5EF4-FFF2-40B4-BE49-F238E27FC236}">
                  <a16:creationId xmlns:a16="http://schemas.microsoft.com/office/drawing/2014/main" id="{77CC9037-D59D-4F84-9313-F0403BAD6A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15" name="Rectangle 48">
              <a:extLst>
                <a:ext uri="{FF2B5EF4-FFF2-40B4-BE49-F238E27FC236}">
                  <a16:creationId xmlns:a16="http://schemas.microsoft.com/office/drawing/2014/main" id="{7FF2A22B-4172-4C76-A67D-AB6EF23446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H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W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16" name="Rectangle 48">
              <a:extLst>
                <a:ext uri="{FF2B5EF4-FFF2-40B4-BE49-F238E27FC236}">
                  <a16:creationId xmlns:a16="http://schemas.microsoft.com/office/drawing/2014/main" id="{B3FBD2C9-B558-4F55-A240-DE6DFBD9A9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1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17" name="Rectangle 48">
              <a:extLst>
                <a:ext uri="{FF2B5EF4-FFF2-40B4-BE49-F238E27FC236}">
                  <a16:creationId xmlns:a16="http://schemas.microsoft.com/office/drawing/2014/main" id="{D2517B42-73CA-4024-9080-CE7F3D2178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318" name="Group 317">
            <a:extLst>
              <a:ext uri="{FF2B5EF4-FFF2-40B4-BE49-F238E27FC236}">
                <a16:creationId xmlns:a16="http://schemas.microsoft.com/office/drawing/2014/main" id="{1A7F16A8-FDF7-42DF-B54D-82F6AF89042C}"/>
              </a:ext>
            </a:extLst>
          </p:cNvPr>
          <p:cNvGrpSpPr/>
          <p:nvPr/>
        </p:nvGrpSpPr>
        <p:grpSpPr>
          <a:xfrm>
            <a:off x="4907835" y="1004738"/>
            <a:ext cx="331200" cy="1835117"/>
            <a:chOff x="5410200" y="1004738"/>
            <a:chExt cx="331200" cy="1835117"/>
          </a:xfrm>
        </p:grpSpPr>
        <p:sp>
          <p:nvSpPr>
            <p:cNvPr id="319" name="Rectangle 48">
              <a:extLst>
                <a:ext uri="{FF2B5EF4-FFF2-40B4-BE49-F238E27FC236}">
                  <a16:creationId xmlns:a16="http://schemas.microsoft.com/office/drawing/2014/main" id="{A5F109F5-FEB0-47A5-9D1C-E218C2241E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H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W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20" name="Rectangle 29">
              <a:extLst>
                <a:ext uri="{FF2B5EF4-FFF2-40B4-BE49-F238E27FC236}">
                  <a16:creationId xmlns:a16="http://schemas.microsoft.com/office/drawing/2014/main" id="{0DD24DE9-AB7D-4594-A3FF-8F3F629F86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9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21" name="Rectangle 48">
              <a:extLst>
                <a:ext uri="{FF2B5EF4-FFF2-40B4-BE49-F238E27FC236}">
                  <a16:creationId xmlns:a16="http://schemas.microsoft.com/office/drawing/2014/main" id="{415089C7-3623-4DBD-8368-94D66D7A74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1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22" name="Rectangle 48">
              <a:extLst>
                <a:ext uri="{FF2B5EF4-FFF2-40B4-BE49-F238E27FC236}">
                  <a16:creationId xmlns:a16="http://schemas.microsoft.com/office/drawing/2014/main" id="{FAA34AD9-82AE-47AB-B896-65DCA9864F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H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W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23" name="Rectangle 48">
              <a:extLst>
                <a:ext uri="{FF2B5EF4-FFF2-40B4-BE49-F238E27FC236}">
                  <a16:creationId xmlns:a16="http://schemas.microsoft.com/office/drawing/2014/main" id="{A2152364-4EEA-423A-A044-042BB12C1E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4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24" name="Rectangle 48">
              <a:extLst>
                <a:ext uri="{FF2B5EF4-FFF2-40B4-BE49-F238E27FC236}">
                  <a16:creationId xmlns:a16="http://schemas.microsoft.com/office/drawing/2014/main" id="{4B168F5F-8257-4479-BD5E-A95BB36EC0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25" name="Rectangle 48">
              <a:extLst>
                <a:ext uri="{FF2B5EF4-FFF2-40B4-BE49-F238E27FC236}">
                  <a16:creationId xmlns:a16="http://schemas.microsoft.com/office/drawing/2014/main" id="{8350DDDC-D771-4A59-B0BA-BF11B15353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326" name="Group 325">
            <a:extLst>
              <a:ext uri="{FF2B5EF4-FFF2-40B4-BE49-F238E27FC236}">
                <a16:creationId xmlns:a16="http://schemas.microsoft.com/office/drawing/2014/main" id="{DE7BA189-51B5-4EB6-9846-D47A8E290126}"/>
              </a:ext>
            </a:extLst>
          </p:cNvPr>
          <p:cNvGrpSpPr/>
          <p:nvPr/>
        </p:nvGrpSpPr>
        <p:grpSpPr>
          <a:xfrm>
            <a:off x="4576363" y="1004738"/>
            <a:ext cx="331200" cy="1835117"/>
            <a:chOff x="5410200" y="1004738"/>
            <a:chExt cx="331200" cy="1835117"/>
          </a:xfrm>
        </p:grpSpPr>
        <p:sp>
          <p:nvSpPr>
            <p:cNvPr id="327" name="Rectangle 48">
              <a:extLst>
                <a:ext uri="{FF2B5EF4-FFF2-40B4-BE49-F238E27FC236}">
                  <a16:creationId xmlns:a16="http://schemas.microsoft.com/office/drawing/2014/main" id="{5C3374E5-8F34-4259-A78D-063086340B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6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28" name="Rectangle 29">
              <a:extLst>
                <a:ext uri="{FF2B5EF4-FFF2-40B4-BE49-F238E27FC236}">
                  <a16:creationId xmlns:a16="http://schemas.microsoft.com/office/drawing/2014/main" id="{3E826BE3-D567-465F-AB3E-FC6CEEBF64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8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29" name="Rectangle 48">
              <a:extLst>
                <a:ext uri="{FF2B5EF4-FFF2-40B4-BE49-F238E27FC236}">
                  <a16:creationId xmlns:a16="http://schemas.microsoft.com/office/drawing/2014/main" id="{040D80C0-C403-44E9-99ED-17593D1C7C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30" name="Rectangle 48">
              <a:extLst>
                <a:ext uri="{FF2B5EF4-FFF2-40B4-BE49-F238E27FC236}">
                  <a16:creationId xmlns:a16="http://schemas.microsoft.com/office/drawing/2014/main" id="{47CF507F-CAA1-4948-A616-409E3C4BB6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4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31" name="Rectangle 48">
              <a:extLst>
                <a:ext uri="{FF2B5EF4-FFF2-40B4-BE49-F238E27FC236}">
                  <a16:creationId xmlns:a16="http://schemas.microsoft.com/office/drawing/2014/main" id="{2F3AA7DD-61BD-42A2-AB2E-E4EBE7F7B8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3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32" name="Rectangle 48">
              <a:extLst>
                <a:ext uri="{FF2B5EF4-FFF2-40B4-BE49-F238E27FC236}">
                  <a16:creationId xmlns:a16="http://schemas.microsoft.com/office/drawing/2014/main" id="{9EBA70D1-8405-47BD-A9C1-C3226FA131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33" name="Rectangle 48">
              <a:extLst>
                <a:ext uri="{FF2B5EF4-FFF2-40B4-BE49-F238E27FC236}">
                  <a16:creationId xmlns:a16="http://schemas.microsoft.com/office/drawing/2014/main" id="{0810E8DA-8DC3-4FE5-9A89-90A722B45B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334" name="Group 333">
            <a:extLst>
              <a:ext uri="{FF2B5EF4-FFF2-40B4-BE49-F238E27FC236}">
                <a16:creationId xmlns:a16="http://schemas.microsoft.com/office/drawing/2014/main" id="{BC666277-2CBB-46EC-838E-0C7B13DB300E}"/>
              </a:ext>
            </a:extLst>
          </p:cNvPr>
          <p:cNvGrpSpPr/>
          <p:nvPr/>
        </p:nvGrpSpPr>
        <p:grpSpPr>
          <a:xfrm>
            <a:off x="4244893" y="1004738"/>
            <a:ext cx="331200" cy="1835117"/>
            <a:chOff x="5410200" y="1004738"/>
            <a:chExt cx="331200" cy="1835117"/>
          </a:xfrm>
        </p:grpSpPr>
        <p:sp>
          <p:nvSpPr>
            <p:cNvPr id="335" name="Rectangle 48">
              <a:extLst>
                <a:ext uri="{FF2B5EF4-FFF2-40B4-BE49-F238E27FC236}">
                  <a16:creationId xmlns:a16="http://schemas.microsoft.com/office/drawing/2014/main" id="{297F945E-8439-4238-B96E-115E46847A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5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36" name="Rectangle 29">
              <a:extLst>
                <a:ext uri="{FF2B5EF4-FFF2-40B4-BE49-F238E27FC236}">
                  <a16:creationId xmlns:a16="http://schemas.microsoft.com/office/drawing/2014/main" id="{234ED10A-8BF0-43DC-B80F-E1C9781963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7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37" name="Rectangle 48">
              <a:extLst>
                <a:ext uri="{FF2B5EF4-FFF2-40B4-BE49-F238E27FC236}">
                  <a16:creationId xmlns:a16="http://schemas.microsoft.com/office/drawing/2014/main" id="{387A1859-590F-4BE2-810A-4A6E696515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38" name="Rectangle 48">
              <a:extLst>
                <a:ext uri="{FF2B5EF4-FFF2-40B4-BE49-F238E27FC236}">
                  <a16:creationId xmlns:a16="http://schemas.microsoft.com/office/drawing/2014/main" id="{EF5B30EB-E433-4708-91AE-AA87A2BC61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3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39" name="Rectangle 48">
              <a:extLst>
                <a:ext uri="{FF2B5EF4-FFF2-40B4-BE49-F238E27FC236}">
                  <a16:creationId xmlns:a16="http://schemas.microsoft.com/office/drawing/2014/main" id="{6EF03208-866E-4C87-9D31-A40DD67D47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2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0" name="Rectangle 48">
              <a:extLst>
                <a:ext uri="{FF2B5EF4-FFF2-40B4-BE49-F238E27FC236}">
                  <a16:creationId xmlns:a16="http://schemas.microsoft.com/office/drawing/2014/main" id="{3589C470-B0A0-4CDD-8141-D072CE5F5E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1" name="Rectangle 48">
              <a:extLst>
                <a:ext uri="{FF2B5EF4-FFF2-40B4-BE49-F238E27FC236}">
                  <a16:creationId xmlns:a16="http://schemas.microsoft.com/office/drawing/2014/main" id="{6B64D656-AA6D-4CF1-A146-1DF571C714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D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342" name="Group 341">
            <a:extLst>
              <a:ext uri="{FF2B5EF4-FFF2-40B4-BE49-F238E27FC236}">
                <a16:creationId xmlns:a16="http://schemas.microsoft.com/office/drawing/2014/main" id="{35D5D976-C5CB-4915-A940-F1F859F0DCEB}"/>
              </a:ext>
            </a:extLst>
          </p:cNvPr>
          <p:cNvGrpSpPr/>
          <p:nvPr/>
        </p:nvGrpSpPr>
        <p:grpSpPr>
          <a:xfrm>
            <a:off x="3909615" y="1004738"/>
            <a:ext cx="331200" cy="1835117"/>
            <a:chOff x="5410200" y="1004738"/>
            <a:chExt cx="331200" cy="1835117"/>
          </a:xfrm>
        </p:grpSpPr>
        <p:sp>
          <p:nvSpPr>
            <p:cNvPr id="343" name="Rectangle 48">
              <a:extLst>
                <a:ext uri="{FF2B5EF4-FFF2-40B4-BE49-F238E27FC236}">
                  <a16:creationId xmlns:a16="http://schemas.microsoft.com/office/drawing/2014/main" id="{DB108FB9-796F-4D35-BC0A-CC04642431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4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4" name="Rectangle 29">
              <a:extLst>
                <a:ext uri="{FF2B5EF4-FFF2-40B4-BE49-F238E27FC236}">
                  <a16:creationId xmlns:a16="http://schemas.microsoft.com/office/drawing/2014/main" id="{B433B9A4-94B1-4C87-A6E1-55518397A4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6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5" name="Rectangle 48">
              <a:extLst>
                <a:ext uri="{FF2B5EF4-FFF2-40B4-BE49-F238E27FC236}">
                  <a16:creationId xmlns:a16="http://schemas.microsoft.com/office/drawing/2014/main" id="{01CE9CD9-3BA8-48AF-97F3-8DBD484E47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6" name="Rectangle 48">
              <a:extLst>
                <a:ext uri="{FF2B5EF4-FFF2-40B4-BE49-F238E27FC236}">
                  <a16:creationId xmlns:a16="http://schemas.microsoft.com/office/drawing/2014/main" id="{615243F1-AB54-43A6-B06A-0C6CE1214A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2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7" name="Rectangle 48">
              <a:extLst>
                <a:ext uri="{FF2B5EF4-FFF2-40B4-BE49-F238E27FC236}">
                  <a16:creationId xmlns:a16="http://schemas.microsoft.com/office/drawing/2014/main" id="{28949A8F-4EB4-4CC9-BBAF-C67DBBE384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1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8" name="Rectangle 48">
              <a:extLst>
                <a:ext uri="{FF2B5EF4-FFF2-40B4-BE49-F238E27FC236}">
                  <a16:creationId xmlns:a16="http://schemas.microsoft.com/office/drawing/2014/main" id="{B8EFCFE0-6C94-4A1A-8750-7EBCECD3A6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D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9" name="Rectangle 48">
              <a:extLst>
                <a:ext uri="{FF2B5EF4-FFF2-40B4-BE49-F238E27FC236}">
                  <a16:creationId xmlns:a16="http://schemas.microsoft.com/office/drawing/2014/main" id="{B3BB5F8C-F65C-4C77-9345-C1A0847159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F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350" name="Group 349">
            <a:extLst>
              <a:ext uri="{FF2B5EF4-FFF2-40B4-BE49-F238E27FC236}">
                <a16:creationId xmlns:a16="http://schemas.microsoft.com/office/drawing/2014/main" id="{F64DB39A-2EDA-4EE0-89CA-B7E7863F05E0}"/>
              </a:ext>
            </a:extLst>
          </p:cNvPr>
          <p:cNvGrpSpPr/>
          <p:nvPr/>
        </p:nvGrpSpPr>
        <p:grpSpPr>
          <a:xfrm>
            <a:off x="3578145" y="1004738"/>
            <a:ext cx="331200" cy="1835117"/>
            <a:chOff x="5410200" y="1004738"/>
            <a:chExt cx="331200" cy="1835117"/>
          </a:xfrm>
        </p:grpSpPr>
        <p:sp>
          <p:nvSpPr>
            <p:cNvPr id="351" name="Rectangle 48">
              <a:extLst>
                <a:ext uri="{FF2B5EF4-FFF2-40B4-BE49-F238E27FC236}">
                  <a16:creationId xmlns:a16="http://schemas.microsoft.com/office/drawing/2014/main" id="{948C3007-FCCB-4C6E-AC3E-7A3E53F18A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3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2" name="Rectangle 29">
              <a:extLst>
                <a:ext uri="{FF2B5EF4-FFF2-40B4-BE49-F238E27FC236}">
                  <a16:creationId xmlns:a16="http://schemas.microsoft.com/office/drawing/2014/main" id="{99A1184C-590C-48A6-B563-6107C0ED8F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5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3" name="Rectangle 48">
              <a:extLst>
                <a:ext uri="{FF2B5EF4-FFF2-40B4-BE49-F238E27FC236}">
                  <a16:creationId xmlns:a16="http://schemas.microsoft.com/office/drawing/2014/main" id="{F7C02F4A-2BDB-4EDC-B5CD-C21DA4AA58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4" name="Rectangle 48">
              <a:extLst>
                <a:ext uri="{FF2B5EF4-FFF2-40B4-BE49-F238E27FC236}">
                  <a16:creationId xmlns:a16="http://schemas.microsoft.com/office/drawing/2014/main" id="{BDA0FFCA-B617-4185-A4E4-C01BE10E6F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1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5" name="Rectangle 48">
              <a:extLst>
                <a:ext uri="{FF2B5EF4-FFF2-40B4-BE49-F238E27FC236}">
                  <a16:creationId xmlns:a16="http://schemas.microsoft.com/office/drawing/2014/main" id="{D0A0FC86-ADFC-4188-A139-A278280217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D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6" name="Rectangle 48">
              <a:extLst>
                <a:ext uri="{FF2B5EF4-FFF2-40B4-BE49-F238E27FC236}">
                  <a16:creationId xmlns:a16="http://schemas.microsoft.com/office/drawing/2014/main" id="{C1B0E32B-96BA-4122-95E4-2EEAEF7498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F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7" name="Rectangle 48">
              <a:extLst>
                <a:ext uri="{FF2B5EF4-FFF2-40B4-BE49-F238E27FC236}">
                  <a16:creationId xmlns:a16="http://schemas.microsoft.com/office/drawing/2014/main" id="{1BCD692A-E03D-446D-805F-8727CCA169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390" name="Group 389">
            <a:extLst>
              <a:ext uri="{FF2B5EF4-FFF2-40B4-BE49-F238E27FC236}">
                <a16:creationId xmlns:a16="http://schemas.microsoft.com/office/drawing/2014/main" id="{D0D0D1D7-221D-499B-A7D7-74C40B469889}"/>
              </a:ext>
            </a:extLst>
          </p:cNvPr>
          <p:cNvGrpSpPr/>
          <p:nvPr/>
        </p:nvGrpSpPr>
        <p:grpSpPr>
          <a:xfrm>
            <a:off x="3248214" y="1004738"/>
            <a:ext cx="331200" cy="1835117"/>
            <a:chOff x="5410200" y="1004738"/>
            <a:chExt cx="331200" cy="1835117"/>
          </a:xfrm>
        </p:grpSpPr>
        <p:sp>
          <p:nvSpPr>
            <p:cNvPr id="391" name="Rectangle 48">
              <a:extLst>
                <a:ext uri="{FF2B5EF4-FFF2-40B4-BE49-F238E27FC236}">
                  <a16:creationId xmlns:a16="http://schemas.microsoft.com/office/drawing/2014/main" id="{142C9FB2-4DFA-45FE-9967-3D16C5807E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2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92" name="Rectangle 29">
              <a:extLst>
                <a:ext uri="{FF2B5EF4-FFF2-40B4-BE49-F238E27FC236}">
                  <a16:creationId xmlns:a16="http://schemas.microsoft.com/office/drawing/2014/main" id="{13C845B4-BBD0-4E88-86A5-1201EC939C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4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93" name="Rectangle 48">
              <a:extLst>
                <a:ext uri="{FF2B5EF4-FFF2-40B4-BE49-F238E27FC236}">
                  <a16:creationId xmlns:a16="http://schemas.microsoft.com/office/drawing/2014/main" id="{4FC63368-BB30-4160-8128-E1956EDEE1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94" name="Rectangle 48">
              <a:extLst>
                <a:ext uri="{FF2B5EF4-FFF2-40B4-BE49-F238E27FC236}">
                  <a16:creationId xmlns:a16="http://schemas.microsoft.com/office/drawing/2014/main" id="{5A872067-9D5D-455D-B495-E18252EE3F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D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95" name="Rectangle 48">
              <a:extLst>
                <a:ext uri="{FF2B5EF4-FFF2-40B4-BE49-F238E27FC236}">
                  <a16:creationId xmlns:a16="http://schemas.microsoft.com/office/drawing/2014/main" id="{EB1BAB0E-8365-4C09-B376-99F62A1D9B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F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96" name="Rectangle 48">
              <a:extLst>
                <a:ext uri="{FF2B5EF4-FFF2-40B4-BE49-F238E27FC236}">
                  <a16:creationId xmlns:a16="http://schemas.microsoft.com/office/drawing/2014/main" id="{CABB04FE-6DE0-4414-A1A8-D9186CBEA9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97" name="Rectangle 48">
              <a:extLst>
                <a:ext uri="{FF2B5EF4-FFF2-40B4-BE49-F238E27FC236}">
                  <a16:creationId xmlns:a16="http://schemas.microsoft.com/office/drawing/2014/main" id="{D449F55E-6A28-4068-9352-3D600B69D6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398" name="Group 397">
            <a:extLst>
              <a:ext uri="{FF2B5EF4-FFF2-40B4-BE49-F238E27FC236}">
                <a16:creationId xmlns:a16="http://schemas.microsoft.com/office/drawing/2014/main" id="{83D1EE34-BD69-4228-8815-3E2F99EC7E75}"/>
              </a:ext>
            </a:extLst>
          </p:cNvPr>
          <p:cNvGrpSpPr/>
          <p:nvPr/>
        </p:nvGrpSpPr>
        <p:grpSpPr>
          <a:xfrm>
            <a:off x="2916744" y="1004738"/>
            <a:ext cx="331200" cy="1835117"/>
            <a:chOff x="5410200" y="1004738"/>
            <a:chExt cx="331200" cy="1835117"/>
          </a:xfrm>
        </p:grpSpPr>
        <p:sp>
          <p:nvSpPr>
            <p:cNvPr id="399" name="Rectangle 48">
              <a:extLst>
                <a:ext uri="{FF2B5EF4-FFF2-40B4-BE49-F238E27FC236}">
                  <a16:creationId xmlns:a16="http://schemas.microsoft.com/office/drawing/2014/main" id="{CDFC79D4-F0D6-4806-BBCC-A199E0E367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1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0" name="Rectangle 29">
              <a:extLst>
                <a:ext uri="{FF2B5EF4-FFF2-40B4-BE49-F238E27FC236}">
                  <a16:creationId xmlns:a16="http://schemas.microsoft.com/office/drawing/2014/main" id="{8456C1BF-C019-45CA-9136-7AF43E6027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3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1" name="Rectangle 48">
              <a:extLst>
                <a:ext uri="{FF2B5EF4-FFF2-40B4-BE49-F238E27FC236}">
                  <a16:creationId xmlns:a16="http://schemas.microsoft.com/office/drawing/2014/main" id="{603066F0-C071-4BB9-915E-ED891C4BA2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D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2" name="Rectangle 48">
              <a:extLst>
                <a:ext uri="{FF2B5EF4-FFF2-40B4-BE49-F238E27FC236}">
                  <a16:creationId xmlns:a16="http://schemas.microsoft.com/office/drawing/2014/main" id="{970BA58B-509E-4458-8B4B-FA40620B25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F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3" name="Rectangle 48">
              <a:extLst>
                <a:ext uri="{FF2B5EF4-FFF2-40B4-BE49-F238E27FC236}">
                  <a16:creationId xmlns:a16="http://schemas.microsoft.com/office/drawing/2014/main" id="{ACFC700F-1EF3-4765-B4A7-89DB13F1E1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4" name="Rectangle 48">
              <a:extLst>
                <a:ext uri="{FF2B5EF4-FFF2-40B4-BE49-F238E27FC236}">
                  <a16:creationId xmlns:a16="http://schemas.microsoft.com/office/drawing/2014/main" id="{62E8CF34-1D1A-44E1-81AE-291184DC8D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5" name="Rectangle 48">
              <a:extLst>
                <a:ext uri="{FF2B5EF4-FFF2-40B4-BE49-F238E27FC236}">
                  <a16:creationId xmlns:a16="http://schemas.microsoft.com/office/drawing/2014/main" id="{6B08EDC5-DFB0-47A0-8E71-4AD7900E0D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406" name="Group 405">
            <a:extLst>
              <a:ext uri="{FF2B5EF4-FFF2-40B4-BE49-F238E27FC236}">
                <a16:creationId xmlns:a16="http://schemas.microsoft.com/office/drawing/2014/main" id="{04D9F499-8E91-4BB3-880A-CCC85C9720BB}"/>
              </a:ext>
            </a:extLst>
          </p:cNvPr>
          <p:cNvGrpSpPr/>
          <p:nvPr/>
        </p:nvGrpSpPr>
        <p:grpSpPr>
          <a:xfrm>
            <a:off x="2581466" y="1004738"/>
            <a:ext cx="331200" cy="1835117"/>
            <a:chOff x="5410200" y="1004738"/>
            <a:chExt cx="331200" cy="1835117"/>
          </a:xfrm>
        </p:grpSpPr>
        <p:sp>
          <p:nvSpPr>
            <p:cNvPr id="407" name="Rectangle 48">
              <a:extLst>
                <a:ext uri="{FF2B5EF4-FFF2-40B4-BE49-F238E27FC236}">
                  <a16:creationId xmlns:a16="http://schemas.microsoft.com/office/drawing/2014/main" id="{27B534A0-1731-4C7B-AC8C-3E952B8E9F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D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8" name="Rectangle 29">
              <a:extLst>
                <a:ext uri="{FF2B5EF4-FFF2-40B4-BE49-F238E27FC236}">
                  <a16:creationId xmlns:a16="http://schemas.microsoft.com/office/drawing/2014/main" id="{19AE8AE4-23C5-411E-A72A-CF75831428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2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9" name="Rectangle 48">
              <a:extLst>
                <a:ext uri="{FF2B5EF4-FFF2-40B4-BE49-F238E27FC236}">
                  <a16:creationId xmlns:a16="http://schemas.microsoft.com/office/drawing/2014/main" id="{D60C497F-5863-432A-872C-7CC5B7AB8E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F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0" name="Rectangle 48">
              <a:extLst>
                <a:ext uri="{FF2B5EF4-FFF2-40B4-BE49-F238E27FC236}">
                  <a16:creationId xmlns:a16="http://schemas.microsoft.com/office/drawing/2014/main" id="{259E1573-4CCB-4122-9F76-DDF3F9C6E2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1" name="Rectangle 48">
              <a:extLst>
                <a:ext uri="{FF2B5EF4-FFF2-40B4-BE49-F238E27FC236}">
                  <a16:creationId xmlns:a16="http://schemas.microsoft.com/office/drawing/2014/main" id="{E7AD8661-72B6-434D-BAAE-A37760DEA8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2" name="Rectangle 48">
              <a:extLst>
                <a:ext uri="{FF2B5EF4-FFF2-40B4-BE49-F238E27FC236}">
                  <a16:creationId xmlns:a16="http://schemas.microsoft.com/office/drawing/2014/main" id="{FFDF3ED4-98B5-48BE-80CC-22D8F973FC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3" name="Rectangle 48">
              <a:extLst>
                <a:ext uri="{FF2B5EF4-FFF2-40B4-BE49-F238E27FC236}">
                  <a16:creationId xmlns:a16="http://schemas.microsoft.com/office/drawing/2014/main" id="{B05C23C0-D121-4693-B294-D836B1DE4A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414" name="Group 413">
            <a:extLst>
              <a:ext uri="{FF2B5EF4-FFF2-40B4-BE49-F238E27FC236}">
                <a16:creationId xmlns:a16="http://schemas.microsoft.com/office/drawing/2014/main" id="{D168BC2F-0974-4F0A-BFFB-E18AAB4F1C15}"/>
              </a:ext>
            </a:extLst>
          </p:cNvPr>
          <p:cNvGrpSpPr/>
          <p:nvPr/>
        </p:nvGrpSpPr>
        <p:grpSpPr>
          <a:xfrm>
            <a:off x="2249996" y="1004738"/>
            <a:ext cx="331200" cy="1835117"/>
            <a:chOff x="5410200" y="1004738"/>
            <a:chExt cx="331200" cy="1835117"/>
          </a:xfrm>
        </p:grpSpPr>
        <p:sp>
          <p:nvSpPr>
            <p:cNvPr id="415" name="Rectangle 48">
              <a:extLst>
                <a:ext uri="{FF2B5EF4-FFF2-40B4-BE49-F238E27FC236}">
                  <a16:creationId xmlns:a16="http://schemas.microsoft.com/office/drawing/2014/main" id="{DF6050E3-65BA-4872-BF70-2695E8DD5D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F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6" name="Rectangle 29">
              <a:extLst>
                <a:ext uri="{FF2B5EF4-FFF2-40B4-BE49-F238E27FC236}">
                  <a16:creationId xmlns:a16="http://schemas.microsoft.com/office/drawing/2014/main" id="{E633F1E3-BF51-4A22-A2FE-6031B8D6AD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1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7" name="Rectangle 48">
              <a:extLst>
                <a:ext uri="{FF2B5EF4-FFF2-40B4-BE49-F238E27FC236}">
                  <a16:creationId xmlns:a16="http://schemas.microsoft.com/office/drawing/2014/main" id="{D4FCBAF0-A16A-4869-AC17-83637C14CE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8" name="Rectangle 48">
              <a:extLst>
                <a:ext uri="{FF2B5EF4-FFF2-40B4-BE49-F238E27FC236}">
                  <a16:creationId xmlns:a16="http://schemas.microsoft.com/office/drawing/2014/main" id="{65EE864A-41B2-4B33-9FF8-1150A7CF83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9" name="Rectangle 48">
              <a:extLst>
                <a:ext uri="{FF2B5EF4-FFF2-40B4-BE49-F238E27FC236}">
                  <a16:creationId xmlns:a16="http://schemas.microsoft.com/office/drawing/2014/main" id="{65D34BCB-11DF-4DD0-BF8B-DE25D4AE1B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20" name="Rectangle 48">
              <a:extLst>
                <a:ext uri="{FF2B5EF4-FFF2-40B4-BE49-F238E27FC236}">
                  <a16:creationId xmlns:a16="http://schemas.microsoft.com/office/drawing/2014/main" id="{18D60625-9BC7-4C6D-99B1-E813F3C54B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21" name="Rectangle 48">
              <a:extLst>
                <a:ext uri="{FF2B5EF4-FFF2-40B4-BE49-F238E27FC236}">
                  <a16:creationId xmlns:a16="http://schemas.microsoft.com/office/drawing/2014/main" id="{FC1191EF-0526-421E-9971-AA816F7AF7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sp>
        <p:nvSpPr>
          <p:cNvPr id="425" name="Rectangle 29">
            <a:extLst>
              <a:ext uri="{FF2B5EF4-FFF2-40B4-BE49-F238E27FC236}">
                <a16:creationId xmlns:a16="http://schemas.microsoft.com/office/drawing/2014/main" id="{AED3A31C-147D-48A2-BB70-585A3895D5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98602" y="1004752"/>
            <a:ext cx="724441" cy="324000"/>
          </a:xfrm>
          <a:prstGeom prst="rect">
            <a:avLst/>
          </a:prstGeom>
          <a:noFill/>
          <a:ln w="635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no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CH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 panose="020B0604030504040204" pitchFamily="34" charset="0"/>
                <a:ea typeface="ＭＳ Ｐゴシック" panose="020B0600070205080204" pitchFamily="34" charset="-128"/>
                <a:cs typeface="+mn-cs"/>
              </a:rPr>
              <a:t>Cycle</a:t>
            </a:r>
            <a:endParaRPr kumimoji="0" lang="en-CH" altLang="en-CH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graphicFrame>
        <p:nvGraphicFramePr>
          <p:cNvPr id="183" name="Table 182">
            <a:extLst>
              <a:ext uri="{FF2B5EF4-FFF2-40B4-BE49-F238E27FC236}">
                <a16:creationId xmlns:a16="http://schemas.microsoft.com/office/drawing/2014/main" id="{EC8722A4-BC07-4377-AF70-204E93F2B8BB}"/>
              </a:ext>
            </a:extLst>
          </p:cNvPr>
          <p:cNvGraphicFramePr>
            <a:graphicFrameLocks noGrp="1"/>
          </p:cNvGraphicFramePr>
          <p:nvPr>
            <p:extLst/>
          </p:nvPr>
        </p:nvGraphicFramePr>
        <p:xfrm>
          <a:off x="221457" y="1347785"/>
          <a:ext cx="2013700" cy="1521295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468000">
                  <a:extLst>
                    <a:ext uri="{9D8B030D-6E8A-4147-A177-3AD203B41FA5}">
                      <a16:colId xmlns:a16="http://schemas.microsoft.com/office/drawing/2014/main" val="3682851229"/>
                    </a:ext>
                  </a:extLst>
                </a:gridCol>
                <a:gridCol w="792000">
                  <a:extLst>
                    <a:ext uri="{9D8B030D-6E8A-4147-A177-3AD203B41FA5}">
                      <a16:colId xmlns:a16="http://schemas.microsoft.com/office/drawing/2014/main" val="617141317"/>
                    </a:ext>
                  </a:extLst>
                </a:gridCol>
                <a:gridCol w="288000">
                  <a:extLst>
                    <a:ext uri="{9D8B030D-6E8A-4147-A177-3AD203B41FA5}">
                      <a16:colId xmlns:a16="http://schemas.microsoft.com/office/drawing/2014/main" val="1426253014"/>
                    </a:ext>
                  </a:extLst>
                </a:gridCol>
                <a:gridCol w="465700">
                  <a:extLst>
                    <a:ext uri="{9D8B030D-6E8A-4147-A177-3AD203B41FA5}">
                      <a16:colId xmlns:a16="http://schemas.microsoft.com/office/drawing/2014/main" val="3517611654"/>
                    </a:ext>
                  </a:extLst>
                </a:gridCol>
              </a:tblGrid>
              <a:tr h="171963"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MUL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R1, R2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  <a:sym typeface="Wingdings" panose="05000000000000000000" pitchFamily="2" charset="2"/>
                        </a:rPr>
                        <a:t>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R3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296241112"/>
                  </a:ext>
                </a:extLst>
              </a:tr>
              <a:tr h="274495"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ADD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R3, R4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  <a:sym typeface="Wingdings" panose="05000000000000000000" pitchFamily="2" charset="2"/>
                        </a:rPr>
                        <a:t>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R5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263739423"/>
                  </a:ext>
                </a:extLst>
              </a:tr>
              <a:tr h="216000"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ADD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R2, R6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  <a:sym typeface="Wingdings" panose="05000000000000000000" pitchFamily="2" charset="2"/>
                        </a:rPr>
                        <a:t>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R7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702113013"/>
                  </a:ext>
                </a:extLst>
              </a:tr>
              <a:tr h="216000"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ADD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R8, R9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  <a:sym typeface="Wingdings" panose="05000000000000000000" pitchFamily="2" charset="2"/>
                        </a:rPr>
                        <a:t>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R10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152265442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MUL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R7, R10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  <a:sym typeface="Wingdings" panose="05000000000000000000" pitchFamily="2" charset="2"/>
                        </a:rPr>
                        <a:t>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R11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4281479556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ADD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R5, R11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  <a:sym typeface="Wingdings" panose="05000000000000000000" pitchFamily="2" charset="2"/>
                        </a:rPr>
                        <a:t>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R5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928953267"/>
                  </a:ext>
                </a:extLst>
              </a:tr>
            </a:tbl>
          </a:graphicData>
        </a:graphic>
      </p:graphicFrame>
      <p:graphicFrame>
        <p:nvGraphicFramePr>
          <p:cNvPr id="185" name="Table 184">
            <a:extLst>
              <a:ext uri="{FF2B5EF4-FFF2-40B4-BE49-F238E27FC236}">
                <a16:creationId xmlns:a16="http://schemas.microsoft.com/office/drawing/2014/main" id="{D0CE5D96-F39A-48B4-9926-7925B25BA378}"/>
              </a:ext>
            </a:extLst>
          </p:cNvPr>
          <p:cNvGraphicFramePr>
            <a:graphicFrameLocks noGrp="1"/>
          </p:cNvGraphicFramePr>
          <p:nvPr/>
        </p:nvGraphicFramePr>
        <p:xfrm>
          <a:off x="5860859" y="3198590"/>
          <a:ext cx="2500215" cy="1512190"/>
        </p:xfrm>
        <a:graphic>
          <a:graphicData uri="http://schemas.openxmlformats.org/drawingml/2006/table">
            <a:tbl>
              <a:tblPr firstRow="1" bandRow="1"/>
              <a:tblGrid>
                <a:gridCol w="196215">
                  <a:extLst>
                    <a:ext uri="{9D8B030D-6E8A-4147-A177-3AD203B41FA5}">
                      <a16:colId xmlns:a16="http://schemas.microsoft.com/office/drawing/2014/main" val="1480437428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1920182586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3827485233"/>
                    </a:ext>
                  </a:extLst>
                </a:gridCol>
                <a:gridCol w="432000">
                  <a:extLst>
                    <a:ext uri="{9D8B030D-6E8A-4147-A177-3AD203B41FA5}">
                      <a16:colId xmlns:a16="http://schemas.microsoft.com/office/drawing/2014/main" val="1951423778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3246411041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66036803"/>
                    </a:ext>
                  </a:extLst>
                </a:gridCol>
                <a:gridCol w="432000">
                  <a:extLst>
                    <a:ext uri="{9D8B030D-6E8A-4147-A177-3AD203B41FA5}">
                      <a16:colId xmlns:a16="http://schemas.microsoft.com/office/drawing/2014/main" val="3471918201"/>
                    </a:ext>
                  </a:extLst>
                </a:gridCol>
              </a:tblGrid>
              <a:tr h="252095">
                <a:tc rowSpan="2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3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Source 1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 gridSpan="3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Source 2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50521989"/>
                  </a:ext>
                </a:extLst>
              </a:tr>
              <a:tr h="252095">
                <a:tc v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Tag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Value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Tag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Value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894671291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x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2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509852004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y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8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17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99116283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z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043214300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t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857415154"/>
                  </a:ext>
                </a:extLst>
              </a:tr>
            </a:tbl>
          </a:graphicData>
        </a:graphic>
      </p:graphicFrame>
      <p:graphicFrame>
        <p:nvGraphicFramePr>
          <p:cNvPr id="188" name="Table 187">
            <a:extLst>
              <a:ext uri="{FF2B5EF4-FFF2-40B4-BE49-F238E27FC236}">
                <a16:creationId xmlns:a16="http://schemas.microsoft.com/office/drawing/2014/main" id="{C16A702F-800F-4C3B-964A-75B64106925A}"/>
              </a:ext>
            </a:extLst>
          </p:cNvPr>
          <p:cNvGraphicFramePr>
            <a:graphicFrameLocks noGrp="1"/>
          </p:cNvGraphicFramePr>
          <p:nvPr>
            <p:extLst/>
          </p:nvPr>
        </p:nvGraphicFramePr>
        <p:xfrm>
          <a:off x="228600" y="3060460"/>
          <a:ext cx="2021396" cy="302400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87197">
                  <a:extLst>
                    <a:ext uri="{9D8B030D-6E8A-4147-A177-3AD203B41FA5}">
                      <a16:colId xmlns:a16="http://schemas.microsoft.com/office/drawing/2014/main" val="178228208"/>
                    </a:ext>
                  </a:extLst>
                </a:gridCol>
                <a:gridCol w="456057">
                  <a:extLst>
                    <a:ext uri="{9D8B030D-6E8A-4147-A177-3AD203B41FA5}">
                      <a16:colId xmlns:a16="http://schemas.microsoft.com/office/drawing/2014/main" val="514640341"/>
                    </a:ext>
                  </a:extLst>
                </a:gridCol>
                <a:gridCol w="374587">
                  <a:extLst>
                    <a:ext uri="{9D8B030D-6E8A-4147-A177-3AD203B41FA5}">
                      <a16:colId xmlns:a16="http://schemas.microsoft.com/office/drawing/2014/main" val="3807375684"/>
                    </a:ext>
                  </a:extLst>
                </a:gridCol>
                <a:gridCol w="503555">
                  <a:extLst>
                    <a:ext uri="{9D8B030D-6E8A-4147-A177-3AD203B41FA5}">
                      <a16:colId xmlns:a16="http://schemas.microsoft.com/office/drawing/2014/main" val="3476052078"/>
                    </a:ext>
                  </a:extLst>
                </a:gridCol>
              </a:tblGrid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200" b="0" dirty="0"/>
                        <a:t>Register</a:t>
                      </a:r>
                      <a:endParaRPr lang="en-CH" sz="1200" b="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0" dirty="0"/>
                        <a:t>Valid</a:t>
                      </a:r>
                      <a:endParaRPr lang="en-CH" sz="1200" b="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0" dirty="0"/>
                        <a:t>Tag</a:t>
                      </a:r>
                      <a:endParaRPr lang="en-CH" sz="1200" b="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0" dirty="0"/>
                        <a:t>Value</a:t>
                      </a:r>
                      <a:endParaRPr lang="en-CH" sz="1200" b="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1985566395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2667566001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R2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2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1971707030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R3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2</a:t>
                      </a:r>
                      <a:endParaRPr lang="en-CH" sz="11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45720" marR="45720" marT="0" marB="0" anchor="ctr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08806874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R4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4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806243909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R5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0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d</a:t>
                      </a:r>
                      <a:endParaRPr lang="en-CH" sz="1100" dirty="0"/>
                    </a:p>
                  </a:txBody>
                  <a:tcPr marL="45720" marR="45720" marT="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29961605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R6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6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1165326860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R7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8</a:t>
                      </a:r>
                      <a:endParaRPr lang="en-CH" sz="1100" dirty="0"/>
                    </a:p>
                  </a:txBody>
                  <a:tcPr marL="45720" marR="45720" marT="0" marB="0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053840681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R8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8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3714141881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R9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9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2696080266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R10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17</a:t>
                      </a:r>
                      <a:endParaRPr lang="en-CH" sz="1100" dirty="0"/>
                    </a:p>
                  </a:txBody>
                  <a:tcPr marL="45720" marR="45720" marT="0" marB="0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71106818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R11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136</a:t>
                      </a:r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97808428"/>
                  </a:ext>
                </a:extLst>
              </a:tr>
            </a:tbl>
          </a:graphicData>
        </a:graphic>
      </p:graphicFrame>
      <p:graphicFrame>
        <p:nvGraphicFramePr>
          <p:cNvPr id="189" name="Table 188">
            <a:extLst>
              <a:ext uri="{FF2B5EF4-FFF2-40B4-BE49-F238E27FC236}">
                <a16:creationId xmlns:a16="http://schemas.microsoft.com/office/drawing/2014/main" id="{EE6B4C5D-F24A-47A7-B6BB-F69F0A13B8AA}"/>
              </a:ext>
            </a:extLst>
          </p:cNvPr>
          <p:cNvGraphicFramePr>
            <a:graphicFrameLocks noGrp="1"/>
          </p:cNvGraphicFramePr>
          <p:nvPr>
            <p:extLst/>
          </p:nvPr>
        </p:nvGraphicFramePr>
        <p:xfrm>
          <a:off x="2805320" y="3198590"/>
          <a:ext cx="2500215" cy="1512190"/>
        </p:xfrm>
        <a:graphic>
          <a:graphicData uri="http://schemas.openxmlformats.org/drawingml/2006/table">
            <a:tbl>
              <a:tblPr firstRow="1" bandRow="1"/>
              <a:tblGrid>
                <a:gridCol w="196215">
                  <a:extLst>
                    <a:ext uri="{9D8B030D-6E8A-4147-A177-3AD203B41FA5}">
                      <a16:colId xmlns:a16="http://schemas.microsoft.com/office/drawing/2014/main" val="1480437428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1920182586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3827485233"/>
                    </a:ext>
                  </a:extLst>
                </a:gridCol>
                <a:gridCol w="432000">
                  <a:extLst>
                    <a:ext uri="{9D8B030D-6E8A-4147-A177-3AD203B41FA5}">
                      <a16:colId xmlns:a16="http://schemas.microsoft.com/office/drawing/2014/main" val="1951423778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3246411041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66036803"/>
                    </a:ext>
                  </a:extLst>
                </a:gridCol>
                <a:gridCol w="432000">
                  <a:extLst>
                    <a:ext uri="{9D8B030D-6E8A-4147-A177-3AD203B41FA5}">
                      <a16:colId xmlns:a16="http://schemas.microsoft.com/office/drawing/2014/main" val="3471918201"/>
                    </a:ext>
                  </a:extLst>
                </a:gridCol>
              </a:tblGrid>
              <a:tr h="252095">
                <a:tc rowSpan="2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3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Source 1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 gridSpan="3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Source 2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50521989"/>
                  </a:ext>
                </a:extLst>
              </a:tr>
              <a:tr h="252095">
                <a:tc v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Tag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Value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Tag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Value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894671291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a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2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4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509852004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b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2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6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699116283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c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8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9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043214300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d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6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136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57415154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757595655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6" grpId="0" animBg="1"/>
    </p:bld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6" name="Rectangle 185">
            <a:extLst>
              <a:ext uri="{FF2B5EF4-FFF2-40B4-BE49-F238E27FC236}">
                <a16:creationId xmlns:a16="http://schemas.microsoft.com/office/drawing/2014/main" id="{7C5457F7-494F-4AC2-80A8-0D67CDB601AC}"/>
              </a:ext>
            </a:extLst>
          </p:cNvPr>
          <p:cNvSpPr/>
          <p:nvPr/>
        </p:nvSpPr>
        <p:spPr bwMode="auto">
          <a:xfrm>
            <a:off x="7898400" y="951055"/>
            <a:ext cx="331200" cy="1918024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H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509FDBD3-8031-42D6-80CF-FE05E4EEB4F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28600" y="152400"/>
            <a:ext cx="8610600" cy="1066800"/>
          </a:xfrm>
        </p:spPr>
        <p:txBody>
          <a:bodyPr/>
          <a:lstStyle/>
          <a:p>
            <a:r>
              <a:rPr lang="en-US" dirty="0"/>
              <a:t>Cycle 18</a:t>
            </a:r>
            <a:endParaRPr lang="en-CH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2ABBFAF7-D375-4D96-BA5E-AF0327B95852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F4A640EF-F0E2-4E49-9455-7E266BCEBB78}" type="slidenum">
              <a:rPr kumimoji="0" lang="en-US" altLang="en-US" sz="16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aramond" panose="02020404030301010803" pitchFamily="18" charset="0"/>
                <a:ea typeface="ＭＳ Ｐゴシック" panose="020B0600070205080204" pitchFamily="34" charset="-128"/>
                <a:cs typeface="Arial" panose="020B0604020202020204" pitchFamily="34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29</a:t>
            </a:fld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aramond" panose="02020404030301010803" pitchFamily="18" charset="0"/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  <p:grpSp>
        <p:nvGrpSpPr>
          <p:cNvPr id="19" name="Group 18">
            <a:extLst>
              <a:ext uri="{FF2B5EF4-FFF2-40B4-BE49-F238E27FC236}">
                <a16:creationId xmlns:a16="http://schemas.microsoft.com/office/drawing/2014/main" id="{A4AA7E21-7B39-4D87-8095-EBAAA1B5887A}"/>
              </a:ext>
            </a:extLst>
          </p:cNvPr>
          <p:cNvGrpSpPr/>
          <p:nvPr/>
        </p:nvGrpSpPr>
        <p:grpSpPr>
          <a:xfrm>
            <a:off x="3398728" y="4989344"/>
            <a:ext cx="1449705" cy="798651"/>
            <a:chOff x="6998109" y="2092803"/>
            <a:chExt cx="3805084" cy="2096244"/>
          </a:xfrm>
        </p:grpSpPr>
        <p:sp>
          <p:nvSpPr>
            <p:cNvPr id="20" name="Flowchart: Manual Operation 19">
              <a:extLst>
                <a:ext uri="{FF2B5EF4-FFF2-40B4-BE49-F238E27FC236}">
                  <a16:creationId xmlns:a16="http://schemas.microsoft.com/office/drawing/2014/main" id="{D9788A89-F980-424B-B3EA-FD96B8BD3A8E}"/>
                </a:ext>
              </a:extLst>
            </p:cNvPr>
            <p:cNvSpPr/>
            <p:nvPr/>
          </p:nvSpPr>
          <p:spPr>
            <a:xfrm>
              <a:off x="6998109" y="2573594"/>
              <a:ext cx="3805084" cy="1143000"/>
            </a:xfrm>
            <a:prstGeom prst="flowChartManualOperation">
              <a:avLst/>
            </a:prstGeom>
            <a:ln w="12700"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/>
                  <a:ea typeface="+mn-ea"/>
                  <a:cs typeface="+mn-cs"/>
                </a:rPr>
                <a:t>+</a:t>
              </a:r>
              <a:endParaRPr kumimoji="0" lang="en-CH" sz="2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/>
                <a:ea typeface="+mn-ea"/>
                <a:cs typeface="+mn-cs"/>
              </a:endParaRPr>
            </a:p>
          </p:txBody>
        </p:sp>
        <p:cxnSp>
          <p:nvCxnSpPr>
            <p:cNvPr id="21" name="Straight Connector 20">
              <a:extLst>
                <a:ext uri="{FF2B5EF4-FFF2-40B4-BE49-F238E27FC236}">
                  <a16:creationId xmlns:a16="http://schemas.microsoft.com/office/drawing/2014/main" id="{A11E8E30-D2BE-4453-842F-BFE9A1A107DA}"/>
                </a:ext>
              </a:extLst>
            </p:cNvPr>
            <p:cNvCxnSpPr>
              <a:cxnSpLocks/>
            </p:cNvCxnSpPr>
            <p:nvPr/>
          </p:nvCxnSpPr>
          <p:spPr>
            <a:xfrm>
              <a:off x="8329141" y="3716595"/>
              <a:ext cx="0" cy="472452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" name="Straight Connector 21">
              <a:extLst>
                <a:ext uri="{FF2B5EF4-FFF2-40B4-BE49-F238E27FC236}">
                  <a16:creationId xmlns:a16="http://schemas.microsoft.com/office/drawing/2014/main" id="{1F9DD9CB-A55D-427D-99E0-64627FC8AE38}"/>
                </a:ext>
              </a:extLst>
            </p:cNvPr>
            <p:cNvCxnSpPr>
              <a:cxnSpLocks/>
            </p:cNvCxnSpPr>
            <p:nvPr/>
          </p:nvCxnSpPr>
          <p:spPr>
            <a:xfrm>
              <a:off x="9473166" y="3716595"/>
              <a:ext cx="0" cy="472452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" name="Straight Connector 22">
              <a:extLst>
                <a:ext uri="{FF2B5EF4-FFF2-40B4-BE49-F238E27FC236}">
                  <a16:creationId xmlns:a16="http://schemas.microsoft.com/office/drawing/2014/main" id="{7ECA4318-6D66-4D09-AE89-D97B30539D8A}"/>
                </a:ext>
              </a:extLst>
            </p:cNvPr>
            <p:cNvCxnSpPr>
              <a:cxnSpLocks/>
            </p:cNvCxnSpPr>
            <p:nvPr/>
          </p:nvCxnSpPr>
          <p:spPr>
            <a:xfrm>
              <a:off x="7768703" y="2092803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" name="Straight Connector 23">
              <a:extLst>
                <a:ext uri="{FF2B5EF4-FFF2-40B4-BE49-F238E27FC236}">
                  <a16:creationId xmlns:a16="http://schemas.microsoft.com/office/drawing/2014/main" id="{5A79CD7C-A37E-433C-B255-46FD6FEBCF89}"/>
                </a:ext>
              </a:extLst>
            </p:cNvPr>
            <p:cNvCxnSpPr>
              <a:cxnSpLocks/>
            </p:cNvCxnSpPr>
            <p:nvPr/>
          </p:nvCxnSpPr>
          <p:spPr>
            <a:xfrm>
              <a:off x="10017832" y="2092803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" name="Straight Connector 24">
              <a:extLst>
                <a:ext uri="{FF2B5EF4-FFF2-40B4-BE49-F238E27FC236}">
                  <a16:creationId xmlns:a16="http://schemas.microsoft.com/office/drawing/2014/main" id="{A584043F-213C-4FA2-A503-A68507FB5934}"/>
                </a:ext>
              </a:extLst>
            </p:cNvPr>
            <p:cNvCxnSpPr>
              <a:cxnSpLocks/>
            </p:cNvCxnSpPr>
            <p:nvPr/>
          </p:nvCxnSpPr>
          <p:spPr>
            <a:xfrm>
              <a:off x="8911705" y="2092803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6" name="Group 25">
            <a:extLst>
              <a:ext uri="{FF2B5EF4-FFF2-40B4-BE49-F238E27FC236}">
                <a16:creationId xmlns:a16="http://schemas.microsoft.com/office/drawing/2014/main" id="{AAB88D05-5CA0-48B4-9863-D2A4299DDDA4}"/>
              </a:ext>
            </a:extLst>
          </p:cNvPr>
          <p:cNvGrpSpPr/>
          <p:nvPr/>
        </p:nvGrpSpPr>
        <p:grpSpPr>
          <a:xfrm>
            <a:off x="6477000" y="4989344"/>
            <a:ext cx="1449705" cy="795474"/>
            <a:chOff x="6998109" y="2101142"/>
            <a:chExt cx="3805084" cy="2087904"/>
          </a:xfrm>
        </p:grpSpPr>
        <p:sp>
          <p:nvSpPr>
            <p:cNvPr id="27" name="Flowchart: Manual Operation 26">
              <a:extLst>
                <a:ext uri="{FF2B5EF4-FFF2-40B4-BE49-F238E27FC236}">
                  <a16:creationId xmlns:a16="http://schemas.microsoft.com/office/drawing/2014/main" id="{697BEE34-7099-4A97-B1AC-C9CE1D11B917}"/>
                </a:ext>
              </a:extLst>
            </p:cNvPr>
            <p:cNvSpPr/>
            <p:nvPr/>
          </p:nvSpPr>
          <p:spPr>
            <a:xfrm>
              <a:off x="6998109" y="2573594"/>
              <a:ext cx="3805084" cy="1143000"/>
            </a:xfrm>
            <a:prstGeom prst="flowChartManualOperation">
              <a:avLst/>
            </a:prstGeom>
            <a:ln w="12700"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H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/>
                  <a:ea typeface="+mn-ea"/>
                  <a:cs typeface="+mn-cs"/>
                </a:rPr>
                <a:t>∗</a:t>
              </a:r>
            </a:p>
          </p:txBody>
        </p:sp>
        <p:cxnSp>
          <p:nvCxnSpPr>
            <p:cNvPr id="28" name="Straight Connector 27">
              <a:extLst>
                <a:ext uri="{FF2B5EF4-FFF2-40B4-BE49-F238E27FC236}">
                  <a16:creationId xmlns:a16="http://schemas.microsoft.com/office/drawing/2014/main" id="{EA4EB639-D558-45E4-9466-BDE2F8372937}"/>
                </a:ext>
              </a:extLst>
            </p:cNvPr>
            <p:cNvCxnSpPr>
              <a:cxnSpLocks/>
            </p:cNvCxnSpPr>
            <p:nvPr/>
          </p:nvCxnSpPr>
          <p:spPr>
            <a:xfrm>
              <a:off x="8329141" y="3716595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" name="Straight Connector 28">
              <a:extLst>
                <a:ext uri="{FF2B5EF4-FFF2-40B4-BE49-F238E27FC236}">
                  <a16:creationId xmlns:a16="http://schemas.microsoft.com/office/drawing/2014/main" id="{E5582676-F310-42D3-80E5-0D91022531B7}"/>
                </a:ext>
              </a:extLst>
            </p:cNvPr>
            <p:cNvCxnSpPr>
              <a:cxnSpLocks/>
            </p:cNvCxnSpPr>
            <p:nvPr/>
          </p:nvCxnSpPr>
          <p:spPr>
            <a:xfrm>
              <a:off x="9473166" y="3716595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" name="Straight Connector 29">
              <a:extLst>
                <a:ext uri="{FF2B5EF4-FFF2-40B4-BE49-F238E27FC236}">
                  <a16:creationId xmlns:a16="http://schemas.microsoft.com/office/drawing/2014/main" id="{93D48D83-B4BE-48B5-9027-5A30266F2B1B}"/>
                </a:ext>
              </a:extLst>
            </p:cNvPr>
            <p:cNvCxnSpPr>
              <a:cxnSpLocks/>
            </p:cNvCxnSpPr>
            <p:nvPr/>
          </p:nvCxnSpPr>
          <p:spPr>
            <a:xfrm>
              <a:off x="7768703" y="2101142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" name="Straight Connector 30">
              <a:extLst>
                <a:ext uri="{FF2B5EF4-FFF2-40B4-BE49-F238E27FC236}">
                  <a16:creationId xmlns:a16="http://schemas.microsoft.com/office/drawing/2014/main" id="{4194A397-3F5E-43B7-A316-493D0DF44868}"/>
                </a:ext>
              </a:extLst>
            </p:cNvPr>
            <p:cNvCxnSpPr>
              <a:cxnSpLocks/>
            </p:cNvCxnSpPr>
            <p:nvPr/>
          </p:nvCxnSpPr>
          <p:spPr>
            <a:xfrm>
              <a:off x="10017832" y="2101142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" name="Straight Connector 31">
              <a:extLst>
                <a:ext uri="{FF2B5EF4-FFF2-40B4-BE49-F238E27FC236}">
                  <a16:creationId xmlns:a16="http://schemas.microsoft.com/office/drawing/2014/main" id="{455A5D3E-8DEE-420C-BF49-4FDB538C5A67}"/>
                </a:ext>
              </a:extLst>
            </p:cNvPr>
            <p:cNvCxnSpPr>
              <a:cxnSpLocks/>
            </p:cNvCxnSpPr>
            <p:nvPr/>
          </p:nvCxnSpPr>
          <p:spPr>
            <a:xfrm>
              <a:off x="8911705" y="2101142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46" name="Group 245">
            <a:extLst>
              <a:ext uri="{FF2B5EF4-FFF2-40B4-BE49-F238E27FC236}">
                <a16:creationId xmlns:a16="http://schemas.microsoft.com/office/drawing/2014/main" id="{07616775-BF2A-4962-AC54-D34F9F6C535F}"/>
              </a:ext>
            </a:extLst>
          </p:cNvPr>
          <p:cNvGrpSpPr/>
          <p:nvPr/>
        </p:nvGrpSpPr>
        <p:grpSpPr>
          <a:xfrm>
            <a:off x="7899955" y="1004738"/>
            <a:ext cx="331200" cy="1835117"/>
            <a:chOff x="5410200" y="1004738"/>
            <a:chExt cx="331200" cy="1835117"/>
          </a:xfrm>
        </p:grpSpPr>
        <p:sp>
          <p:nvSpPr>
            <p:cNvPr id="247" name="Rectangle 48">
              <a:extLst>
                <a:ext uri="{FF2B5EF4-FFF2-40B4-BE49-F238E27FC236}">
                  <a16:creationId xmlns:a16="http://schemas.microsoft.com/office/drawing/2014/main" id="{8E770CE2-4283-42B5-A983-9560D54DE8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48" name="Rectangle 29">
              <a:extLst>
                <a:ext uri="{FF2B5EF4-FFF2-40B4-BE49-F238E27FC236}">
                  <a16:creationId xmlns:a16="http://schemas.microsoft.com/office/drawing/2014/main" id="{2E87EAB3-F8F0-4B08-AB49-2791A849C9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18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49" name="Rectangle 48">
              <a:extLst>
                <a:ext uri="{FF2B5EF4-FFF2-40B4-BE49-F238E27FC236}">
                  <a16:creationId xmlns:a16="http://schemas.microsoft.com/office/drawing/2014/main" id="{1A15FE98-D202-48CE-85D4-607B21549E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50" name="Rectangle 48">
              <a:extLst>
                <a:ext uri="{FF2B5EF4-FFF2-40B4-BE49-F238E27FC236}">
                  <a16:creationId xmlns:a16="http://schemas.microsoft.com/office/drawing/2014/main" id="{5E66F541-CFD6-48B6-8B09-2F9CE0ECC0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51" name="Rectangle 48">
              <a:extLst>
                <a:ext uri="{FF2B5EF4-FFF2-40B4-BE49-F238E27FC236}">
                  <a16:creationId xmlns:a16="http://schemas.microsoft.com/office/drawing/2014/main" id="{9B5355D1-9C6F-41C6-B04C-2317CCECF4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52" name="Rectangle 48">
              <a:extLst>
                <a:ext uri="{FF2B5EF4-FFF2-40B4-BE49-F238E27FC236}">
                  <a16:creationId xmlns:a16="http://schemas.microsoft.com/office/drawing/2014/main" id="{0854AC5A-7374-4AEB-89EA-CA59D4BABC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53" name="Rectangle 48">
              <a:extLst>
                <a:ext uri="{FF2B5EF4-FFF2-40B4-BE49-F238E27FC236}">
                  <a16:creationId xmlns:a16="http://schemas.microsoft.com/office/drawing/2014/main" id="{4707924D-DBB7-45FA-99B6-84685B7DBC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3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254" name="Group 253">
            <a:extLst>
              <a:ext uri="{FF2B5EF4-FFF2-40B4-BE49-F238E27FC236}">
                <a16:creationId xmlns:a16="http://schemas.microsoft.com/office/drawing/2014/main" id="{276969E8-E24A-4CDB-9F86-CEEF4ABAE5A4}"/>
              </a:ext>
            </a:extLst>
          </p:cNvPr>
          <p:cNvGrpSpPr/>
          <p:nvPr/>
        </p:nvGrpSpPr>
        <p:grpSpPr>
          <a:xfrm>
            <a:off x="7568485" y="1004738"/>
            <a:ext cx="331200" cy="1835117"/>
            <a:chOff x="5410200" y="1004738"/>
            <a:chExt cx="331200" cy="1835117"/>
          </a:xfrm>
        </p:grpSpPr>
        <p:sp>
          <p:nvSpPr>
            <p:cNvPr id="255" name="Rectangle 48">
              <a:extLst>
                <a:ext uri="{FF2B5EF4-FFF2-40B4-BE49-F238E27FC236}">
                  <a16:creationId xmlns:a16="http://schemas.microsoft.com/office/drawing/2014/main" id="{B9654CA4-F258-4005-B6B5-32B83A62DB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56" name="Rectangle 29">
              <a:extLst>
                <a:ext uri="{FF2B5EF4-FFF2-40B4-BE49-F238E27FC236}">
                  <a16:creationId xmlns:a16="http://schemas.microsoft.com/office/drawing/2014/main" id="{484A9C9B-375C-4D92-996D-11924746A0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17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57" name="Rectangle 48">
              <a:extLst>
                <a:ext uri="{FF2B5EF4-FFF2-40B4-BE49-F238E27FC236}">
                  <a16:creationId xmlns:a16="http://schemas.microsoft.com/office/drawing/2014/main" id="{3C6016FE-006B-4737-BAF2-B64C9427B0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58" name="Rectangle 48">
              <a:extLst>
                <a:ext uri="{FF2B5EF4-FFF2-40B4-BE49-F238E27FC236}">
                  <a16:creationId xmlns:a16="http://schemas.microsoft.com/office/drawing/2014/main" id="{B1E0CCD6-83CA-41DB-AC5E-DA25B9B6FF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59" name="Rectangle 48">
              <a:extLst>
                <a:ext uri="{FF2B5EF4-FFF2-40B4-BE49-F238E27FC236}">
                  <a16:creationId xmlns:a16="http://schemas.microsoft.com/office/drawing/2014/main" id="{C542D25B-7B89-4541-8ACC-DFC5D16C0B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60" name="Rectangle 48">
              <a:extLst>
                <a:ext uri="{FF2B5EF4-FFF2-40B4-BE49-F238E27FC236}">
                  <a16:creationId xmlns:a16="http://schemas.microsoft.com/office/drawing/2014/main" id="{6C876D25-E821-4675-BFEA-652DB5C222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61" name="Rectangle 48">
              <a:extLst>
                <a:ext uri="{FF2B5EF4-FFF2-40B4-BE49-F238E27FC236}">
                  <a16:creationId xmlns:a16="http://schemas.microsoft.com/office/drawing/2014/main" id="{6FD805B3-F5C1-48A3-ABDE-7455BA2A67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2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262" name="Group 261">
            <a:extLst>
              <a:ext uri="{FF2B5EF4-FFF2-40B4-BE49-F238E27FC236}">
                <a16:creationId xmlns:a16="http://schemas.microsoft.com/office/drawing/2014/main" id="{685051EA-E584-479B-8421-12ED79A3B15F}"/>
              </a:ext>
            </a:extLst>
          </p:cNvPr>
          <p:cNvGrpSpPr/>
          <p:nvPr/>
        </p:nvGrpSpPr>
        <p:grpSpPr>
          <a:xfrm>
            <a:off x="7237013" y="1004738"/>
            <a:ext cx="331200" cy="1835117"/>
            <a:chOff x="5410200" y="1004738"/>
            <a:chExt cx="331200" cy="1835117"/>
          </a:xfrm>
        </p:grpSpPr>
        <p:sp>
          <p:nvSpPr>
            <p:cNvPr id="263" name="Rectangle 48">
              <a:extLst>
                <a:ext uri="{FF2B5EF4-FFF2-40B4-BE49-F238E27FC236}">
                  <a16:creationId xmlns:a16="http://schemas.microsoft.com/office/drawing/2014/main" id="{AB23DB32-B70C-4C48-BC13-EA434A448C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64" name="Rectangle 29">
              <a:extLst>
                <a:ext uri="{FF2B5EF4-FFF2-40B4-BE49-F238E27FC236}">
                  <a16:creationId xmlns:a16="http://schemas.microsoft.com/office/drawing/2014/main" id="{481031D3-6E36-4546-A6EB-80FEA24EDE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16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65" name="Rectangle 48">
              <a:extLst>
                <a:ext uri="{FF2B5EF4-FFF2-40B4-BE49-F238E27FC236}">
                  <a16:creationId xmlns:a16="http://schemas.microsoft.com/office/drawing/2014/main" id="{FD3BF414-EEAF-4B8C-8125-81CE93866C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66" name="Rectangle 48">
              <a:extLst>
                <a:ext uri="{FF2B5EF4-FFF2-40B4-BE49-F238E27FC236}">
                  <a16:creationId xmlns:a16="http://schemas.microsoft.com/office/drawing/2014/main" id="{18BA4F4B-0073-4549-B316-85BA78249F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67" name="Rectangle 48">
              <a:extLst>
                <a:ext uri="{FF2B5EF4-FFF2-40B4-BE49-F238E27FC236}">
                  <a16:creationId xmlns:a16="http://schemas.microsoft.com/office/drawing/2014/main" id="{E53E7982-3857-4FEC-BD29-866D3E583E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68" name="Rectangle 48">
              <a:extLst>
                <a:ext uri="{FF2B5EF4-FFF2-40B4-BE49-F238E27FC236}">
                  <a16:creationId xmlns:a16="http://schemas.microsoft.com/office/drawing/2014/main" id="{2A9B3870-DF7E-428F-B4BA-4F0A980BBC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H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W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69" name="Rectangle 48">
              <a:extLst>
                <a:ext uri="{FF2B5EF4-FFF2-40B4-BE49-F238E27FC236}">
                  <a16:creationId xmlns:a16="http://schemas.microsoft.com/office/drawing/2014/main" id="{E8A2B652-28F6-411D-A183-94FFD516ED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1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270" name="Group 269">
            <a:extLst>
              <a:ext uri="{FF2B5EF4-FFF2-40B4-BE49-F238E27FC236}">
                <a16:creationId xmlns:a16="http://schemas.microsoft.com/office/drawing/2014/main" id="{A0F6EA19-66FA-4C60-BB94-23B75F1768F3}"/>
              </a:ext>
            </a:extLst>
          </p:cNvPr>
          <p:cNvGrpSpPr/>
          <p:nvPr/>
        </p:nvGrpSpPr>
        <p:grpSpPr>
          <a:xfrm>
            <a:off x="6905543" y="1004738"/>
            <a:ext cx="331200" cy="1835117"/>
            <a:chOff x="5410200" y="1004738"/>
            <a:chExt cx="331200" cy="1835117"/>
          </a:xfrm>
        </p:grpSpPr>
        <p:sp>
          <p:nvSpPr>
            <p:cNvPr id="271" name="Rectangle 48">
              <a:extLst>
                <a:ext uri="{FF2B5EF4-FFF2-40B4-BE49-F238E27FC236}">
                  <a16:creationId xmlns:a16="http://schemas.microsoft.com/office/drawing/2014/main" id="{7A811C06-55FF-41B5-BA5F-B63B54884C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72" name="Rectangle 29">
              <a:extLst>
                <a:ext uri="{FF2B5EF4-FFF2-40B4-BE49-F238E27FC236}">
                  <a16:creationId xmlns:a16="http://schemas.microsoft.com/office/drawing/2014/main" id="{D072DCC5-89A9-400F-83E6-8595CF4DAE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15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73" name="Rectangle 48">
              <a:extLst>
                <a:ext uri="{FF2B5EF4-FFF2-40B4-BE49-F238E27FC236}">
                  <a16:creationId xmlns:a16="http://schemas.microsoft.com/office/drawing/2014/main" id="{34B1D05F-38BC-430C-8C2C-08AA639009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74" name="Rectangle 48">
              <a:extLst>
                <a:ext uri="{FF2B5EF4-FFF2-40B4-BE49-F238E27FC236}">
                  <a16:creationId xmlns:a16="http://schemas.microsoft.com/office/drawing/2014/main" id="{BD12DA74-A010-40AD-8ECF-80CDDDD71B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75" name="Rectangle 48">
              <a:extLst>
                <a:ext uri="{FF2B5EF4-FFF2-40B4-BE49-F238E27FC236}">
                  <a16:creationId xmlns:a16="http://schemas.microsoft.com/office/drawing/2014/main" id="{EB0EA52A-BF66-4308-91D8-FAF9ABD566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76" name="Rectangle 48">
              <a:extLst>
                <a:ext uri="{FF2B5EF4-FFF2-40B4-BE49-F238E27FC236}">
                  <a16:creationId xmlns:a16="http://schemas.microsoft.com/office/drawing/2014/main" id="{9B9978AE-5DA8-4162-9230-87C9D064D8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6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77" name="Rectangle 48">
              <a:extLst>
                <a:ext uri="{FF2B5EF4-FFF2-40B4-BE49-F238E27FC236}">
                  <a16:creationId xmlns:a16="http://schemas.microsoft.com/office/drawing/2014/main" id="{E8C34CEE-5C20-4A89-BE20-41895F8A54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278" name="Group 277">
            <a:extLst>
              <a:ext uri="{FF2B5EF4-FFF2-40B4-BE49-F238E27FC236}">
                <a16:creationId xmlns:a16="http://schemas.microsoft.com/office/drawing/2014/main" id="{5698C659-FC69-4472-A0AD-30DE76AC044C}"/>
              </a:ext>
            </a:extLst>
          </p:cNvPr>
          <p:cNvGrpSpPr/>
          <p:nvPr/>
        </p:nvGrpSpPr>
        <p:grpSpPr>
          <a:xfrm>
            <a:off x="6570265" y="1004738"/>
            <a:ext cx="331200" cy="1835117"/>
            <a:chOff x="5410200" y="1004738"/>
            <a:chExt cx="331200" cy="1835117"/>
          </a:xfrm>
        </p:grpSpPr>
        <p:sp>
          <p:nvSpPr>
            <p:cNvPr id="279" name="Rectangle 48">
              <a:extLst>
                <a:ext uri="{FF2B5EF4-FFF2-40B4-BE49-F238E27FC236}">
                  <a16:creationId xmlns:a16="http://schemas.microsoft.com/office/drawing/2014/main" id="{402F7A8A-D3AE-43BB-B5B5-D42BB07E87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80" name="Rectangle 29">
              <a:extLst>
                <a:ext uri="{FF2B5EF4-FFF2-40B4-BE49-F238E27FC236}">
                  <a16:creationId xmlns:a16="http://schemas.microsoft.com/office/drawing/2014/main" id="{EE6BE9AF-CB32-4CB9-B8CA-7534B26133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14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81" name="Rectangle 48">
              <a:extLst>
                <a:ext uri="{FF2B5EF4-FFF2-40B4-BE49-F238E27FC236}">
                  <a16:creationId xmlns:a16="http://schemas.microsoft.com/office/drawing/2014/main" id="{B3F88A7C-2325-45EA-AC9B-28C19DD974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82" name="Rectangle 48">
              <a:extLst>
                <a:ext uri="{FF2B5EF4-FFF2-40B4-BE49-F238E27FC236}">
                  <a16:creationId xmlns:a16="http://schemas.microsoft.com/office/drawing/2014/main" id="{E30206CD-7B5E-4C2B-BB92-A1BF62556C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83" name="Rectangle 48">
              <a:extLst>
                <a:ext uri="{FF2B5EF4-FFF2-40B4-BE49-F238E27FC236}">
                  <a16:creationId xmlns:a16="http://schemas.microsoft.com/office/drawing/2014/main" id="{6148EFDA-A3DF-45A3-8BA4-CB187A8F4E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84" name="Rectangle 48">
              <a:extLst>
                <a:ext uri="{FF2B5EF4-FFF2-40B4-BE49-F238E27FC236}">
                  <a16:creationId xmlns:a16="http://schemas.microsoft.com/office/drawing/2014/main" id="{55512E09-19DB-41CE-9844-34E9AC22BF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5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85" name="Rectangle 48">
              <a:extLst>
                <a:ext uri="{FF2B5EF4-FFF2-40B4-BE49-F238E27FC236}">
                  <a16:creationId xmlns:a16="http://schemas.microsoft.com/office/drawing/2014/main" id="{25BE0B7F-5534-4A20-93D3-5D074BCEE8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286" name="Group 285">
            <a:extLst>
              <a:ext uri="{FF2B5EF4-FFF2-40B4-BE49-F238E27FC236}">
                <a16:creationId xmlns:a16="http://schemas.microsoft.com/office/drawing/2014/main" id="{51307670-AF54-48DA-B9AE-F822F05B9BA8}"/>
              </a:ext>
            </a:extLst>
          </p:cNvPr>
          <p:cNvGrpSpPr/>
          <p:nvPr/>
        </p:nvGrpSpPr>
        <p:grpSpPr>
          <a:xfrm>
            <a:off x="6238795" y="1004738"/>
            <a:ext cx="331200" cy="1835117"/>
            <a:chOff x="5410200" y="1004738"/>
            <a:chExt cx="331200" cy="1835117"/>
          </a:xfrm>
        </p:grpSpPr>
        <p:sp>
          <p:nvSpPr>
            <p:cNvPr id="287" name="Rectangle 48">
              <a:extLst>
                <a:ext uri="{FF2B5EF4-FFF2-40B4-BE49-F238E27FC236}">
                  <a16:creationId xmlns:a16="http://schemas.microsoft.com/office/drawing/2014/main" id="{302CDFE7-A71B-467E-94B5-2D6B7B435E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88" name="Rectangle 29">
              <a:extLst>
                <a:ext uri="{FF2B5EF4-FFF2-40B4-BE49-F238E27FC236}">
                  <a16:creationId xmlns:a16="http://schemas.microsoft.com/office/drawing/2014/main" id="{5F96CA0A-EEB8-4594-99F3-8884016D23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13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89" name="Rectangle 48">
              <a:extLst>
                <a:ext uri="{FF2B5EF4-FFF2-40B4-BE49-F238E27FC236}">
                  <a16:creationId xmlns:a16="http://schemas.microsoft.com/office/drawing/2014/main" id="{D8C7E579-212F-44B7-967E-8002321C63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H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W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90" name="Rectangle 48">
              <a:extLst>
                <a:ext uri="{FF2B5EF4-FFF2-40B4-BE49-F238E27FC236}">
                  <a16:creationId xmlns:a16="http://schemas.microsoft.com/office/drawing/2014/main" id="{D41978D9-B193-41DD-BF65-F884F077A3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91" name="Rectangle 48">
              <a:extLst>
                <a:ext uri="{FF2B5EF4-FFF2-40B4-BE49-F238E27FC236}">
                  <a16:creationId xmlns:a16="http://schemas.microsoft.com/office/drawing/2014/main" id="{C9BBD56B-78A0-44A3-AA51-0C2330DCEA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92" name="Rectangle 48">
              <a:extLst>
                <a:ext uri="{FF2B5EF4-FFF2-40B4-BE49-F238E27FC236}">
                  <a16:creationId xmlns:a16="http://schemas.microsoft.com/office/drawing/2014/main" id="{407877B4-86A7-4266-9713-9221448926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4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93" name="Rectangle 48">
              <a:extLst>
                <a:ext uri="{FF2B5EF4-FFF2-40B4-BE49-F238E27FC236}">
                  <a16:creationId xmlns:a16="http://schemas.microsoft.com/office/drawing/2014/main" id="{E78044AB-50A1-4E6E-9E4B-B60273C570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294" name="Group 293">
            <a:extLst>
              <a:ext uri="{FF2B5EF4-FFF2-40B4-BE49-F238E27FC236}">
                <a16:creationId xmlns:a16="http://schemas.microsoft.com/office/drawing/2014/main" id="{062D036E-F075-496A-A2B7-D5ECB0A3D250}"/>
              </a:ext>
            </a:extLst>
          </p:cNvPr>
          <p:cNvGrpSpPr/>
          <p:nvPr/>
        </p:nvGrpSpPr>
        <p:grpSpPr>
          <a:xfrm>
            <a:off x="5906053" y="1004738"/>
            <a:ext cx="331200" cy="1835117"/>
            <a:chOff x="5410200" y="1004738"/>
            <a:chExt cx="331200" cy="1835117"/>
          </a:xfrm>
        </p:grpSpPr>
        <p:sp>
          <p:nvSpPr>
            <p:cNvPr id="295" name="Rectangle 48">
              <a:extLst>
                <a:ext uri="{FF2B5EF4-FFF2-40B4-BE49-F238E27FC236}">
                  <a16:creationId xmlns:a16="http://schemas.microsoft.com/office/drawing/2014/main" id="{F65421D9-8B0A-424A-89B0-AD5D741C6D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96" name="Rectangle 29">
              <a:extLst>
                <a:ext uri="{FF2B5EF4-FFF2-40B4-BE49-F238E27FC236}">
                  <a16:creationId xmlns:a16="http://schemas.microsoft.com/office/drawing/2014/main" id="{E57C3B8C-5E0B-4C5B-9680-5C95287B63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12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97" name="Rectangle 48">
              <a:extLst>
                <a:ext uri="{FF2B5EF4-FFF2-40B4-BE49-F238E27FC236}">
                  <a16:creationId xmlns:a16="http://schemas.microsoft.com/office/drawing/2014/main" id="{97FD98C7-8BD3-4949-AE2C-9702EF4342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4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98" name="Rectangle 48">
              <a:extLst>
                <a:ext uri="{FF2B5EF4-FFF2-40B4-BE49-F238E27FC236}">
                  <a16:creationId xmlns:a16="http://schemas.microsoft.com/office/drawing/2014/main" id="{4E89CF3D-5E66-4CAB-A515-FB26E67D45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99" name="Rectangle 48">
              <a:extLst>
                <a:ext uri="{FF2B5EF4-FFF2-40B4-BE49-F238E27FC236}">
                  <a16:creationId xmlns:a16="http://schemas.microsoft.com/office/drawing/2014/main" id="{3C459CAA-ED04-46D8-9E2D-1DC7D2468D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00" name="Rectangle 48">
              <a:extLst>
                <a:ext uri="{FF2B5EF4-FFF2-40B4-BE49-F238E27FC236}">
                  <a16:creationId xmlns:a16="http://schemas.microsoft.com/office/drawing/2014/main" id="{8065915C-C9FA-439F-9F42-8E14F37434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3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01" name="Rectangle 48">
              <a:extLst>
                <a:ext uri="{FF2B5EF4-FFF2-40B4-BE49-F238E27FC236}">
                  <a16:creationId xmlns:a16="http://schemas.microsoft.com/office/drawing/2014/main" id="{C72E49F6-5808-422A-9D40-8CC2F6FBC8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302" name="Group 301">
            <a:extLst>
              <a:ext uri="{FF2B5EF4-FFF2-40B4-BE49-F238E27FC236}">
                <a16:creationId xmlns:a16="http://schemas.microsoft.com/office/drawing/2014/main" id="{A05CDA2B-4B07-4B27-AE40-ECE5614FBBDB}"/>
              </a:ext>
            </a:extLst>
          </p:cNvPr>
          <p:cNvGrpSpPr/>
          <p:nvPr/>
        </p:nvGrpSpPr>
        <p:grpSpPr>
          <a:xfrm>
            <a:off x="5574583" y="1004738"/>
            <a:ext cx="331200" cy="1835117"/>
            <a:chOff x="5410200" y="1004738"/>
            <a:chExt cx="331200" cy="1835117"/>
          </a:xfrm>
        </p:grpSpPr>
        <p:sp>
          <p:nvSpPr>
            <p:cNvPr id="303" name="Rectangle 48">
              <a:extLst>
                <a:ext uri="{FF2B5EF4-FFF2-40B4-BE49-F238E27FC236}">
                  <a16:creationId xmlns:a16="http://schemas.microsoft.com/office/drawing/2014/main" id="{18261890-CE35-49F9-B040-315B1B3F0E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04" name="Rectangle 29">
              <a:extLst>
                <a:ext uri="{FF2B5EF4-FFF2-40B4-BE49-F238E27FC236}">
                  <a16:creationId xmlns:a16="http://schemas.microsoft.com/office/drawing/2014/main" id="{BB975130-B9A4-4E06-87F7-2E6CF4F62E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11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05" name="Rectangle 48">
              <a:extLst>
                <a:ext uri="{FF2B5EF4-FFF2-40B4-BE49-F238E27FC236}">
                  <a16:creationId xmlns:a16="http://schemas.microsoft.com/office/drawing/2014/main" id="{D17D0EEB-34D2-42A0-BD89-5AE8B3BD0A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3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06" name="Rectangle 48">
              <a:extLst>
                <a:ext uri="{FF2B5EF4-FFF2-40B4-BE49-F238E27FC236}">
                  <a16:creationId xmlns:a16="http://schemas.microsoft.com/office/drawing/2014/main" id="{CEB489A7-F623-4F49-8A9F-CBE44B6FC3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07" name="Rectangle 48">
              <a:extLst>
                <a:ext uri="{FF2B5EF4-FFF2-40B4-BE49-F238E27FC236}">
                  <a16:creationId xmlns:a16="http://schemas.microsoft.com/office/drawing/2014/main" id="{8BADFF3B-C82E-4B71-A4A5-FDFBB6F7C2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08" name="Rectangle 48">
              <a:extLst>
                <a:ext uri="{FF2B5EF4-FFF2-40B4-BE49-F238E27FC236}">
                  <a16:creationId xmlns:a16="http://schemas.microsoft.com/office/drawing/2014/main" id="{7FBB66AD-206F-4B8E-88F7-FFE82065BE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2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09" name="Rectangle 48">
              <a:extLst>
                <a:ext uri="{FF2B5EF4-FFF2-40B4-BE49-F238E27FC236}">
                  <a16:creationId xmlns:a16="http://schemas.microsoft.com/office/drawing/2014/main" id="{2685FD37-E118-4FE8-83B6-BBAEAA7841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310" name="Group 309">
            <a:extLst>
              <a:ext uri="{FF2B5EF4-FFF2-40B4-BE49-F238E27FC236}">
                <a16:creationId xmlns:a16="http://schemas.microsoft.com/office/drawing/2014/main" id="{6A59A262-7B1F-479F-A845-262E6EE30630}"/>
              </a:ext>
            </a:extLst>
          </p:cNvPr>
          <p:cNvGrpSpPr/>
          <p:nvPr/>
        </p:nvGrpSpPr>
        <p:grpSpPr>
          <a:xfrm>
            <a:off x="5239305" y="1004738"/>
            <a:ext cx="331200" cy="1835117"/>
            <a:chOff x="5410200" y="1004738"/>
            <a:chExt cx="331200" cy="1835117"/>
          </a:xfrm>
        </p:grpSpPr>
        <p:sp>
          <p:nvSpPr>
            <p:cNvPr id="311" name="Rectangle 48">
              <a:extLst>
                <a:ext uri="{FF2B5EF4-FFF2-40B4-BE49-F238E27FC236}">
                  <a16:creationId xmlns:a16="http://schemas.microsoft.com/office/drawing/2014/main" id="{A7AFA6A8-1C31-4DB5-8858-2E389543E6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12" name="Rectangle 29">
              <a:extLst>
                <a:ext uri="{FF2B5EF4-FFF2-40B4-BE49-F238E27FC236}">
                  <a16:creationId xmlns:a16="http://schemas.microsoft.com/office/drawing/2014/main" id="{7690F476-DF7E-47C1-B981-5552F0106D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1</a:t>
              </a:r>
              <a:r>
                <a:rPr kumimoji="0" lang="en-CH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0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13" name="Rectangle 48">
              <a:extLst>
                <a:ext uri="{FF2B5EF4-FFF2-40B4-BE49-F238E27FC236}">
                  <a16:creationId xmlns:a16="http://schemas.microsoft.com/office/drawing/2014/main" id="{C077CF72-C332-446A-8495-0E1FBF0964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2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14" name="Rectangle 48">
              <a:extLst>
                <a:ext uri="{FF2B5EF4-FFF2-40B4-BE49-F238E27FC236}">
                  <a16:creationId xmlns:a16="http://schemas.microsoft.com/office/drawing/2014/main" id="{77CC9037-D59D-4F84-9313-F0403BAD6A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15" name="Rectangle 48">
              <a:extLst>
                <a:ext uri="{FF2B5EF4-FFF2-40B4-BE49-F238E27FC236}">
                  <a16:creationId xmlns:a16="http://schemas.microsoft.com/office/drawing/2014/main" id="{7FF2A22B-4172-4C76-A67D-AB6EF23446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H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W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16" name="Rectangle 48">
              <a:extLst>
                <a:ext uri="{FF2B5EF4-FFF2-40B4-BE49-F238E27FC236}">
                  <a16:creationId xmlns:a16="http://schemas.microsoft.com/office/drawing/2014/main" id="{B3FBD2C9-B558-4F55-A240-DE6DFBD9A9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1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17" name="Rectangle 48">
              <a:extLst>
                <a:ext uri="{FF2B5EF4-FFF2-40B4-BE49-F238E27FC236}">
                  <a16:creationId xmlns:a16="http://schemas.microsoft.com/office/drawing/2014/main" id="{D2517B42-73CA-4024-9080-CE7F3D2178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318" name="Group 317">
            <a:extLst>
              <a:ext uri="{FF2B5EF4-FFF2-40B4-BE49-F238E27FC236}">
                <a16:creationId xmlns:a16="http://schemas.microsoft.com/office/drawing/2014/main" id="{1A7F16A8-FDF7-42DF-B54D-82F6AF89042C}"/>
              </a:ext>
            </a:extLst>
          </p:cNvPr>
          <p:cNvGrpSpPr/>
          <p:nvPr/>
        </p:nvGrpSpPr>
        <p:grpSpPr>
          <a:xfrm>
            <a:off x="4907835" y="1004738"/>
            <a:ext cx="331200" cy="1835117"/>
            <a:chOff x="5410200" y="1004738"/>
            <a:chExt cx="331200" cy="1835117"/>
          </a:xfrm>
        </p:grpSpPr>
        <p:sp>
          <p:nvSpPr>
            <p:cNvPr id="319" name="Rectangle 48">
              <a:extLst>
                <a:ext uri="{FF2B5EF4-FFF2-40B4-BE49-F238E27FC236}">
                  <a16:creationId xmlns:a16="http://schemas.microsoft.com/office/drawing/2014/main" id="{A5F109F5-FEB0-47A5-9D1C-E218C2241E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H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W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20" name="Rectangle 29">
              <a:extLst>
                <a:ext uri="{FF2B5EF4-FFF2-40B4-BE49-F238E27FC236}">
                  <a16:creationId xmlns:a16="http://schemas.microsoft.com/office/drawing/2014/main" id="{0DD24DE9-AB7D-4594-A3FF-8F3F629F86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9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21" name="Rectangle 48">
              <a:extLst>
                <a:ext uri="{FF2B5EF4-FFF2-40B4-BE49-F238E27FC236}">
                  <a16:creationId xmlns:a16="http://schemas.microsoft.com/office/drawing/2014/main" id="{415089C7-3623-4DBD-8368-94D66D7A74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1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22" name="Rectangle 48">
              <a:extLst>
                <a:ext uri="{FF2B5EF4-FFF2-40B4-BE49-F238E27FC236}">
                  <a16:creationId xmlns:a16="http://schemas.microsoft.com/office/drawing/2014/main" id="{FAA34AD9-82AE-47AB-B896-65DCA9864F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H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W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23" name="Rectangle 48">
              <a:extLst>
                <a:ext uri="{FF2B5EF4-FFF2-40B4-BE49-F238E27FC236}">
                  <a16:creationId xmlns:a16="http://schemas.microsoft.com/office/drawing/2014/main" id="{A2152364-4EEA-423A-A044-042BB12C1E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4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24" name="Rectangle 48">
              <a:extLst>
                <a:ext uri="{FF2B5EF4-FFF2-40B4-BE49-F238E27FC236}">
                  <a16:creationId xmlns:a16="http://schemas.microsoft.com/office/drawing/2014/main" id="{4B168F5F-8257-4479-BD5E-A95BB36EC0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25" name="Rectangle 48">
              <a:extLst>
                <a:ext uri="{FF2B5EF4-FFF2-40B4-BE49-F238E27FC236}">
                  <a16:creationId xmlns:a16="http://schemas.microsoft.com/office/drawing/2014/main" id="{8350DDDC-D771-4A59-B0BA-BF11B15353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326" name="Group 325">
            <a:extLst>
              <a:ext uri="{FF2B5EF4-FFF2-40B4-BE49-F238E27FC236}">
                <a16:creationId xmlns:a16="http://schemas.microsoft.com/office/drawing/2014/main" id="{DE7BA189-51B5-4EB6-9846-D47A8E290126}"/>
              </a:ext>
            </a:extLst>
          </p:cNvPr>
          <p:cNvGrpSpPr/>
          <p:nvPr/>
        </p:nvGrpSpPr>
        <p:grpSpPr>
          <a:xfrm>
            <a:off x="4576363" y="1004738"/>
            <a:ext cx="331200" cy="1835117"/>
            <a:chOff x="5410200" y="1004738"/>
            <a:chExt cx="331200" cy="1835117"/>
          </a:xfrm>
        </p:grpSpPr>
        <p:sp>
          <p:nvSpPr>
            <p:cNvPr id="327" name="Rectangle 48">
              <a:extLst>
                <a:ext uri="{FF2B5EF4-FFF2-40B4-BE49-F238E27FC236}">
                  <a16:creationId xmlns:a16="http://schemas.microsoft.com/office/drawing/2014/main" id="{5C3374E5-8F34-4259-A78D-063086340B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6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28" name="Rectangle 29">
              <a:extLst>
                <a:ext uri="{FF2B5EF4-FFF2-40B4-BE49-F238E27FC236}">
                  <a16:creationId xmlns:a16="http://schemas.microsoft.com/office/drawing/2014/main" id="{3E826BE3-D567-465F-AB3E-FC6CEEBF64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8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29" name="Rectangle 48">
              <a:extLst>
                <a:ext uri="{FF2B5EF4-FFF2-40B4-BE49-F238E27FC236}">
                  <a16:creationId xmlns:a16="http://schemas.microsoft.com/office/drawing/2014/main" id="{040D80C0-C403-44E9-99ED-17593D1C7C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30" name="Rectangle 48">
              <a:extLst>
                <a:ext uri="{FF2B5EF4-FFF2-40B4-BE49-F238E27FC236}">
                  <a16:creationId xmlns:a16="http://schemas.microsoft.com/office/drawing/2014/main" id="{47CF507F-CAA1-4948-A616-409E3C4BB6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4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31" name="Rectangle 48">
              <a:extLst>
                <a:ext uri="{FF2B5EF4-FFF2-40B4-BE49-F238E27FC236}">
                  <a16:creationId xmlns:a16="http://schemas.microsoft.com/office/drawing/2014/main" id="{2F3AA7DD-61BD-42A2-AB2E-E4EBE7F7B8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3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32" name="Rectangle 48">
              <a:extLst>
                <a:ext uri="{FF2B5EF4-FFF2-40B4-BE49-F238E27FC236}">
                  <a16:creationId xmlns:a16="http://schemas.microsoft.com/office/drawing/2014/main" id="{9EBA70D1-8405-47BD-A9C1-C3226FA131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33" name="Rectangle 48">
              <a:extLst>
                <a:ext uri="{FF2B5EF4-FFF2-40B4-BE49-F238E27FC236}">
                  <a16:creationId xmlns:a16="http://schemas.microsoft.com/office/drawing/2014/main" id="{0810E8DA-8DC3-4FE5-9A89-90A722B45B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334" name="Group 333">
            <a:extLst>
              <a:ext uri="{FF2B5EF4-FFF2-40B4-BE49-F238E27FC236}">
                <a16:creationId xmlns:a16="http://schemas.microsoft.com/office/drawing/2014/main" id="{BC666277-2CBB-46EC-838E-0C7B13DB300E}"/>
              </a:ext>
            </a:extLst>
          </p:cNvPr>
          <p:cNvGrpSpPr/>
          <p:nvPr/>
        </p:nvGrpSpPr>
        <p:grpSpPr>
          <a:xfrm>
            <a:off x="4244893" y="1004738"/>
            <a:ext cx="331200" cy="1835117"/>
            <a:chOff x="5410200" y="1004738"/>
            <a:chExt cx="331200" cy="1835117"/>
          </a:xfrm>
        </p:grpSpPr>
        <p:sp>
          <p:nvSpPr>
            <p:cNvPr id="335" name="Rectangle 48">
              <a:extLst>
                <a:ext uri="{FF2B5EF4-FFF2-40B4-BE49-F238E27FC236}">
                  <a16:creationId xmlns:a16="http://schemas.microsoft.com/office/drawing/2014/main" id="{297F945E-8439-4238-B96E-115E46847A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5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36" name="Rectangle 29">
              <a:extLst>
                <a:ext uri="{FF2B5EF4-FFF2-40B4-BE49-F238E27FC236}">
                  <a16:creationId xmlns:a16="http://schemas.microsoft.com/office/drawing/2014/main" id="{234ED10A-8BF0-43DC-B80F-E1C9781963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7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37" name="Rectangle 48">
              <a:extLst>
                <a:ext uri="{FF2B5EF4-FFF2-40B4-BE49-F238E27FC236}">
                  <a16:creationId xmlns:a16="http://schemas.microsoft.com/office/drawing/2014/main" id="{387A1859-590F-4BE2-810A-4A6E696515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38" name="Rectangle 48">
              <a:extLst>
                <a:ext uri="{FF2B5EF4-FFF2-40B4-BE49-F238E27FC236}">
                  <a16:creationId xmlns:a16="http://schemas.microsoft.com/office/drawing/2014/main" id="{EF5B30EB-E433-4708-91AE-AA87A2BC61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3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39" name="Rectangle 48">
              <a:extLst>
                <a:ext uri="{FF2B5EF4-FFF2-40B4-BE49-F238E27FC236}">
                  <a16:creationId xmlns:a16="http://schemas.microsoft.com/office/drawing/2014/main" id="{6EF03208-866E-4C87-9D31-A40DD67D47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2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0" name="Rectangle 48">
              <a:extLst>
                <a:ext uri="{FF2B5EF4-FFF2-40B4-BE49-F238E27FC236}">
                  <a16:creationId xmlns:a16="http://schemas.microsoft.com/office/drawing/2014/main" id="{3589C470-B0A0-4CDD-8141-D072CE5F5E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1" name="Rectangle 48">
              <a:extLst>
                <a:ext uri="{FF2B5EF4-FFF2-40B4-BE49-F238E27FC236}">
                  <a16:creationId xmlns:a16="http://schemas.microsoft.com/office/drawing/2014/main" id="{6B64D656-AA6D-4CF1-A146-1DF571C714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D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342" name="Group 341">
            <a:extLst>
              <a:ext uri="{FF2B5EF4-FFF2-40B4-BE49-F238E27FC236}">
                <a16:creationId xmlns:a16="http://schemas.microsoft.com/office/drawing/2014/main" id="{35D5D976-C5CB-4915-A940-F1F859F0DCEB}"/>
              </a:ext>
            </a:extLst>
          </p:cNvPr>
          <p:cNvGrpSpPr/>
          <p:nvPr/>
        </p:nvGrpSpPr>
        <p:grpSpPr>
          <a:xfrm>
            <a:off x="3909615" y="1004738"/>
            <a:ext cx="331200" cy="1835117"/>
            <a:chOff x="5410200" y="1004738"/>
            <a:chExt cx="331200" cy="1835117"/>
          </a:xfrm>
        </p:grpSpPr>
        <p:sp>
          <p:nvSpPr>
            <p:cNvPr id="343" name="Rectangle 48">
              <a:extLst>
                <a:ext uri="{FF2B5EF4-FFF2-40B4-BE49-F238E27FC236}">
                  <a16:creationId xmlns:a16="http://schemas.microsoft.com/office/drawing/2014/main" id="{DB108FB9-796F-4D35-BC0A-CC04642431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4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4" name="Rectangle 29">
              <a:extLst>
                <a:ext uri="{FF2B5EF4-FFF2-40B4-BE49-F238E27FC236}">
                  <a16:creationId xmlns:a16="http://schemas.microsoft.com/office/drawing/2014/main" id="{B433B9A4-94B1-4C87-A6E1-55518397A4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6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5" name="Rectangle 48">
              <a:extLst>
                <a:ext uri="{FF2B5EF4-FFF2-40B4-BE49-F238E27FC236}">
                  <a16:creationId xmlns:a16="http://schemas.microsoft.com/office/drawing/2014/main" id="{01CE9CD9-3BA8-48AF-97F3-8DBD484E47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6" name="Rectangle 48">
              <a:extLst>
                <a:ext uri="{FF2B5EF4-FFF2-40B4-BE49-F238E27FC236}">
                  <a16:creationId xmlns:a16="http://schemas.microsoft.com/office/drawing/2014/main" id="{615243F1-AB54-43A6-B06A-0C6CE1214A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2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7" name="Rectangle 48">
              <a:extLst>
                <a:ext uri="{FF2B5EF4-FFF2-40B4-BE49-F238E27FC236}">
                  <a16:creationId xmlns:a16="http://schemas.microsoft.com/office/drawing/2014/main" id="{28949A8F-4EB4-4CC9-BBAF-C67DBBE384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1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8" name="Rectangle 48">
              <a:extLst>
                <a:ext uri="{FF2B5EF4-FFF2-40B4-BE49-F238E27FC236}">
                  <a16:creationId xmlns:a16="http://schemas.microsoft.com/office/drawing/2014/main" id="{B8EFCFE0-6C94-4A1A-8750-7EBCECD3A6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D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9" name="Rectangle 48">
              <a:extLst>
                <a:ext uri="{FF2B5EF4-FFF2-40B4-BE49-F238E27FC236}">
                  <a16:creationId xmlns:a16="http://schemas.microsoft.com/office/drawing/2014/main" id="{B3BB5F8C-F65C-4C77-9345-C1A0847159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F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350" name="Group 349">
            <a:extLst>
              <a:ext uri="{FF2B5EF4-FFF2-40B4-BE49-F238E27FC236}">
                <a16:creationId xmlns:a16="http://schemas.microsoft.com/office/drawing/2014/main" id="{F64DB39A-2EDA-4EE0-89CA-B7E7863F05E0}"/>
              </a:ext>
            </a:extLst>
          </p:cNvPr>
          <p:cNvGrpSpPr/>
          <p:nvPr/>
        </p:nvGrpSpPr>
        <p:grpSpPr>
          <a:xfrm>
            <a:off x="3578145" y="1004738"/>
            <a:ext cx="331200" cy="1835117"/>
            <a:chOff x="5410200" y="1004738"/>
            <a:chExt cx="331200" cy="1835117"/>
          </a:xfrm>
        </p:grpSpPr>
        <p:sp>
          <p:nvSpPr>
            <p:cNvPr id="351" name="Rectangle 48">
              <a:extLst>
                <a:ext uri="{FF2B5EF4-FFF2-40B4-BE49-F238E27FC236}">
                  <a16:creationId xmlns:a16="http://schemas.microsoft.com/office/drawing/2014/main" id="{948C3007-FCCB-4C6E-AC3E-7A3E53F18A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3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2" name="Rectangle 29">
              <a:extLst>
                <a:ext uri="{FF2B5EF4-FFF2-40B4-BE49-F238E27FC236}">
                  <a16:creationId xmlns:a16="http://schemas.microsoft.com/office/drawing/2014/main" id="{99A1184C-590C-48A6-B563-6107C0ED8F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5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3" name="Rectangle 48">
              <a:extLst>
                <a:ext uri="{FF2B5EF4-FFF2-40B4-BE49-F238E27FC236}">
                  <a16:creationId xmlns:a16="http://schemas.microsoft.com/office/drawing/2014/main" id="{F7C02F4A-2BDB-4EDC-B5CD-C21DA4AA58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4" name="Rectangle 48">
              <a:extLst>
                <a:ext uri="{FF2B5EF4-FFF2-40B4-BE49-F238E27FC236}">
                  <a16:creationId xmlns:a16="http://schemas.microsoft.com/office/drawing/2014/main" id="{BDA0FFCA-B617-4185-A4E4-C01BE10E6F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1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5" name="Rectangle 48">
              <a:extLst>
                <a:ext uri="{FF2B5EF4-FFF2-40B4-BE49-F238E27FC236}">
                  <a16:creationId xmlns:a16="http://schemas.microsoft.com/office/drawing/2014/main" id="{D0A0FC86-ADFC-4188-A139-A278280217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D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6" name="Rectangle 48">
              <a:extLst>
                <a:ext uri="{FF2B5EF4-FFF2-40B4-BE49-F238E27FC236}">
                  <a16:creationId xmlns:a16="http://schemas.microsoft.com/office/drawing/2014/main" id="{C1B0E32B-96BA-4122-95E4-2EEAEF7498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F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7" name="Rectangle 48">
              <a:extLst>
                <a:ext uri="{FF2B5EF4-FFF2-40B4-BE49-F238E27FC236}">
                  <a16:creationId xmlns:a16="http://schemas.microsoft.com/office/drawing/2014/main" id="{1BCD692A-E03D-446D-805F-8727CCA169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390" name="Group 389">
            <a:extLst>
              <a:ext uri="{FF2B5EF4-FFF2-40B4-BE49-F238E27FC236}">
                <a16:creationId xmlns:a16="http://schemas.microsoft.com/office/drawing/2014/main" id="{D0D0D1D7-221D-499B-A7D7-74C40B469889}"/>
              </a:ext>
            </a:extLst>
          </p:cNvPr>
          <p:cNvGrpSpPr/>
          <p:nvPr/>
        </p:nvGrpSpPr>
        <p:grpSpPr>
          <a:xfrm>
            <a:off x="3248214" y="1004738"/>
            <a:ext cx="331200" cy="1835117"/>
            <a:chOff x="5410200" y="1004738"/>
            <a:chExt cx="331200" cy="1835117"/>
          </a:xfrm>
        </p:grpSpPr>
        <p:sp>
          <p:nvSpPr>
            <p:cNvPr id="391" name="Rectangle 48">
              <a:extLst>
                <a:ext uri="{FF2B5EF4-FFF2-40B4-BE49-F238E27FC236}">
                  <a16:creationId xmlns:a16="http://schemas.microsoft.com/office/drawing/2014/main" id="{142C9FB2-4DFA-45FE-9967-3D16C5807E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2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92" name="Rectangle 29">
              <a:extLst>
                <a:ext uri="{FF2B5EF4-FFF2-40B4-BE49-F238E27FC236}">
                  <a16:creationId xmlns:a16="http://schemas.microsoft.com/office/drawing/2014/main" id="{13C845B4-BBD0-4E88-86A5-1201EC939C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4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93" name="Rectangle 48">
              <a:extLst>
                <a:ext uri="{FF2B5EF4-FFF2-40B4-BE49-F238E27FC236}">
                  <a16:creationId xmlns:a16="http://schemas.microsoft.com/office/drawing/2014/main" id="{4FC63368-BB30-4160-8128-E1956EDEE1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94" name="Rectangle 48">
              <a:extLst>
                <a:ext uri="{FF2B5EF4-FFF2-40B4-BE49-F238E27FC236}">
                  <a16:creationId xmlns:a16="http://schemas.microsoft.com/office/drawing/2014/main" id="{5A872067-9D5D-455D-B495-E18252EE3F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D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95" name="Rectangle 48">
              <a:extLst>
                <a:ext uri="{FF2B5EF4-FFF2-40B4-BE49-F238E27FC236}">
                  <a16:creationId xmlns:a16="http://schemas.microsoft.com/office/drawing/2014/main" id="{EB1BAB0E-8365-4C09-B376-99F62A1D9B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F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96" name="Rectangle 48">
              <a:extLst>
                <a:ext uri="{FF2B5EF4-FFF2-40B4-BE49-F238E27FC236}">
                  <a16:creationId xmlns:a16="http://schemas.microsoft.com/office/drawing/2014/main" id="{CABB04FE-6DE0-4414-A1A8-D9186CBEA9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97" name="Rectangle 48">
              <a:extLst>
                <a:ext uri="{FF2B5EF4-FFF2-40B4-BE49-F238E27FC236}">
                  <a16:creationId xmlns:a16="http://schemas.microsoft.com/office/drawing/2014/main" id="{D449F55E-6A28-4068-9352-3D600B69D6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398" name="Group 397">
            <a:extLst>
              <a:ext uri="{FF2B5EF4-FFF2-40B4-BE49-F238E27FC236}">
                <a16:creationId xmlns:a16="http://schemas.microsoft.com/office/drawing/2014/main" id="{83D1EE34-BD69-4228-8815-3E2F99EC7E75}"/>
              </a:ext>
            </a:extLst>
          </p:cNvPr>
          <p:cNvGrpSpPr/>
          <p:nvPr/>
        </p:nvGrpSpPr>
        <p:grpSpPr>
          <a:xfrm>
            <a:off x="2916744" y="1004738"/>
            <a:ext cx="331200" cy="1835117"/>
            <a:chOff x="5410200" y="1004738"/>
            <a:chExt cx="331200" cy="1835117"/>
          </a:xfrm>
        </p:grpSpPr>
        <p:sp>
          <p:nvSpPr>
            <p:cNvPr id="399" name="Rectangle 48">
              <a:extLst>
                <a:ext uri="{FF2B5EF4-FFF2-40B4-BE49-F238E27FC236}">
                  <a16:creationId xmlns:a16="http://schemas.microsoft.com/office/drawing/2014/main" id="{CDFC79D4-F0D6-4806-BBCC-A199E0E367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1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0" name="Rectangle 29">
              <a:extLst>
                <a:ext uri="{FF2B5EF4-FFF2-40B4-BE49-F238E27FC236}">
                  <a16:creationId xmlns:a16="http://schemas.microsoft.com/office/drawing/2014/main" id="{8456C1BF-C019-45CA-9136-7AF43E6027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3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1" name="Rectangle 48">
              <a:extLst>
                <a:ext uri="{FF2B5EF4-FFF2-40B4-BE49-F238E27FC236}">
                  <a16:creationId xmlns:a16="http://schemas.microsoft.com/office/drawing/2014/main" id="{603066F0-C071-4BB9-915E-ED891C4BA2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D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2" name="Rectangle 48">
              <a:extLst>
                <a:ext uri="{FF2B5EF4-FFF2-40B4-BE49-F238E27FC236}">
                  <a16:creationId xmlns:a16="http://schemas.microsoft.com/office/drawing/2014/main" id="{970BA58B-509E-4458-8B4B-FA40620B25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F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3" name="Rectangle 48">
              <a:extLst>
                <a:ext uri="{FF2B5EF4-FFF2-40B4-BE49-F238E27FC236}">
                  <a16:creationId xmlns:a16="http://schemas.microsoft.com/office/drawing/2014/main" id="{ACFC700F-1EF3-4765-B4A7-89DB13F1E1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4" name="Rectangle 48">
              <a:extLst>
                <a:ext uri="{FF2B5EF4-FFF2-40B4-BE49-F238E27FC236}">
                  <a16:creationId xmlns:a16="http://schemas.microsoft.com/office/drawing/2014/main" id="{62E8CF34-1D1A-44E1-81AE-291184DC8D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5" name="Rectangle 48">
              <a:extLst>
                <a:ext uri="{FF2B5EF4-FFF2-40B4-BE49-F238E27FC236}">
                  <a16:creationId xmlns:a16="http://schemas.microsoft.com/office/drawing/2014/main" id="{6B08EDC5-DFB0-47A0-8E71-4AD7900E0D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406" name="Group 405">
            <a:extLst>
              <a:ext uri="{FF2B5EF4-FFF2-40B4-BE49-F238E27FC236}">
                <a16:creationId xmlns:a16="http://schemas.microsoft.com/office/drawing/2014/main" id="{04D9F499-8E91-4BB3-880A-CCC85C9720BB}"/>
              </a:ext>
            </a:extLst>
          </p:cNvPr>
          <p:cNvGrpSpPr/>
          <p:nvPr/>
        </p:nvGrpSpPr>
        <p:grpSpPr>
          <a:xfrm>
            <a:off x="2581466" y="1004738"/>
            <a:ext cx="331200" cy="1835117"/>
            <a:chOff x="5410200" y="1004738"/>
            <a:chExt cx="331200" cy="1835117"/>
          </a:xfrm>
        </p:grpSpPr>
        <p:sp>
          <p:nvSpPr>
            <p:cNvPr id="407" name="Rectangle 48">
              <a:extLst>
                <a:ext uri="{FF2B5EF4-FFF2-40B4-BE49-F238E27FC236}">
                  <a16:creationId xmlns:a16="http://schemas.microsoft.com/office/drawing/2014/main" id="{27B534A0-1731-4C7B-AC8C-3E952B8E9F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D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8" name="Rectangle 29">
              <a:extLst>
                <a:ext uri="{FF2B5EF4-FFF2-40B4-BE49-F238E27FC236}">
                  <a16:creationId xmlns:a16="http://schemas.microsoft.com/office/drawing/2014/main" id="{19AE8AE4-23C5-411E-A72A-CF75831428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2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9" name="Rectangle 48">
              <a:extLst>
                <a:ext uri="{FF2B5EF4-FFF2-40B4-BE49-F238E27FC236}">
                  <a16:creationId xmlns:a16="http://schemas.microsoft.com/office/drawing/2014/main" id="{D60C497F-5863-432A-872C-7CC5B7AB8E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F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0" name="Rectangle 48">
              <a:extLst>
                <a:ext uri="{FF2B5EF4-FFF2-40B4-BE49-F238E27FC236}">
                  <a16:creationId xmlns:a16="http://schemas.microsoft.com/office/drawing/2014/main" id="{259E1573-4CCB-4122-9F76-DDF3F9C6E2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1" name="Rectangle 48">
              <a:extLst>
                <a:ext uri="{FF2B5EF4-FFF2-40B4-BE49-F238E27FC236}">
                  <a16:creationId xmlns:a16="http://schemas.microsoft.com/office/drawing/2014/main" id="{E7AD8661-72B6-434D-BAAE-A37760DEA8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2" name="Rectangle 48">
              <a:extLst>
                <a:ext uri="{FF2B5EF4-FFF2-40B4-BE49-F238E27FC236}">
                  <a16:creationId xmlns:a16="http://schemas.microsoft.com/office/drawing/2014/main" id="{FFDF3ED4-98B5-48BE-80CC-22D8F973FC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3" name="Rectangle 48">
              <a:extLst>
                <a:ext uri="{FF2B5EF4-FFF2-40B4-BE49-F238E27FC236}">
                  <a16:creationId xmlns:a16="http://schemas.microsoft.com/office/drawing/2014/main" id="{B05C23C0-D121-4693-B294-D836B1DE4A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414" name="Group 413">
            <a:extLst>
              <a:ext uri="{FF2B5EF4-FFF2-40B4-BE49-F238E27FC236}">
                <a16:creationId xmlns:a16="http://schemas.microsoft.com/office/drawing/2014/main" id="{D168BC2F-0974-4F0A-BFFB-E18AAB4F1C15}"/>
              </a:ext>
            </a:extLst>
          </p:cNvPr>
          <p:cNvGrpSpPr/>
          <p:nvPr/>
        </p:nvGrpSpPr>
        <p:grpSpPr>
          <a:xfrm>
            <a:off x="2249996" y="1004738"/>
            <a:ext cx="331200" cy="1835117"/>
            <a:chOff x="5410200" y="1004738"/>
            <a:chExt cx="331200" cy="1835117"/>
          </a:xfrm>
        </p:grpSpPr>
        <p:sp>
          <p:nvSpPr>
            <p:cNvPr id="415" name="Rectangle 48">
              <a:extLst>
                <a:ext uri="{FF2B5EF4-FFF2-40B4-BE49-F238E27FC236}">
                  <a16:creationId xmlns:a16="http://schemas.microsoft.com/office/drawing/2014/main" id="{DF6050E3-65BA-4872-BF70-2695E8DD5D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F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6" name="Rectangle 29">
              <a:extLst>
                <a:ext uri="{FF2B5EF4-FFF2-40B4-BE49-F238E27FC236}">
                  <a16:creationId xmlns:a16="http://schemas.microsoft.com/office/drawing/2014/main" id="{E633F1E3-BF51-4A22-A2FE-6031B8D6AD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1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7" name="Rectangle 48">
              <a:extLst>
                <a:ext uri="{FF2B5EF4-FFF2-40B4-BE49-F238E27FC236}">
                  <a16:creationId xmlns:a16="http://schemas.microsoft.com/office/drawing/2014/main" id="{D4FCBAF0-A16A-4869-AC17-83637C14CE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8" name="Rectangle 48">
              <a:extLst>
                <a:ext uri="{FF2B5EF4-FFF2-40B4-BE49-F238E27FC236}">
                  <a16:creationId xmlns:a16="http://schemas.microsoft.com/office/drawing/2014/main" id="{65EE864A-41B2-4B33-9FF8-1150A7CF83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9" name="Rectangle 48">
              <a:extLst>
                <a:ext uri="{FF2B5EF4-FFF2-40B4-BE49-F238E27FC236}">
                  <a16:creationId xmlns:a16="http://schemas.microsoft.com/office/drawing/2014/main" id="{65D34BCB-11DF-4DD0-BF8B-DE25D4AE1B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20" name="Rectangle 48">
              <a:extLst>
                <a:ext uri="{FF2B5EF4-FFF2-40B4-BE49-F238E27FC236}">
                  <a16:creationId xmlns:a16="http://schemas.microsoft.com/office/drawing/2014/main" id="{18D60625-9BC7-4C6D-99B1-E813F3C54B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21" name="Rectangle 48">
              <a:extLst>
                <a:ext uri="{FF2B5EF4-FFF2-40B4-BE49-F238E27FC236}">
                  <a16:creationId xmlns:a16="http://schemas.microsoft.com/office/drawing/2014/main" id="{FC1191EF-0526-421E-9971-AA816F7AF7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sp>
        <p:nvSpPr>
          <p:cNvPr id="425" name="Rectangle 29">
            <a:extLst>
              <a:ext uri="{FF2B5EF4-FFF2-40B4-BE49-F238E27FC236}">
                <a16:creationId xmlns:a16="http://schemas.microsoft.com/office/drawing/2014/main" id="{AED3A31C-147D-48A2-BB70-585A3895D5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98602" y="1004752"/>
            <a:ext cx="724441" cy="324000"/>
          </a:xfrm>
          <a:prstGeom prst="rect">
            <a:avLst/>
          </a:prstGeom>
          <a:noFill/>
          <a:ln w="635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no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CH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 panose="020B0604030504040204" pitchFamily="34" charset="0"/>
                <a:ea typeface="ＭＳ Ｐゴシック" panose="020B0600070205080204" pitchFamily="34" charset="-128"/>
                <a:cs typeface="+mn-cs"/>
              </a:rPr>
              <a:t>Cycle</a:t>
            </a:r>
            <a:endParaRPr kumimoji="0" lang="en-CH" altLang="en-CH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graphicFrame>
        <p:nvGraphicFramePr>
          <p:cNvPr id="183" name="Table 182">
            <a:extLst>
              <a:ext uri="{FF2B5EF4-FFF2-40B4-BE49-F238E27FC236}">
                <a16:creationId xmlns:a16="http://schemas.microsoft.com/office/drawing/2014/main" id="{EC8722A4-BC07-4377-AF70-204E93F2B8BB}"/>
              </a:ext>
            </a:extLst>
          </p:cNvPr>
          <p:cNvGraphicFramePr>
            <a:graphicFrameLocks noGrp="1"/>
          </p:cNvGraphicFramePr>
          <p:nvPr>
            <p:extLst/>
          </p:nvPr>
        </p:nvGraphicFramePr>
        <p:xfrm>
          <a:off x="221457" y="1347785"/>
          <a:ext cx="2013700" cy="1521295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468000">
                  <a:extLst>
                    <a:ext uri="{9D8B030D-6E8A-4147-A177-3AD203B41FA5}">
                      <a16:colId xmlns:a16="http://schemas.microsoft.com/office/drawing/2014/main" val="3682851229"/>
                    </a:ext>
                  </a:extLst>
                </a:gridCol>
                <a:gridCol w="792000">
                  <a:extLst>
                    <a:ext uri="{9D8B030D-6E8A-4147-A177-3AD203B41FA5}">
                      <a16:colId xmlns:a16="http://schemas.microsoft.com/office/drawing/2014/main" val="617141317"/>
                    </a:ext>
                  </a:extLst>
                </a:gridCol>
                <a:gridCol w="288000">
                  <a:extLst>
                    <a:ext uri="{9D8B030D-6E8A-4147-A177-3AD203B41FA5}">
                      <a16:colId xmlns:a16="http://schemas.microsoft.com/office/drawing/2014/main" val="1426253014"/>
                    </a:ext>
                  </a:extLst>
                </a:gridCol>
                <a:gridCol w="465700">
                  <a:extLst>
                    <a:ext uri="{9D8B030D-6E8A-4147-A177-3AD203B41FA5}">
                      <a16:colId xmlns:a16="http://schemas.microsoft.com/office/drawing/2014/main" val="3517611654"/>
                    </a:ext>
                  </a:extLst>
                </a:gridCol>
              </a:tblGrid>
              <a:tr h="171963"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MUL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R1, R2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  <a:sym typeface="Wingdings" panose="05000000000000000000" pitchFamily="2" charset="2"/>
                        </a:rPr>
                        <a:t>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R3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296241112"/>
                  </a:ext>
                </a:extLst>
              </a:tr>
              <a:tr h="274495"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ADD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R3, R4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  <a:sym typeface="Wingdings" panose="05000000000000000000" pitchFamily="2" charset="2"/>
                        </a:rPr>
                        <a:t>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R5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263739423"/>
                  </a:ext>
                </a:extLst>
              </a:tr>
              <a:tr h="216000"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ADD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R2, R6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  <a:sym typeface="Wingdings" panose="05000000000000000000" pitchFamily="2" charset="2"/>
                        </a:rPr>
                        <a:t>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R7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702113013"/>
                  </a:ext>
                </a:extLst>
              </a:tr>
              <a:tr h="216000"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ADD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R8, R9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  <a:sym typeface="Wingdings" panose="05000000000000000000" pitchFamily="2" charset="2"/>
                        </a:rPr>
                        <a:t>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R10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152265442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MUL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R7, R10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  <a:sym typeface="Wingdings" panose="05000000000000000000" pitchFamily="2" charset="2"/>
                        </a:rPr>
                        <a:t>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R11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4281479556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ADD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R5, R11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  <a:sym typeface="Wingdings" panose="05000000000000000000" pitchFamily="2" charset="2"/>
                        </a:rPr>
                        <a:t>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R5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928953267"/>
                  </a:ext>
                </a:extLst>
              </a:tr>
            </a:tbl>
          </a:graphicData>
        </a:graphic>
      </p:graphicFrame>
      <p:graphicFrame>
        <p:nvGraphicFramePr>
          <p:cNvPr id="185" name="Table 184">
            <a:extLst>
              <a:ext uri="{FF2B5EF4-FFF2-40B4-BE49-F238E27FC236}">
                <a16:creationId xmlns:a16="http://schemas.microsoft.com/office/drawing/2014/main" id="{D0CE5D96-F39A-48B4-9926-7925B25BA378}"/>
              </a:ext>
            </a:extLst>
          </p:cNvPr>
          <p:cNvGraphicFramePr>
            <a:graphicFrameLocks noGrp="1"/>
          </p:cNvGraphicFramePr>
          <p:nvPr/>
        </p:nvGraphicFramePr>
        <p:xfrm>
          <a:off x="5860859" y="3198590"/>
          <a:ext cx="2500215" cy="1512190"/>
        </p:xfrm>
        <a:graphic>
          <a:graphicData uri="http://schemas.openxmlformats.org/drawingml/2006/table">
            <a:tbl>
              <a:tblPr firstRow="1" bandRow="1"/>
              <a:tblGrid>
                <a:gridCol w="196215">
                  <a:extLst>
                    <a:ext uri="{9D8B030D-6E8A-4147-A177-3AD203B41FA5}">
                      <a16:colId xmlns:a16="http://schemas.microsoft.com/office/drawing/2014/main" val="1480437428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1920182586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3827485233"/>
                    </a:ext>
                  </a:extLst>
                </a:gridCol>
                <a:gridCol w="432000">
                  <a:extLst>
                    <a:ext uri="{9D8B030D-6E8A-4147-A177-3AD203B41FA5}">
                      <a16:colId xmlns:a16="http://schemas.microsoft.com/office/drawing/2014/main" val="1951423778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3246411041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66036803"/>
                    </a:ext>
                  </a:extLst>
                </a:gridCol>
                <a:gridCol w="432000">
                  <a:extLst>
                    <a:ext uri="{9D8B030D-6E8A-4147-A177-3AD203B41FA5}">
                      <a16:colId xmlns:a16="http://schemas.microsoft.com/office/drawing/2014/main" val="3471918201"/>
                    </a:ext>
                  </a:extLst>
                </a:gridCol>
              </a:tblGrid>
              <a:tr h="252095">
                <a:tc rowSpan="2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3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Source 1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 gridSpan="3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Source 2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50521989"/>
                  </a:ext>
                </a:extLst>
              </a:tr>
              <a:tr h="252095">
                <a:tc v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Tag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Value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Tag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Value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894671291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x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2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509852004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y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8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17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99116283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z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043214300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t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857415154"/>
                  </a:ext>
                </a:extLst>
              </a:tr>
            </a:tbl>
          </a:graphicData>
        </a:graphic>
      </p:graphicFrame>
      <p:graphicFrame>
        <p:nvGraphicFramePr>
          <p:cNvPr id="188" name="Table 187">
            <a:extLst>
              <a:ext uri="{FF2B5EF4-FFF2-40B4-BE49-F238E27FC236}">
                <a16:creationId xmlns:a16="http://schemas.microsoft.com/office/drawing/2014/main" id="{B34BF1A3-EE11-4D04-96FA-BFF29416AB28}"/>
              </a:ext>
            </a:extLst>
          </p:cNvPr>
          <p:cNvGraphicFramePr>
            <a:graphicFrameLocks noGrp="1"/>
          </p:cNvGraphicFramePr>
          <p:nvPr>
            <p:extLst/>
          </p:nvPr>
        </p:nvGraphicFramePr>
        <p:xfrm>
          <a:off x="228600" y="3060460"/>
          <a:ext cx="2021396" cy="302400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87197">
                  <a:extLst>
                    <a:ext uri="{9D8B030D-6E8A-4147-A177-3AD203B41FA5}">
                      <a16:colId xmlns:a16="http://schemas.microsoft.com/office/drawing/2014/main" val="178228208"/>
                    </a:ext>
                  </a:extLst>
                </a:gridCol>
                <a:gridCol w="456057">
                  <a:extLst>
                    <a:ext uri="{9D8B030D-6E8A-4147-A177-3AD203B41FA5}">
                      <a16:colId xmlns:a16="http://schemas.microsoft.com/office/drawing/2014/main" val="514640341"/>
                    </a:ext>
                  </a:extLst>
                </a:gridCol>
                <a:gridCol w="374587">
                  <a:extLst>
                    <a:ext uri="{9D8B030D-6E8A-4147-A177-3AD203B41FA5}">
                      <a16:colId xmlns:a16="http://schemas.microsoft.com/office/drawing/2014/main" val="3807375684"/>
                    </a:ext>
                  </a:extLst>
                </a:gridCol>
                <a:gridCol w="503555">
                  <a:extLst>
                    <a:ext uri="{9D8B030D-6E8A-4147-A177-3AD203B41FA5}">
                      <a16:colId xmlns:a16="http://schemas.microsoft.com/office/drawing/2014/main" val="3476052078"/>
                    </a:ext>
                  </a:extLst>
                </a:gridCol>
              </a:tblGrid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200" b="0" dirty="0"/>
                        <a:t>Register</a:t>
                      </a:r>
                      <a:endParaRPr lang="en-CH" sz="1200" b="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0" dirty="0"/>
                        <a:t>Valid</a:t>
                      </a:r>
                      <a:endParaRPr lang="en-CH" sz="1200" b="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0" dirty="0"/>
                        <a:t>Tag</a:t>
                      </a:r>
                      <a:endParaRPr lang="en-CH" sz="1200" b="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0" dirty="0"/>
                        <a:t>Value</a:t>
                      </a:r>
                      <a:endParaRPr lang="en-CH" sz="1200" b="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1985566395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2667566001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R2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2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1971707030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R3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2</a:t>
                      </a:r>
                      <a:endParaRPr lang="en-CH" sz="11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45720" marR="45720" marT="0" marB="0" anchor="ctr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08806874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R4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4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806243909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R5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0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d</a:t>
                      </a:r>
                      <a:endParaRPr lang="en-CH" sz="1100" dirty="0"/>
                    </a:p>
                  </a:txBody>
                  <a:tcPr marL="45720" marR="45720" marT="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29961605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R6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6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1165326860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R7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8</a:t>
                      </a:r>
                      <a:endParaRPr lang="en-CH" sz="1100" dirty="0"/>
                    </a:p>
                  </a:txBody>
                  <a:tcPr marL="45720" marR="45720" marT="0" marB="0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053840681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R8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8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3714141881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R9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9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2696080266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R10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17</a:t>
                      </a:r>
                      <a:endParaRPr lang="en-CH" sz="1100" dirty="0"/>
                    </a:p>
                  </a:txBody>
                  <a:tcPr marL="45720" marR="45720" marT="0" marB="0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71106818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R11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136</a:t>
                      </a:r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97808428"/>
                  </a:ext>
                </a:extLst>
              </a:tr>
            </a:tbl>
          </a:graphicData>
        </a:graphic>
      </p:graphicFrame>
      <p:graphicFrame>
        <p:nvGraphicFramePr>
          <p:cNvPr id="189" name="Table 188">
            <a:extLst>
              <a:ext uri="{FF2B5EF4-FFF2-40B4-BE49-F238E27FC236}">
                <a16:creationId xmlns:a16="http://schemas.microsoft.com/office/drawing/2014/main" id="{93231A89-4E32-4485-886E-D6621EAB8628}"/>
              </a:ext>
            </a:extLst>
          </p:cNvPr>
          <p:cNvGraphicFramePr>
            <a:graphicFrameLocks noGrp="1"/>
          </p:cNvGraphicFramePr>
          <p:nvPr>
            <p:extLst/>
          </p:nvPr>
        </p:nvGraphicFramePr>
        <p:xfrm>
          <a:off x="2805320" y="3198590"/>
          <a:ext cx="2500215" cy="1512190"/>
        </p:xfrm>
        <a:graphic>
          <a:graphicData uri="http://schemas.openxmlformats.org/drawingml/2006/table">
            <a:tbl>
              <a:tblPr firstRow="1" bandRow="1"/>
              <a:tblGrid>
                <a:gridCol w="196215">
                  <a:extLst>
                    <a:ext uri="{9D8B030D-6E8A-4147-A177-3AD203B41FA5}">
                      <a16:colId xmlns:a16="http://schemas.microsoft.com/office/drawing/2014/main" val="1480437428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1920182586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3827485233"/>
                    </a:ext>
                  </a:extLst>
                </a:gridCol>
                <a:gridCol w="432000">
                  <a:extLst>
                    <a:ext uri="{9D8B030D-6E8A-4147-A177-3AD203B41FA5}">
                      <a16:colId xmlns:a16="http://schemas.microsoft.com/office/drawing/2014/main" val="1951423778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3246411041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66036803"/>
                    </a:ext>
                  </a:extLst>
                </a:gridCol>
                <a:gridCol w="432000">
                  <a:extLst>
                    <a:ext uri="{9D8B030D-6E8A-4147-A177-3AD203B41FA5}">
                      <a16:colId xmlns:a16="http://schemas.microsoft.com/office/drawing/2014/main" val="3471918201"/>
                    </a:ext>
                  </a:extLst>
                </a:gridCol>
              </a:tblGrid>
              <a:tr h="252095">
                <a:tc rowSpan="2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3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Source 1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 gridSpan="3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Source 2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50521989"/>
                  </a:ext>
                </a:extLst>
              </a:tr>
              <a:tr h="252095">
                <a:tc v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Tag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Value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Tag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Value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894671291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a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2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4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509852004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b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2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6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699116283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c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8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9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043214300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d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6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136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57415154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259761568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6" grpId="0" animBg="1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209" name="Title 1">
            <a:extLst>
              <a:ext uri="{FF2B5EF4-FFF2-40B4-BE49-F238E27FC236}">
                <a16:creationId xmlns:a16="http://schemas.microsoft.com/office/drawing/2014/main" id="{2BD9FD56-8F32-0F48-A324-97073590DAD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dirty="0">
                <a:ea typeface="ＭＳ Ｐゴシック" panose="020B0600070205080204" pitchFamily="34" charset="-128"/>
              </a:rPr>
              <a:t>Reminder: Optional </a:t>
            </a:r>
            <a:r>
              <a:rPr lang="en-US" altLang="en-US" dirty="0" err="1">
                <a:ea typeface="ＭＳ Ｐゴシック" panose="020B0600070205080204" pitchFamily="34" charset="-128"/>
              </a:rPr>
              <a:t>Homeworks</a:t>
            </a:r>
            <a:endParaRPr lang="en-US" altLang="en-US" dirty="0">
              <a:ea typeface="ＭＳ Ｐゴシック" panose="020B0600070205080204" pitchFamily="34" charset="-128"/>
            </a:endParaRPr>
          </a:p>
        </p:txBody>
      </p:sp>
      <p:sp>
        <p:nvSpPr>
          <p:cNvPr id="94210" name="Content Placeholder 2">
            <a:extLst>
              <a:ext uri="{FF2B5EF4-FFF2-40B4-BE49-F238E27FC236}">
                <a16:creationId xmlns:a16="http://schemas.microsoft.com/office/drawing/2014/main" id="{2EB5E875-4D5F-C74D-9565-54C4A8C7EF43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228600" y="996950"/>
            <a:ext cx="8610600" cy="5194300"/>
          </a:xfrm>
        </p:spPr>
        <p:txBody>
          <a:bodyPr/>
          <a:lstStyle/>
          <a:p>
            <a:r>
              <a:rPr lang="en-US" altLang="en-US" dirty="0">
                <a:ea typeface="ＭＳ Ｐゴシック" panose="020B0600070205080204" pitchFamily="34" charset="-128"/>
              </a:rPr>
              <a:t>Posted online</a:t>
            </a:r>
          </a:p>
          <a:p>
            <a:pPr lvl="1"/>
            <a:r>
              <a:rPr lang="en-US" altLang="en-US" dirty="0">
                <a:ea typeface="ＭＳ Ｐゴシック" panose="020B0600070205080204" pitchFamily="34" charset="-128"/>
              </a:rPr>
              <a:t>3 Optional </a:t>
            </a:r>
            <a:r>
              <a:rPr lang="en-US" altLang="en-US" dirty="0" err="1">
                <a:ea typeface="ＭＳ Ｐゴシック" panose="020B0600070205080204" pitchFamily="34" charset="-128"/>
              </a:rPr>
              <a:t>Homeworks</a:t>
            </a:r>
            <a:r>
              <a:rPr lang="en-US" altLang="en-US" dirty="0">
                <a:ea typeface="ＭＳ Ｐゴシック" panose="020B0600070205080204" pitchFamily="34" charset="-128"/>
              </a:rPr>
              <a:t>. One more coming out next week</a:t>
            </a:r>
          </a:p>
          <a:p>
            <a:endParaRPr lang="en-US" altLang="en-US" dirty="0">
              <a:ea typeface="ＭＳ Ｐゴシック" panose="020B0600070205080204" pitchFamily="34" charset="-128"/>
            </a:endParaRPr>
          </a:p>
          <a:p>
            <a:r>
              <a:rPr lang="en-US" altLang="en-US" dirty="0">
                <a:ea typeface="ＭＳ Ｐゴシック" panose="020B0600070205080204" pitchFamily="34" charset="-128"/>
              </a:rPr>
              <a:t>Optional</a:t>
            </a:r>
          </a:p>
          <a:p>
            <a:endParaRPr lang="en-US" altLang="en-US" dirty="0">
              <a:ea typeface="ＭＳ Ｐゴシック" panose="020B0600070205080204" pitchFamily="34" charset="-128"/>
            </a:endParaRPr>
          </a:p>
          <a:p>
            <a:r>
              <a:rPr lang="en-US" altLang="en-US" dirty="0">
                <a:ea typeface="ＭＳ Ｐゴシック" panose="020B0600070205080204" pitchFamily="34" charset="-128"/>
              </a:rPr>
              <a:t>Good for your learning</a:t>
            </a:r>
          </a:p>
          <a:p>
            <a:endParaRPr lang="en-US" altLang="en-US" dirty="0">
              <a:ea typeface="ＭＳ Ｐゴシック" panose="020B0600070205080204" pitchFamily="34" charset="-128"/>
            </a:endParaRPr>
          </a:p>
          <a:p>
            <a:r>
              <a:rPr lang="en-US" dirty="0">
                <a:hlinkClick r:id="rId2"/>
              </a:rPr>
              <a:t>https://safari.ethz.ch/digitaltechnik/spring2020/doku.php?id=homeworks</a:t>
            </a:r>
            <a:endParaRPr lang="en-US" dirty="0"/>
          </a:p>
          <a:p>
            <a:endParaRPr lang="en-US" altLang="en-US" dirty="0">
              <a:ea typeface="ＭＳ Ｐゴシック" panose="020B0600070205080204" pitchFamily="34" charset="-128"/>
            </a:endParaRPr>
          </a:p>
        </p:txBody>
      </p:sp>
      <p:sp>
        <p:nvSpPr>
          <p:cNvPr id="94211" name="Slide Number Placeholder 3">
            <a:extLst>
              <a:ext uri="{FF2B5EF4-FFF2-40B4-BE49-F238E27FC236}">
                <a16:creationId xmlns:a16="http://schemas.microsoft.com/office/drawing/2014/main" id="{79034B0C-F5C4-9E46-8FD2-BBFAA2B3F9A9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F800D59C-D863-074F-8A6A-2282CCF24ABF}" type="slidenum">
              <a:rPr kumimoji="0" lang="en-US" altLang="en-US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aramond" panose="02020404030301010803" pitchFamily="18" charset="0"/>
                <a:ea typeface="ＭＳ Ｐゴシック" panose="020B0600070205080204" pitchFamily="34" charset="-128"/>
                <a:cs typeface="Arial" panose="020B0604020202020204" pitchFamily="34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3</a:t>
            </a:fld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aramond" panose="02020404030301010803" pitchFamily="18" charset="0"/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499672308"/>
      </p:ext>
    </p:extLst>
  </p:cSld>
  <p:clrMapOvr>
    <a:masterClrMapping/>
  </p:clrMapOvr>
  <p:transition/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6" name="Rectangle 185">
            <a:extLst>
              <a:ext uri="{FF2B5EF4-FFF2-40B4-BE49-F238E27FC236}">
                <a16:creationId xmlns:a16="http://schemas.microsoft.com/office/drawing/2014/main" id="{1854F079-7521-4382-9429-79C9EF3B8E91}"/>
              </a:ext>
            </a:extLst>
          </p:cNvPr>
          <p:cNvSpPr/>
          <p:nvPr/>
        </p:nvSpPr>
        <p:spPr bwMode="auto">
          <a:xfrm>
            <a:off x="8250143" y="951055"/>
            <a:ext cx="331200" cy="1918024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H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509FDBD3-8031-42D6-80CF-FE05E4EEB4F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28600" y="152400"/>
            <a:ext cx="8610600" cy="1066800"/>
          </a:xfrm>
        </p:spPr>
        <p:txBody>
          <a:bodyPr/>
          <a:lstStyle/>
          <a:p>
            <a:r>
              <a:rPr lang="en-US" dirty="0"/>
              <a:t>Cycle 19</a:t>
            </a:r>
            <a:endParaRPr lang="en-CH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2ABBFAF7-D375-4D96-BA5E-AF0327B95852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F4A640EF-F0E2-4E49-9455-7E266BCEBB78}" type="slidenum">
              <a:rPr kumimoji="0" lang="en-US" altLang="en-US" sz="16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aramond" panose="02020404030301010803" pitchFamily="18" charset="0"/>
                <a:ea typeface="ＭＳ Ｐゴシック" panose="020B0600070205080204" pitchFamily="34" charset="-128"/>
                <a:cs typeface="Arial" panose="020B0604020202020204" pitchFamily="34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30</a:t>
            </a:fld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aramond" panose="02020404030301010803" pitchFamily="18" charset="0"/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  <p:grpSp>
        <p:nvGrpSpPr>
          <p:cNvPr id="19" name="Group 18">
            <a:extLst>
              <a:ext uri="{FF2B5EF4-FFF2-40B4-BE49-F238E27FC236}">
                <a16:creationId xmlns:a16="http://schemas.microsoft.com/office/drawing/2014/main" id="{A4AA7E21-7B39-4D87-8095-EBAAA1B5887A}"/>
              </a:ext>
            </a:extLst>
          </p:cNvPr>
          <p:cNvGrpSpPr/>
          <p:nvPr/>
        </p:nvGrpSpPr>
        <p:grpSpPr>
          <a:xfrm>
            <a:off x="3398728" y="4989344"/>
            <a:ext cx="1449705" cy="798651"/>
            <a:chOff x="6998109" y="2092803"/>
            <a:chExt cx="3805084" cy="2096244"/>
          </a:xfrm>
        </p:grpSpPr>
        <p:sp>
          <p:nvSpPr>
            <p:cNvPr id="20" name="Flowchart: Manual Operation 19">
              <a:extLst>
                <a:ext uri="{FF2B5EF4-FFF2-40B4-BE49-F238E27FC236}">
                  <a16:creationId xmlns:a16="http://schemas.microsoft.com/office/drawing/2014/main" id="{D9788A89-F980-424B-B3EA-FD96B8BD3A8E}"/>
                </a:ext>
              </a:extLst>
            </p:cNvPr>
            <p:cNvSpPr/>
            <p:nvPr/>
          </p:nvSpPr>
          <p:spPr>
            <a:xfrm>
              <a:off x="6998109" y="2573594"/>
              <a:ext cx="3805084" cy="1143000"/>
            </a:xfrm>
            <a:prstGeom prst="flowChartManualOperation">
              <a:avLst/>
            </a:prstGeom>
            <a:ln w="12700"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/>
                  <a:ea typeface="+mn-ea"/>
                  <a:cs typeface="+mn-cs"/>
                </a:rPr>
                <a:t>+</a:t>
              </a:r>
              <a:endParaRPr kumimoji="0" lang="en-CH" sz="2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/>
                <a:ea typeface="+mn-ea"/>
                <a:cs typeface="+mn-cs"/>
              </a:endParaRPr>
            </a:p>
          </p:txBody>
        </p:sp>
        <p:cxnSp>
          <p:nvCxnSpPr>
            <p:cNvPr id="21" name="Straight Connector 20">
              <a:extLst>
                <a:ext uri="{FF2B5EF4-FFF2-40B4-BE49-F238E27FC236}">
                  <a16:creationId xmlns:a16="http://schemas.microsoft.com/office/drawing/2014/main" id="{A11E8E30-D2BE-4453-842F-BFE9A1A107DA}"/>
                </a:ext>
              </a:extLst>
            </p:cNvPr>
            <p:cNvCxnSpPr>
              <a:cxnSpLocks/>
            </p:cNvCxnSpPr>
            <p:nvPr/>
          </p:nvCxnSpPr>
          <p:spPr>
            <a:xfrm>
              <a:off x="8329141" y="3716595"/>
              <a:ext cx="0" cy="472452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" name="Straight Connector 21">
              <a:extLst>
                <a:ext uri="{FF2B5EF4-FFF2-40B4-BE49-F238E27FC236}">
                  <a16:creationId xmlns:a16="http://schemas.microsoft.com/office/drawing/2014/main" id="{1F9DD9CB-A55D-427D-99E0-64627FC8AE38}"/>
                </a:ext>
              </a:extLst>
            </p:cNvPr>
            <p:cNvCxnSpPr>
              <a:cxnSpLocks/>
            </p:cNvCxnSpPr>
            <p:nvPr/>
          </p:nvCxnSpPr>
          <p:spPr>
            <a:xfrm>
              <a:off x="9473166" y="3716595"/>
              <a:ext cx="0" cy="472452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" name="Straight Connector 22">
              <a:extLst>
                <a:ext uri="{FF2B5EF4-FFF2-40B4-BE49-F238E27FC236}">
                  <a16:creationId xmlns:a16="http://schemas.microsoft.com/office/drawing/2014/main" id="{7ECA4318-6D66-4D09-AE89-D97B30539D8A}"/>
                </a:ext>
              </a:extLst>
            </p:cNvPr>
            <p:cNvCxnSpPr>
              <a:cxnSpLocks/>
            </p:cNvCxnSpPr>
            <p:nvPr/>
          </p:nvCxnSpPr>
          <p:spPr>
            <a:xfrm>
              <a:off x="7768703" y="2092803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" name="Straight Connector 23">
              <a:extLst>
                <a:ext uri="{FF2B5EF4-FFF2-40B4-BE49-F238E27FC236}">
                  <a16:creationId xmlns:a16="http://schemas.microsoft.com/office/drawing/2014/main" id="{5A79CD7C-A37E-433C-B255-46FD6FEBCF89}"/>
                </a:ext>
              </a:extLst>
            </p:cNvPr>
            <p:cNvCxnSpPr>
              <a:cxnSpLocks/>
            </p:cNvCxnSpPr>
            <p:nvPr/>
          </p:nvCxnSpPr>
          <p:spPr>
            <a:xfrm>
              <a:off x="10017832" y="2092803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" name="Straight Connector 24">
              <a:extLst>
                <a:ext uri="{FF2B5EF4-FFF2-40B4-BE49-F238E27FC236}">
                  <a16:creationId xmlns:a16="http://schemas.microsoft.com/office/drawing/2014/main" id="{A584043F-213C-4FA2-A503-A68507FB5934}"/>
                </a:ext>
              </a:extLst>
            </p:cNvPr>
            <p:cNvCxnSpPr>
              <a:cxnSpLocks/>
            </p:cNvCxnSpPr>
            <p:nvPr/>
          </p:nvCxnSpPr>
          <p:spPr>
            <a:xfrm>
              <a:off x="8911705" y="2092803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6" name="Group 25">
            <a:extLst>
              <a:ext uri="{FF2B5EF4-FFF2-40B4-BE49-F238E27FC236}">
                <a16:creationId xmlns:a16="http://schemas.microsoft.com/office/drawing/2014/main" id="{AAB88D05-5CA0-48B4-9863-D2A4299DDDA4}"/>
              </a:ext>
            </a:extLst>
          </p:cNvPr>
          <p:cNvGrpSpPr/>
          <p:nvPr/>
        </p:nvGrpSpPr>
        <p:grpSpPr>
          <a:xfrm>
            <a:off x="6477000" y="4989344"/>
            <a:ext cx="1449705" cy="795474"/>
            <a:chOff x="6998109" y="2101142"/>
            <a:chExt cx="3805084" cy="2087904"/>
          </a:xfrm>
        </p:grpSpPr>
        <p:sp>
          <p:nvSpPr>
            <p:cNvPr id="27" name="Flowchart: Manual Operation 26">
              <a:extLst>
                <a:ext uri="{FF2B5EF4-FFF2-40B4-BE49-F238E27FC236}">
                  <a16:creationId xmlns:a16="http://schemas.microsoft.com/office/drawing/2014/main" id="{697BEE34-7099-4A97-B1AC-C9CE1D11B917}"/>
                </a:ext>
              </a:extLst>
            </p:cNvPr>
            <p:cNvSpPr/>
            <p:nvPr/>
          </p:nvSpPr>
          <p:spPr>
            <a:xfrm>
              <a:off x="6998109" y="2573594"/>
              <a:ext cx="3805084" cy="1143000"/>
            </a:xfrm>
            <a:prstGeom prst="flowChartManualOperation">
              <a:avLst/>
            </a:prstGeom>
            <a:ln w="12700"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H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/>
                  <a:ea typeface="+mn-ea"/>
                  <a:cs typeface="+mn-cs"/>
                </a:rPr>
                <a:t>∗</a:t>
              </a:r>
            </a:p>
          </p:txBody>
        </p:sp>
        <p:cxnSp>
          <p:nvCxnSpPr>
            <p:cNvPr id="28" name="Straight Connector 27">
              <a:extLst>
                <a:ext uri="{FF2B5EF4-FFF2-40B4-BE49-F238E27FC236}">
                  <a16:creationId xmlns:a16="http://schemas.microsoft.com/office/drawing/2014/main" id="{EA4EB639-D558-45E4-9466-BDE2F8372937}"/>
                </a:ext>
              </a:extLst>
            </p:cNvPr>
            <p:cNvCxnSpPr>
              <a:cxnSpLocks/>
            </p:cNvCxnSpPr>
            <p:nvPr/>
          </p:nvCxnSpPr>
          <p:spPr>
            <a:xfrm>
              <a:off x="8329141" y="3716595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" name="Straight Connector 28">
              <a:extLst>
                <a:ext uri="{FF2B5EF4-FFF2-40B4-BE49-F238E27FC236}">
                  <a16:creationId xmlns:a16="http://schemas.microsoft.com/office/drawing/2014/main" id="{E5582676-F310-42D3-80E5-0D91022531B7}"/>
                </a:ext>
              </a:extLst>
            </p:cNvPr>
            <p:cNvCxnSpPr>
              <a:cxnSpLocks/>
            </p:cNvCxnSpPr>
            <p:nvPr/>
          </p:nvCxnSpPr>
          <p:spPr>
            <a:xfrm>
              <a:off x="9473166" y="3716595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" name="Straight Connector 29">
              <a:extLst>
                <a:ext uri="{FF2B5EF4-FFF2-40B4-BE49-F238E27FC236}">
                  <a16:creationId xmlns:a16="http://schemas.microsoft.com/office/drawing/2014/main" id="{93D48D83-B4BE-48B5-9027-5A30266F2B1B}"/>
                </a:ext>
              </a:extLst>
            </p:cNvPr>
            <p:cNvCxnSpPr>
              <a:cxnSpLocks/>
            </p:cNvCxnSpPr>
            <p:nvPr/>
          </p:nvCxnSpPr>
          <p:spPr>
            <a:xfrm>
              <a:off x="7768703" y="2101142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" name="Straight Connector 30">
              <a:extLst>
                <a:ext uri="{FF2B5EF4-FFF2-40B4-BE49-F238E27FC236}">
                  <a16:creationId xmlns:a16="http://schemas.microsoft.com/office/drawing/2014/main" id="{4194A397-3F5E-43B7-A316-493D0DF44868}"/>
                </a:ext>
              </a:extLst>
            </p:cNvPr>
            <p:cNvCxnSpPr>
              <a:cxnSpLocks/>
            </p:cNvCxnSpPr>
            <p:nvPr/>
          </p:nvCxnSpPr>
          <p:spPr>
            <a:xfrm>
              <a:off x="10017832" y="2101142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" name="Straight Connector 31">
              <a:extLst>
                <a:ext uri="{FF2B5EF4-FFF2-40B4-BE49-F238E27FC236}">
                  <a16:creationId xmlns:a16="http://schemas.microsoft.com/office/drawing/2014/main" id="{455A5D3E-8DEE-420C-BF49-4FDB538C5A67}"/>
                </a:ext>
              </a:extLst>
            </p:cNvPr>
            <p:cNvCxnSpPr>
              <a:cxnSpLocks/>
            </p:cNvCxnSpPr>
            <p:nvPr/>
          </p:nvCxnSpPr>
          <p:spPr>
            <a:xfrm>
              <a:off x="8911705" y="2101142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39" name="Rectangle 48">
            <a:extLst>
              <a:ext uri="{FF2B5EF4-FFF2-40B4-BE49-F238E27FC236}">
                <a16:creationId xmlns:a16="http://schemas.microsoft.com/office/drawing/2014/main" id="{97BF5F8B-618E-47CE-B4C0-3121601BCA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35233" y="1327562"/>
            <a:ext cx="331200" cy="252000"/>
          </a:xfrm>
          <a:prstGeom prst="rect">
            <a:avLst/>
          </a:prstGeom>
          <a:noFill/>
          <a:ln w="635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none" lIns="0" tIns="0" rIns="0" bIns="0" numCol="1" anchor="ctr" anchorCtr="0" compatLnSpc="1">
            <a:prstTxWarp prst="textNoShape">
              <a:avLst/>
            </a:prstTxWarp>
            <a:no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H" altLang="en-CH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40" name="Rectangle 29">
            <a:extLst>
              <a:ext uri="{FF2B5EF4-FFF2-40B4-BE49-F238E27FC236}">
                <a16:creationId xmlns:a16="http://schemas.microsoft.com/office/drawing/2014/main" id="{1886A232-B851-4441-AFBF-4D57316F17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35233" y="1004738"/>
            <a:ext cx="331200" cy="324000"/>
          </a:xfrm>
          <a:prstGeom prst="rect">
            <a:avLst/>
          </a:prstGeom>
          <a:noFill/>
          <a:ln w="635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no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CH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 panose="020B0604030504040204" pitchFamily="34" charset="0"/>
                <a:ea typeface="ＭＳ Ｐゴシック" panose="020B0600070205080204" pitchFamily="34" charset="-128"/>
                <a:cs typeface="+mn-cs"/>
              </a:rPr>
              <a:t>19</a:t>
            </a:r>
            <a:endParaRPr kumimoji="0" lang="en-CH" altLang="en-CH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41" name="Rectangle 48">
            <a:extLst>
              <a:ext uri="{FF2B5EF4-FFF2-40B4-BE49-F238E27FC236}">
                <a16:creationId xmlns:a16="http://schemas.microsoft.com/office/drawing/2014/main" id="{CD17C97C-48C4-40D6-B93C-15CBF05E677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35233" y="1579562"/>
            <a:ext cx="331200" cy="252000"/>
          </a:xfrm>
          <a:prstGeom prst="rect">
            <a:avLst/>
          </a:prstGeom>
          <a:noFill/>
          <a:ln w="635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none" lIns="0" tIns="0" rIns="0" bIns="0" numCol="1" anchor="ctr" anchorCtr="0" compatLnSpc="1">
            <a:prstTxWarp prst="textNoShape">
              <a:avLst/>
            </a:prstTxWarp>
            <a:no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H" altLang="en-CH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42" name="Rectangle 48">
            <a:extLst>
              <a:ext uri="{FF2B5EF4-FFF2-40B4-BE49-F238E27FC236}">
                <a16:creationId xmlns:a16="http://schemas.microsoft.com/office/drawing/2014/main" id="{107BF7D3-2B5D-4B9E-B364-1636A5731AC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35233" y="1831824"/>
            <a:ext cx="331200" cy="252000"/>
          </a:xfrm>
          <a:prstGeom prst="rect">
            <a:avLst/>
          </a:prstGeom>
          <a:noFill/>
          <a:ln w="635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none" lIns="0" tIns="0" rIns="0" bIns="0" numCol="1" anchor="ctr" anchorCtr="0" compatLnSpc="1">
            <a:prstTxWarp prst="textNoShape">
              <a:avLst/>
            </a:prstTxWarp>
            <a:no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H" altLang="en-CH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43" name="Rectangle 48">
            <a:extLst>
              <a:ext uri="{FF2B5EF4-FFF2-40B4-BE49-F238E27FC236}">
                <a16:creationId xmlns:a16="http://schemas.microsoft.com/office/drawing/2014/main" id="{16DF7684-EC74-4C0D-A9EC-21281A57939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35233" y="2083593"/>
            <a:ext cx="331200" cy="252000"/>
          </a:xfrm>
          <a:prstGeom prst="rect">
            <a:avLst/>
          </a:prstGeom>
          <a:noFill/>
          <a:ln w="635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none" lIns="0" tIns="0" rIns="0" bIns="0" numCol="1" anchor="ctr" anchorCtr="0" compatLnSpc="1">
            <a:prstTxWarp prst="textNoShape">
              <a:avLst/>
            </a:prstTxWarp>
            <a:no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H" altLang="en-CH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44" name="Rectangle 48">
            <a:extLst>
              <a:ext uri="{FF2B5EF4-FFF2-40B4-BE49-F238E27FC236}">
                <a16:creationId xmlns:a16="http://schemas.microsoft.com/office/drawing/2014/main" id="{4EA31751-168C-4FCD-8FC2-7B546D0C54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35233" y="2335593"/>
            <a:ext cx="331200" cy="252000"/>
          </a:xfrm>
          <a:prstGeom prst="rect">
            <a:avLst/>
          </a:prstGeom>
          <a:noFill/>
          <a:ln w="635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none" lIns="0" tIns="0" rIns="0" bIns="0" numCol="1" anchor="ctr" anchorCtr="0" compatLnSpc="1">
            <a:prstTxWarp prst="textNoShape">
              <a:avLst/>
            </a:prstTxWarp>
            <a:no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H" altLang="en-CH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45" name="Rectangle 48">
            <a:extLst>
              <a:ext uri="{FF2B5EF4-FFF2-40B4-BE49-F238E27FC236}">
                <a16:creationId xmlns:a16="http://schemas.microsoft.com/office/drawing/2014/main" id="{852B44D1-41D2-4320-A8E2-FCBE3A7436F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35233" y="2587855"/>
            <a:ext cx="331200" cy="252000"/>
          </a:xfrm>
          <a:prstGeom prst="rect">
            <a:avLst/>
          </a:prstGeom>
          <a:noFill/>
          <a:ln w="635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none" lIns="0" tIns="0" rIns="0" bIns="0" numCol="1" anchor="ctr" anchorCtr="0" compatLnSpc="1">
            <a:prstTxWarp prst="textNoShape">
              <a:avLst/>
            </a:prstTxWarp>
            <a:no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nsolas" panose="020B0609020204030204" pitchFamily="49" charset="0"/>
                <a:ea typeface="ＭＳ Ｐゴシック" panose="020B0600070205080204" pitchFamily="34" charset="-128"/>
                <a:cs typeface="+mn-cs"/>
              </a:rPr>
              <a:t>E</a:t>
            </a:r>
            <a:r>
              <a:rPr kumimoji="0" lang="en-US" sz="1200" b="0" i="0" u="none" strike="noStrike" kern="1200" cap="none" spc="0" normalizeH="0" baseline="-25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nsolas" panose="020B0609020204030204" pitchFamily="49" charset="0"/>
                <a:ea typeface="ＭＳ Ｐゴシック" panose="020B0600070205080204" pitchFamily="34" charset="-128"/>
                <a:cs typeface="+mn-cs"/>
              </a:rPr>
              <a:t>4</a:t>
            </a:r>
            <a:endParaRPr kumimoji="0" lang="en-CH" altLang="en-CH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grpSp>
        <p:nvGrpSpPr>
          <p:cNvPr id="246" name="Group 245">
            <a:extLst>
              <a:ext uri="{FF2B5EF4-FFF2-40B4-BE49-F238E27FC236}">
                <a16:creationId xmlns:a16="http://schemas.microsoft.com/office/drawing/2014/main" id="{07616775-BF2A-4962-AC54-D34F9F6C535F}"/>
              </a:ext>
            </a:extLst>
          </p:cNvPr>
          <p:cNvGrpSpPr/>
          <p:nvPr/>
        </p:nvGrpSpPr>
        <p:grpSpPr>
          <a:xfrm>
            <a:off x="7899955" y="1004738"/>
            <a:ext cx="331200" cy="1835117"/>
            <a:chOff x="5410200" y="1004738"/>
            <a:chExt cx="331200" cy="1835117"/>
          </a:xfrm>
        </p:grpSpPr>
        <p:sp>
          <p:nvSpPr>
            <p:cNvPr id="247" name="Rectangle 48">
              <a:extLst>
                <a:ext uri="{FF2B5EF4-FFF2-40B4-BE49-F238E27FC236}">
                  <a16:creationId xmlns:a16="http://schemas.microsoft.com/office/drawing/2014/main" id="{8E770CE2-4283-42B5-A983-9560D54DE8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48" name="Rectangle 29">
              <a:extLst>
                <a:ext uri="{FF2B5EF4-FFF2-40B4-BE49-F238E27FC236}">
                  <a16:creationId xmlns:a16="http://schemas.microsoft.com/office/drawing/2014/main" id="{2E87EAB3-F8F0-4B08-AB49-2791A849C9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18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49" name="Rectangle 48">
              <a:extLst>
                <a:ext uri="{FF2B5EF4-FFF2-40B4-BE49-F238E27FC236}">
                  <a16:creationId xmlns:a16="http://schemas.microsoft.com/office/drawing/2014/main" id="{1A15FE98-D202-48CE-85D4-607B21549E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50" name="Rectangle 48">
              <a:extLst>
                <a:ext uri="{FF2B5EF4-FFF2-40B4-BE49-F238E27FC236}">
                  <a16:creationId xmlns:a16="http://schemas.microsoft.com/office/drawing/2014/main" id="{5E66F541-CFD6-48B6-8B09-2F9CE0ECC0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51" name="Rectangle 48">
              <a:extLst>
                <a:ext uri="{FF2B5EF4-FFF2-40B4-BE49-F238E27FC236}">
                  <a16:creationId xmlns:a16="http://schemas.microsoft.com/office/drawing/2014/main" id="{9B5355D1-9C6F-41C6-B04C-2317CCECF4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52" name="Rectangle 48">
              <a:extLst>
                <a:ext uri="{FF2B5EF4-FFF2-40B4-BE49-F238E27FC236}">
                  <a16:creationId xmlns:a16="http://schemas.microsoft.com/office/drawing/2014/main" id="{0854AC5A-7374-4AEB-89EA-CA59D4BABC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53" name="Rectangle 48">
              <a:extLst>
                <a:ext uri="{FF2B5EF4-FFF2-40B4-BE49-F238E27FC236}">
                  <a16:creationId xmlns:a16="http://schemas.microsoft.com/office/drawing/2014/main" id="{4707924D-DBB7-45FA-99B6-84685B7DBC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3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254" name="Group 253">
            <a:extLst>
              <a:ext uri="{FF2B5EF4-FFF2-40B4-BE49-F238E27FC236}">
                <a16:creationId xmlns:a16="http://schemas.microsoft.com/office/drawing/2014/main" id="{276969E8-E24A-4CDB-9F86-CEEF4ABAE5A4}"/>
              </a:ext>
            </a:extLst>
          </p:cNvPr>
          <p:cNvGrpSpPr/>
          <p:nvPr/>
        </p:nvGrpSpPr>
        <p:grpSpPr>
          <a:xfrm>
            <a:off x="7568485" y="1004738"/>
            <a:ext cx="331200" cy="1835117"/>
            <a:chOff x="5410200" y="1004738"/>
            <a:chExt cx="331200" cy="1835117"/>
          </a:xfrm>
        </p:grpSpPr>
        <p:sp>
          <p:nvSpPr>
            <p:cNvPr id="255" name="Rectangle 48">
              <a:extLst>
                <a:ext uri="{FF2B5EF4-FFF2-40B4-BE49-F238E27FC236}">
                  <a16:creationId xmlns:a16="http://schemas.microsoft.com/office/drawing/2014/main" id="{B9654CA4-F258-4005-B6B5-32B83A62DB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56" name="Rectangle 29">
              <a:extLst>
                <a:ext uri="{FF2B5EF4-FFF2-40B4-BE49-F238E27FC236}">
                  <a16:creationId xmlns:a16="http://schemas.microsoft.com/office/drawing/2014/main" id="{484A9C9B-375C-4D92-996D-11924746A0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17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57" name="Rectangle 48">
              <a:extLst>
                <a:ext uri="{FF2B5EF4-FFF2-40B4-BE49-F238E27FC236}">
                  <a16:creationId xmlns:a16="http://schemas.microsoft.com/office/drawing/2014/main" id="{3C6016FE-006B-4737-BAF2-B64C9427B0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58" name="Rectangle 48">
              <a:extLst>
                <a:ext uri="{FF2B5EF4-FFF2-40B4-BE49-F238E27FC236}">
                  <a16:creationId xmlns:a16="http://schemas.microsoft.com/office/drawing/2014/main" id="{B1E0CCD6-83CA-41DB-AC5E-DA25B9B6FF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59" name="Rectangle 48">
              <a:extLst>
                <a:ext uri="{FF2B5EF4-FFF2-40B4-BE49-F238E27FC236}">
                  <a16:creationId xmlns:a16="http://schemas.microsoft.com/office/drawing/2014/main" id="{C542D25B-7B89-4541-8ACC-DFC5D16C0B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60" name="Rectangle 48">
              <a:extLst>
                <a:ext uri="{FF2B5EF4-FFF2-40B4-BE49-F238E27FC236}">
                  <a16:creationId xmlns:a16="http://schemas.microsoft.com/office/drawing/2014/main" id="{6C876D25-E821-4675-BFEA-652DB5C222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61" name="Rectangle 48">
              <a:extLst>
                <a:ext uri="{FF2B5EF4-FFF2-40B4-BE49-F238E27FC236}">
                  <a16:creationId xmlns:a16="http://schemas.microsoft.com/office/drawing/2014/main" id="{6FD805B3-F5C1-48A3-ABDE-7455BA2A67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2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262" name="Group 261">
            <a:extLst>
              <a:ext uri="{FF2B5EF4-FFF2-40B4-BE49-F238E27FC236}">
                <a16:creationId xmlns:a16="http://schemas.microsoft.com/office/drawing/2014/main" id="{685051EA-E584-479B-8421-12ED79A3B15F}"/>
              </a:ext>
            </a:extLst>
          </p:cNvPr>
          <p:cNvGrpSpPr/>
          <p:nvPr/>
        </p:nvGrpSpPr>
        <p:grpSpPr>
          <a:xfrm>
            <a:off x="7237013" y="1004738"/>
            <a:ext cx="331200" cy="1835117"/>
            <a:chOff x="5410200" y="1004738"/>
            <a:chExt cx="331200" cy="1835117"/>
          </a:xfrm>
        </p:grpSpPr>
        <p:sp>
          <p:nvSpPr>
            <p:cNvPr id="263" name="Rectangle 48">
              <a:extLst>
                <a:ext uri="{FF2B5EF4-FFF2-40B4-BE49-F238E27FC236}">
                  <a16:creationId xmlns:a16="http://schemas.microsoft.com/office/drawing/2014/main" id="{AB23DB32-B70C-4C48-BC13-EA434A448C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64" name="Rectangle 29">
              <a:extLst>
                <a:ext uri="{FF2B5EF4-FFF2-40B4-BE49-F238E27FC236}">
                  <a16:creationId xmlns:a16="http://schemas.microsoft.com/office/drawing/2014/main" id="{481031D3-6E36-4546-A6EB-80FEA24EDE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16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65" name="Rectangle 48">
              <a:extLst>
                <a:ext uri="{FF2B5EF4-FFF2-40B4-BE49-F238E27FC236}">
                  <a16:creationId xmlns:a16="http://schemas.microsoft.com/office/drawing/2014/main" id="{FD3BF414-EEAF-4B8C-8125-81CE93866C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66" name="Rectangle 48">
              <a:extLst>
                <a:ext uri="{FF2B5EF4-FFF2-40B4-BE49-F238E27FC236}">
                  <a16:creationId xmlns:a16="http://schemas.microsoft.com/office/drawing/2014/main" id="{18BA4F4B-0073-4549-B316-85BA78249F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67" name="Rectangle 48">
              <a:extLst>
                <a:ext uri="{FF2B5EF4-FFF2-40B4-BE49-F238E27FC236}">
                  <a16:creationId xmlns:a16="http://schemas.microsoft.com/office/drawing/2014/main" id="{E53E7982-3857-4FEC-BD29-866D3E583E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68" name="Rectangle 48">
              <a:extLst>
                <a:ext uri="{FF2B5EF4-FFF2-40B4-BE49-F238E27FC236}">
                  <a16:creationId xmlns:a16="http://schemas.microsoft.com/office/drawing/2014/main" id="{2A9B3870-DF7E-428F-B4BA-4F0A980BBC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H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W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69" name="Rectangle 48">
              <a:extLst>
                <a:ext uri="{FF2B5EF4-FFF2-40B4-BE49-F238E27FC236}">
                  <a16:creationId xmlns:a16="http://schemas.microsoft.com/office/drawing/2014/main" id="{E8A2B652-28F6-411D-A183-94FFD516ED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1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270" name="Group 269">
            <a:extLst>
              <a:ext uri="{FF2B5EF4-FFF2-40B4-BE49-F238E27FC236}">
                <a16:creationId xmlns:a16="http://schemas.microsoft.com/office/drawing/2014/main" id="{A0F6EA19-66FA-4C60-BB94-23B75F1768F3}"/>
              </a:ext>
            </a:extLst>
          </p:cNvPr>
          <p:cNvGrpSpPr/>
          <p:nvPr/>
        </p:nvGrpSpPr>
        <p:grpSpPr>
          <a:xfrm>
            <a:off x="6905543" y="1004738"/>
            <a:ext cx="331200" cy="1835117"/>
            <a:chOff x="5410200" y="1004738"/>
            <a:chExt cx="331200" cy="1835117"/>
          </a:xfrm>
        </p:grpSpPr>
        <p:sp>
          <p:nvSpPr>
            <p:cNvPr id="271" name="Rectangle 48">
              <a:extLst>
                <a:ext uri="{FF2B5EF4-FFF2-40B4-BE49-F238E27FC236}">
                  <a16:creationId xmlns:a16="http://schemas.microsoft.com/office/drawing/2014/main" id="{7A811C06-55FF-41B5-BA5F-B63B54884C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72" name="Rectangle 29">
              <a:extLst>
                <a:ext uri="{FF2B5EF4-FFF2-40B4-BE49-F238E27FC236}">
                  <a16:creationId xmlns:a16="http://schemas.microsoft.com/office/drawing/2014/main" id="{D072DCC5-89A9-400F-83E6-8595CF4DAE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15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73" name="Rectangle 48">
              <a:extLst>
                <a:ext uri="{FF2B5EF4-FFF2-40B4-BE49-F238E27FC236}">
                  <a16:creationId xmlns:a16="http://schemas.microsoft.com/office/drawing/2014/main" id="{34B1D05F-38BC-430C-8C2C-08AA639009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74" name="Rectangle 48">
              <a:extLst>
                <a:ext uri="{FF2B5EF4-FFF2-40B4-BE49-F238E27FC236}">
                  <a16:creationId xmlns:a16="http://schemas.microsoft.com/office/drawing/2014/main" id="{BD12DA74-A010-40AD-8ECF-80CDDDD71B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75" name="Rectangle 48">
              <a:extLst>
                <a:ext uri="{FF2B5EF4-FFF2-40B4-BE49-F238E27FC236}">
                  <a16:creationId xmlns:a16="http://schemas.microsoft.com/office/drawing/2014/main" id="{EB0EA52A-BF66-4308-91D8-FAF9ABD566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76" name="Rectangle 48">
              <a:extLst>
                <a:ext uri="{FF2B5EF4-FFF2-40B4-BE49-F238E27FC236}">
                  <a16:creationId xmlns:a16="http://schemas.microsoft.com/office/drawing/2014/main" id="{9B9978AE-5DA8-4162-9230-87C9D064D8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6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77" name="Rectangle 48">
              <a:extLst>
                <a:ext uri="{FF2B5EF4-FFF2-40B4-BE49-F238E27FC236}">
                  <a16:creationId xmlns:a16="http://schemas.microsoft.com/office/drawing/2014/main" id="{E8C34CEE-5C20-4A89-BE20-41895F8A54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278" name="Group 277">
            <a:extLst>
              <a:ext uri="{FF2B5EF4-FFF2-40B4-BE49-F238E27FC236}">
                <a16:creationId xmlns:a16="http://schemas.microsoft.com/office/drawing/2014/main" id="{5698C659-FC69-4472-A0AD-30DE76AC044C}"/>
              </a:ext>
            </a:extLst>
          </p:cNvPr>
          <p:cNvGrpSpPr/>
          <p:nvPr/>
        </p:nvGrpSpPr>
        <p:grpSpPr>
          <a:xfrm>
            <a:off x="6570265" y="1004738"/>
            <a:ext cx="331200" cy="1835117"/>
            <a:chOff x="5410200" y="1004738"/>
            <a:chExt cx="331200" cy="1835117"/>
          </a:xfrm>
        </p:grpSpPr>
        <p:sp>
          <p:nvSpPr>
            <p:cNvPr id="279" name="Rectangle 48">
              <a:extLst>
                <a:ext uri="{FF2B5EF4-FFF2-40B4-BE49-F238E27FC236}">
                  <a16:creationId xmlns:a16="http://schemas.microsoft.com/office/drawing/2014/main" id="{402F7A8A-D3AE-43BB-B5B5-D42BB07E87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80" name="Rectangle 29">
              <a:extLst>
                <a:ext uri="{FF2B5EF4-FFF2-40B4-BE49-F238E27FC236}">
                  <a16:creationId xmlns:a16="http://schemas.microsoft.com/office/drawing/2014/main" id="{EE6BE9AF-CB32-4CB9-B8CA-7534B26133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14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81" name="Rectangle 48">
              <a:extLst>
                <a:ext uri="{FF2B5EF4-FFF2-40B4-BE49-F238E27FC236}">
                  <a16:creationId xmlns:a16="http://schemas.microsoft.com/office/drawing/2014/main" id="{B3F88A7C-2325-45EA-AC9B-28C19DD974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82" name="Rectangle 48">
              <a:extLst>
                <a:ext uri="{FF2B5EF4-FFF2-40B4-BE49-F238E27FC236}">
                  <a16:creationId xmlns:a16="http://schemas.microsoft.com/office/drawing/2014/main" id="{E30206CD-7B5E-4C2B-BB92-A1BF62556C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83" name="Rectangle 48">
              <a:extLst>
                <a:ext uri="{FF2B5EF4-FFF2-40B4-BE49-F238E27FC236}">
                  <a16:creationId xmlns:a16="http://schemas.microsoft.com/office/drawing/2014/main" id="{6148EFDA-A3DF-45A3-8BA4-CB187A8F4E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84" name="Rectangle 48">
              <a:extLst>
                <a:ext uri="{FF2B5EF4-FFF2-40B4-BE49-F238E27FC236}">
                  <a16:creationId xmlns:a16="http://schemas.microsoft.com/office/drawing/2014/main" id="{55512E09-19DB-41CE-9844-34E9AC22BF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5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85" name="Rectangle 48">
              <a:extLst>
                <a:ext uri="{FF2B5EF4-FFF2-40B4-BE49-F238E27FC236}">
                  <a16:creationId xmlns:a16="http://schemas.microsoft.com/office/drawing/2014/main" id="{25BE0B7F-5534-4A20-93D3-5D074BCEE8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286" name="Group 285">
            <a:extLst>
              <a:ext uri="{FF2B5EF4-FFF2-40B4-BE49-F238E27FC236}">
                <a16:creationId xmlns:a16="http://schemas.microsoft.com/office/drawing/2014/main" id="{51307670-AF54-48DA-B9AE-F822F05B9BA8}"/>
              </a:ext>
            </a:extLst>
          </p:cNvPr>
          <p:cNvGrpSpPr/>
          <p:nvPr/>
        </p:nvGrpSpPr>
        <p:grpSpPr>
          <a:xfrm>
            <a:off x="6238795" y="1004738"/>
            <a:ext cx="331200" cy="1835117"/>
            <a:chOff x="5410200" y="1004738"/>
            <a:chExt cx="331200" cy="1835117"/>
          </a:xfrm>
        </p:grpSpPr>
        <p:sp>
          <p:nvSpPr>
            <p:cNvPr id="287" name="Rectangle 48">
              <a:extLst>
                <a:ext uri="{FF2B5EF4-FFF2-40B4-BE49-F238E27FC236}">
                  <a16:creationId xmlns:a16="http://schemas.microsoft.com/office/drawing/2014/main" id="{302CDFE7-A71B-467E-94B5-2D6B7B435E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88" name="Rectangle 29">
              <a:extLst>
                <a:ext uri="{FF2B5EF4-FFF2-40B4-BE49-F238E27FC236}">
                  <a16:creationId xmlns:a16="http://schemas.microsoft.com/office/drawing/2014/main" id="{5F96CA0A-EEB8-4594-99F3-8884016D23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13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89" name="Rectangle 48">
              <a:extLst>
                <a:ext uri="{FF2B5EF4-FFF2-40B4-BE49-F238E27FC236}">
                  <a16:creationId xmlns:a16="http://schemas.microsoft.com/office/drawing/2014/main" id="{D8C7E579-212F-44B7-967E-8002321C63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H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W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90" name="Rectangle 48">
              <a:extLst>
                <a:ext uri="{FF2B5EF4-FFF2-40B4-BE49-F238E27FC236}">
                  <a16:creationId xmlns:a16="http://schemas.microsoft.com/office/drawing/2014/main" id="{D41978D9-B193-41DD-BF65-F884F077A3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91" name="Rectangle 48">
              <a:extLst>
                <a:ext uri="{FF2B5EF4-FFF2-40B4-BE49-F238E27FC236}">
                  <a16:creationId xmlns:a16="http://schemas.microsoft.com/office/drawing/2014/main" id="{C9BBD56B-78A0-44A3-AA51-0C2330DCEA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92" name="Rectangle 48">
              <a:extLst>
                <a:ext uri="{FF2B5EF4-FFF2-40B4-BE49-F238E27FC236}">
                  <a16:creationId xmlns:a16="http://schemas.microsoft.com/office/drawing/2014/main" id="{407877B4-86A7-4266-9713-9221448926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4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93" name="Rectangle 48">
              <a:extLst>
                <a:ext uri="{FF2B5EF4-FFF2-40B4-BE49-F238E27FC236}">
                  <a16:creationId xmlns:a16="http://schemas.microsoft.com/office/drawing/2014/main" id="{E78044AB-50A1-4E6E-9E4B-B60273C570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294" name="Group 293">
            <a:extLst>
              <a:ext uri="{FF2B5EF4-FFF2-40B4-BE49-F238E27FC236}">
                <a16:creationId xmlns:a16="http://schemas.microsoft.com/office/drawing/2014/main" id="{062D036E-F075-496A-A2B7-D5ECB0A3D250}"/>
              </a:ext>
            </a:extLst>
          </p:cNvPr>
          <p:cNvGrpSpPr/>
          <p:nvPr/>
        </p:nvGrpSpPr>
        <p:grpSpPr>
          <a:xfrm>
            <a:off x="5906053" y="1004738"/>
            <a:ext cx="331200" cy="1835117"/>
            <a:chOff x="5410200" y="1004738"/>
            <a:chExt cx="331200" cy="1835117"/>
          </a:xfrm>
        </p:grpSpPr>
        <p:sp>
          <p:nvSpPr>
            <p:cNvPr id="295" name="Rectangle 48">
              <a:extLst>
                <a:ext uri="{FF2B5EF4-FFF2-40B4-BE49-F238E27FC236}">
                  <a16:creationId xmlns:a16="http://schemas.microsoft.com/office/drawing/2014/main" id="{F65421D9-8B0A-424A-89B0-AD5D741C6D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96" name="Rectangle 29">
              <a:extLst>
                <a:ext uri="{FF2B5EF4-FFF2-40B4-BE49-F238E27FC236}">
                  <a16:creationId xmlns:a16="http://schemas.microsoft.com/office/drawing/2014/main" id="{E57C3B8C-5E0B-4C5B-9680-5C95287B63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12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97" name="Rectangle 48">
              <a:extLst>
                <a:ext uri="{FF2B5EF4-FFF2-40B4-BE49-F238E27FC236}">
                  <a16:creationId xmlns:a16="http://schemas.microsoft.com/office/drawing/2014/main" id="{97FD98C7-8BD3-4949-AE2C-9702EF4342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4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98" name="Rectangle 48">
              <a:extLst>
                <a:ext uri="{FF2B5EF4-FFF2-40B4-BE49-F238E27FC236}">
                  <a16:creationId xmlns:a16="http://schemas.microsoft.com/office/drawing/2014/main" id="{4E89CF3D-5E66-4CAB-A515-FB26E67D45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99" name="Rectangle 48">
              <a:extLst>
                <a:ext uri="{FF2B5EF4-FFF2-40B4-BE49-F238E27FC236}">
                  <a16:creationId xmlns:a16="http://schemas.microsoft.com/office/drawing/2014/main" id="{3C459CAA-ED04-46D8-9E2D-1DC7D2468D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00" name="Rectangle 48">
              <a:extLst>
                <a:ext uri="{FF2B5EF4-FFF2-40B4-BE49-F238E27FC236}">
                  <a16:creationId xmlns:a16="http://schemas.microsoft.com/office/drawing/2014/main" id="{8065915C-C9FA-439F-9F42-8E14F37434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3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01" name="Rectangle 48">
              <a:extLst>
                <a:ext uri="{FF2B5EF4-FFF2-40B4-BE49-F238E27FC236}">
                  <a16:creationId xmlns:a16="http://schemas.microsoft.com/office/drawing/2014/main" id="{C72E49F6-5808-422A-9D40-8CC2F6FBC8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302" name="Group 301">
            <a:extLst>
              <a:ext uri="{FF2B5EF4-FFF2-40B4-BE49-F238E27FC236}">
                <a16:creationId xmlns:a16="http://schemas.microsoft.com/office/drawing/2014/main" id="{A05CDA2B-4B07-4B27-AE40-ECE5614FBBDB}"/>
              </a:ext>
            </a:extLst>
          </p:cNvPr>
          <p:cNvGrpSpPr/>
          <p:nvPr/>
        </p:nvGrpSpPr>
        <p:grpSpPr>
          <a:xfrm>
            <a:off x="5574583" y="1004738"/>
            <a:ext cx="331200" cy="1835117"/>
            <a:chOff x="5410200" y="1004738"/>
            <a:chExt cx="331200" cy="1835117"/>
          </a:xfrm>
        </p:grpSpPr>
        <p:sp>
          <p:nvSpPr>
            <p:cNvPr id="303" name="Rectangle 48">
              <a:extLst>
                <a:ext uri="{FF2B5EF4-FFF2-40B4-BE49-F238E27FC236}">
                  <a16:creationId xmlns:a16="http://schemas.microsoft.com/office/drawing/2014/main" id="{18261890-CE35-49F9-B040-315B1B3F0E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04" name="Rectangle 29">
              <a:extLst>
                <a:ext uri="{FF2B5EF4-FFF2-40B4-BE49-F238E27FC236}">
                  <a16:creationId xmlns:a16="http://schemas.microsoft.com/office/drawing/2014/main" id="{BB975130-B9A4-4E06-87F7-2E6CF4F62E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11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05" name="Rectangle 48">
              <a:extLst>
                <a:ext uri="{FF2B5EF4-FFF2-40B4-BE49-F238E27FC236}">
                  <a16:creationId xmlns:a16="http://schemas.microsoft.com/office/drawing/2014/main" id="{D17D0EEB-34D2-42A0-BD89-5AE8B3BD0A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3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06" name="Rectangle 48">
              <a:extLst>
                <a:ext uri="{FF2B5EF4-FFF2-40B4-BE49-F238E27FC236}">
                  <a16:creationId xmlns:a16="http://schemas.microsoft.com/office/drawing/2014/main" id="{CEB489A7-F623-4F49-8A9F-CBE44B6FC3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07" name="Rectangle 48">
              <a:extLst>
                <a:ext uri="{FF2B5EF4-FFF2-40B4-BE49-F238E27FC236}">
                  <a16:creationId xmlns:a16="http://schemas.microsoft.com/office/drawing/2014/main" id="{8BADFF3B-C82E-4B71-A4A5-FDFBB6F7C2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08" name="Rectangle 48">
              <a:extLst>
                <a:ext uri="{FF2B5EF4-FFF2-40B4-BE49-F238E27FC236}">
                  <a16:creationId xmlns:a16="http://schemas.microsoft.com/office/drawing/2014/main" id="{7FBB66AD-206F-4B8E-88F7-FFE82065BE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2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09" name="Rectangle 48">
              <a:extLst>
                <a:ext uri="{FF2B5EF4-FFF2-40B4-BE49-F238E27FC236}">
                  <a16:creationId xmlns:a16="http://schemas.microsoft.com/office/drawing/2014/main" id="{2685FD37-E118-4FE8-83B6-BBAEAA7841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310" name="Group 309">
            <a:extLst>
              <a:ext uri="{FF2B5EF4-FFF2-40B4-BE49-F238E27FC236}">
                <a16:creationId xmlns:a16="http://schemas.microsoft.com/office/drawing/2014/main" id="{6A59A262-7B1F-479F-A845-262E6EE30630}"/>
              </a:ext>
            </a:extLst>
          </p:cNvPr>
          <p:cNvGrpSpPr/>
          <p:nvPr/>
        </p:nvGrpSpPr>
        <p:grpSpPr>
          <a:xfrm>
            <a:off x="5239305" y="1004738"/>
            <a:ext cx="331200" cy="1835117"/>
            <a:chOff x="5410200" y="1004738"/>
            <a:chExt cx="331200" cy="1835117"/>
          </a:xfrm>
        </p:grpSpPr>
        <p:sp>
          <p:nvSpPr>
            <p:cNvPr id="311" name="Rectangle 48">
              <a:extLst>
                <a:ext uri="{FF2B5EF4-FFF2-40B4-BE49-F238E27FC236}">
                  <a16:creationId xmlns:a16="http://schemas.microsoft.com/office/drawing/2014/main" id="{A7AFA6A8-1C31-4DB5-8858-2E389543E6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12" name="Rectangle 29">
              <a:extLst>
                <a:ext uri="{FF2B5EF4-FFF2-40B4-BE49-F238E27FC236}">
                  <a16:creationId xmlns:a16="http://schemas.microsoft.com/office/drawing/2014/main" id="{7690F476-DF7E-47C1-B981-5552F0106D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1</a:t>
              </a:r>
              <a:r>
                <a:rPr kumimoji="0" lang="en-CH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0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13" name="Rectangle 48">
              <a:extLst>
                <a:ext uri="{FF2B5EF4-FFF2-40B4-BE49-F238E27FC236}">
                  <a16:creationId xmlns:a16="http://schemas.microsoft.com/office/drawing/2014/main" id="{C077CF72-C332-446A-8495-0E1FBF0964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2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14" name="Rectangle 48">
              <a:extLst>
                <a:ext uri="{FF2B5EF4-FFF2-40B4-BE49-F238E27FC236}">
                  <a16:creationId xmlns:a16="http://schemas.microsoft.com/office/drawing/2014/main" id="{77CC9037-D59D-4F84-9313-F0403BAD6A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15" name="Rectangle 48">
              <a:extLst>
                <a:ext uri="{FF2B5EF4-FFF2-40B4-BE49-F238E27FC236}">
                  <a16:creationId xmlns:a16="http://schemas.microsoft.com/office/drawing/2014/main" id="{7FF2A22B-4172-4C76-A67D-AB6EF23446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H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W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16" name="Rectangle 48">
              <a:extLst>
                <a:ext uri="{FF2B5EF4-FFF2-40B4-BE49-F238E27FC236}">
                  <a16:creationId xmlns:a16="http://schemas.microsoft.com/office/drawing/2014/main" id="{B3FBD2C9-B558-4F55-A240-DE6DFBD9A9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1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17" name="Rectangle 48">
              <a:extLst>
                <a:ext uri="{FF2B5EF4-FFF2-40B4-BE49-F238E27FC236}">
                  <a16:creationId xmlns:a16="http://schemas.microsoft.com/office/drawing/2014/main" id="{D2517B42-73CA-4024-9080-CE7F3D2178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318" name="Group 317">
            <a:extLst>
              <a:ext uri="{FF2B5EF4-FFF2-40B4-BE49-F238E27FC236}">
                <a16:creationId xmlns:a16="http://schemas.microsoft.com/office/drawing/2014/main" id="{1A7F16A8-FDF7-42DF-B54D-82F6AF89042C}"/>
              </a:ext>
            </a:extLst>
          </p:cNvPr>
          <p:cNvGrpSpPr/>
          <p:nvPr/>
        </p:nvGrpSpPr>
        <p:grpSpPr>
          <a:xfrm>
            <a:off x="4907835" y="1004738"/>
            <a:ext cx="331200" cy="1835117"/>
            <a:chOff x="5410200" y="1004738"/>
            <a:chExt cx="331200" cy="1835117"/>
          </a:xfrm>
        </p:grpSpPr>
        <p:sp>
          <p:nvSpPr>
            <p:cNvPr id="319" name="Rectangle 48">
              <a:extLst>
                <a:ext uri="{FF2B5EF4-FFF2-40B4-BE49-F238E27FC236}">
                  <a16:creationId xmlns:a16="http://schemas.microsoft.com/office/drawing/2014/main" id="{A5F109F5-FEB0-47A5-9D1C-E218C2241E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H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W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20" name="Rectangle 29">
              <a:extLst>
                <a:ext uri="{FF2B5EF4-FFF2-40B4-BE49-F238E27FC236}">
                  <a16:creationId xmlns:a16="http://schemas.microsoft.com/office/drawing/2014/main" id="{0DD24DE9-AB7D-4594-A3FF-8F3F629F86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9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21" name="Rectangle 48">
              <a:extLst>
                <a:ext uri="{FF2B5EF4-FFF2-40B4-BE49-F238E27FC236}">
                  <a16:creationId xmlns:a16="http://schemas.microsoft.com/office/drawing/2014/main" id="{415089C7-3623-4DBD-8368-94D66D7A74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1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22" name="Rectangle 48">
              <a:extLst>
                <a:ext uri="{FF2B5EF4-FFF2-40B4-BE49-F238E27FC236}">
                  <a16:creationId xmlns:a16="http://schemas.microsoft.com/office/drawing/2014/main" id="{FAA34AD9-82AE-47AB-B896-65DCA9864F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H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W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23" name="Rectangle 48">
              <a:extLst>
                <a:ext uri="{FF2B5EF4-FFF2-40B4-BE49-F238E27FC236}">
                  <a16:creationId xmlns:a16="http://schemas.microsoft.com/office/drawing/2014/main" id="{A2152364-4EEA-423A-A044-042BB12C1E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4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24" name="Rectangle 48">
              <a:extLst>
                <a:ext uri="{FF2B5EF4-FFF2-40B4-BE49-F238E27FC236}">
                  <a16:creationId xmlns:a16="http://schemas.microsoft.com/office/drawing/2014/main" id="{4B168F5F-8257-4479-BD5E-A95BB36EC0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25" name="Rectangle 48">
              <a:extLst>
                <a:ext uri="{FF2B5EF4-FFF2-40B4-BE49-F238E27FC236}">
                  <a16:creationId xmlns:a16="http://schemas.microsoft.com/office/drawing/2014/main" id="{8350DDDC-D771-4A59-B0BA-BF11B15353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326" name="Group 325">
            <a:extLst>
              <a:ext uri="{FF2B5EF4-FFF2-40B4-BE49-F238E27FC236}">
                <a16:creationId xmlns:a16="http://schemas.microsoft.com/office/drawing/2014/main" id="{DE7BA189-51B5-4EB6-9846-D47A8E290126}"/>
              </a:ext>
            </a:extLst>
          </p:cNvPr>
          <p:cNvGrpSpPr/>
          <p:nvPr/>
        </p:nvGrpSpPr>
        <p:grpSpPr>
          <a:xfrm>
            <a:off x="4576363" y="1004738"/>
            <a:ext cx="331200" cy="1835117"/>
            <a:chOff x="5410200" y="1004738"/>
            <a:chExt cx="331200" cy="1835117"/>
          </a:xfrm>
        </p:grpSpPr>
        <p:sp>
          <p:nvSpPr>
            <p:cNvPr id="327" name="Rectangle 48">
              <a:extLst>
                <a:ext uri="{FF2B5EF4-FFF2-40B4-BE49-F238E27FC236}">
                  <a16:creationId xmlns:a16="http://schemas.microsoft.com/office/drawing/2014/main" id="{5C3374E5-8F34-4259-A78D-063086340B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6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28" name="Rectangle 29">
              <a:extLst>
                <a:ext uri="{FF2B5EF4-FFF2-40B4-BE49-F238E27FC236}">
                  <a16:creationId xmlns:a16="http://schemas.microsoft.com/office/drawing/2014/main" id="{3E826BE3-D567-465F-AB3E-FC6CEEBF64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8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29" name="Rectangle 48">
              <a:extLst>
                <a:ext uri="{FF2B5EF4-FFF2-40B4-BE49-F238E27FC236}">
                  <a16:creationId xmlns:a16="http://schemas.microsoft.com/office/drawing/2014/main" id="{040D80C0-C403-44E9-99ED-17593D1C7C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30" name="Rectangle 48">
              <a:extLst>
                <a:ext uri="{FF2B5EF4-FFF2-40B4-BE49-F238E27FC236}">
                  <a16:creationId xmlns:a16="http://schemas.microsoft.com/office/drawing/2014/main" id="{47CF507F-CAA1-4948-A616-409E3C4BB6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4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31" name="Rectangle 48">
              <a:extLst>
                <a:ext uri="{FF2B5EF4-FFF2-40B4-BE49-F238E27FC236}">
                  <a16:creationId xmlns:a16="http://schemas.microsoft.com/office/drawing/2014/main" id="{2F3AA7DD-61BD-42A2-AB2E-E4EBE7F7B8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3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32" name="Rectangle 48">
              <a:extLst>
                <a:ext uri="{FF2B5EF4-FFF2-40B4-BE49-F238E27FC236}">
                  <a16:creationId xmlns:a16="http://schemas.microsoft.com/office/drawing/2014/main" id="{9EBA70D1-8405-47BD-A9C1-C3226FA131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33" name="Rectangle 48">
              <a:extLst>
                <a:ext uri="{FF2B5EF4-FFF2-40B4-BE49-F238E27FC236}">
                  <a16:creationId xmlns:a16="http://schemas.microsoft.com/office/drawing/2014/main" id="{0810E8DA-8DC3-4FE5-9A89-90A722B45B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334" name="Group 333">
            <a:extLst>
              <a:ext uri="{FF2B5EF4-FFF2-40B4-BE49-F238E27FC236}">
                <a16:creationId xmlns:a16="http://schemas.microsoft.com/office/drawing/2014/main" id="{BC666277-2CBB-46EC-838E-0C7B13DB300E}"/>
              </a:ext>
            </a:extLst>
          </p:cNvPr>
          <p:cNvGrpSpPr/>
          <p:nvPr/>
        </p:nvGrpSpPr>
        <p:grpSpPr>
          <a:xfrm>
            <a:off x="4244893" y="1004738"/>
            <a:ext cx="331200" cy="1835117"/>
            <a:chOff x="5410200" y="1004738"/>
            <a:chExt cx="331200" cy="1835117"/>
          </a:xfrm>
        </p:grpSpPr>
        <p:sp>
          <p:nvSpPr>
            <p:cNvPr id="335" name="Rectangle 48">
              <a:extLst>
                <a:ext uri="{FF2B5EF4-FFF2-40B4-BE49-F238E27FC236}">
                  <a16:creationId xmlns:a16="http://schemas.microsoft.com/office/drawing/2014/main" id="{297F945E-8439-4238-B96E-115E46847A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5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36" name="Rectangle 29">
              <a:extLst>
                <a:ext uri="{FF2B5EF4-FFF2-40B4-BE49-F238E27FC236}">
                  <a16:creationId xmlns:a16="http://schemas.microsoft.com/office/drawing/2014/main" id="{234ED10A-8BF0-43DC-B80F-E1C9781963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7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37" name="Rectangle 48">
              <a:extLst>
                <a:ext uri="{FF2B5EF4-FFF2-40B4-BE49-F238E27FC236}">
                  <a16:creationId xmlns:a16="http://schemas.microsoft.com/office/drawing/2014/main" id="{387A1859-590F-4BE2-810A-4A6E696515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38" name="Rectangle 48">
              <a:extLst>
                <a:ext uri="{FF2B5EF4-FFF2-40B4-BE49-F238E27FC236}">
                  <a16:creationId xmlns:a16="http://schemas.microsoft.com/office/drawing/2014/main" id="{EF5B30EB-E433-4708-91AE-AA87A2BC61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3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39" name="Rectangle 48">
              <a:extLst>
                <a:ext uri="{FF2B5EF4-FFF2-40B4-BE49-F238E27FC236}">
                  <a16:creationId xmlns:a16="http://schemas.microsoft.com/office/drawing/2014/main" id="{6EF03208-866E-4C87-9D31-A40DD67D47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2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0" name="Rectangle 48">
              <a:extLst>
                <a:ext uri="{FF2B5EF4-FFF2-40B4-BE49-F238E27FC236}">
                  <a16:creationId xmlns:a16="http://schemas.microsoft.com/office/drawing/2014/main" id="{3589C470-B0A0-4CDD-8141-D072CE5F5E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1" name="Rectangle 48">
              <a:extLst>
                <a:ext uri="{FF2B5EF4-FFF2-40B4-BE49-F238E27FC236}">
                  <a16:creationId xmlns:a16="http://schemas.microsoft.com/office/drawing/2014/main" id="{6B64D656-AA6D-4CF1-A146-1DF571C714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D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342" name="Group 341">
            <a:extLst>
              <a:ext uri="{FF2B5EF4-FFF2-40B4-BE49-F238E27FC236}">
                <a16:creationId xmlns:a16="http://schemas.microsoft.com/office/drawing/2014/main" id="{35D5D976-C5CB-4915-A940-F1F859F0DCEB}"/>
              </a:ext>
            </a:extLst>
          </p:cNvPr>
          <p:cNvGrpSpPr/>
          <p:nvPr/>
        </p:nvGrpSpPr>
        <p:grpSpPr>
          <a:xfrm>
            <a:off x="3909615" y="1004738"/>
            <a:ext cx="331200" cy="1835117"/>
            <a:chOff x="5410200" y="1004738"/>
            <a:chExt cx="331200" cy="1835117"/>
          </a:xfrm>
        </p:grpSpPr>
        <p:sp>
          <p:nvSpPr>
            <p:cNvPr id="343" name="Rectangle 48">
              <a:extLst>
                <a:ext uri="{FF2B5EF4-FFF2-40B4-BE49-F238E27FC236}">
                  <a16:creationId xmlns:a16="http://schemas.microsoft.com/office/drawing/2014/main" id="{DB108FB9-796F-4D35-BC0A-CC04642431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4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4" name="Rectangle 29">
              <a:extLst>
                <a:ext uri="{FF2B5EF4-FFF2-40B4-BE49-F238E27FC236}">
                  <a16:creationId xmlns:a16="http://schemas.microsoft.com/office/drawing/2014/main" id="{B433B9A4-94B1-4C87-A6E1-55518397A4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6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5" name="Rectangle 48">
              <a:extLst>
                <a:ext uri="{FF2B5EF4-FFF2-40B4-BE49-F238E27FC236}">
                  <a16:creationId xmlns:a16="http://schemas.microsoft.com/office/drawing/2014/main" id="{01CE9CD9-3BA8-48AF-97F3-8DBD484E47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6" name="Rectangle 48">
              <a:extLst>
                <a:ext uri="{FF2B5EF4-FFF2-40B4-BE49-F238E27FC236}">
                  <a16:creationId xmlns:a16="http://schemas.microsoft.com/office/drawing/2014/main" id="{615243F1-AB54-43A6-B06A-0C6CE1214A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2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7" name="Rectangle 48">
              <a:extLst>
                <a:ext uri="{FF2B5EF4-FFF2-40B4-BE49-F238E27FC236}">
                  <a16:creationId xmlns:a16="http://schemas.microsoft.com/office/drawing/2014/main" id="{28949A8F-4EB4-4CC9-BBAF-C67DBBE384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1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8" name="Rectangle 48">
              <a:extLst>
                <a:ext uri="{FF2B5EF4-FFF2-40B4-BE49-F238E27FC236}">
                  <a16:creationId xmlns:a16="http://schemas.microsoft.com/office/drawing/2014/main" id="{B8EFCFE0-6C94-4A1A-8750-7EBCECD3A6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D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9" name="Rectangle 48">
              <a:extLst>
                <a:ext uri="{FF2B5EF4-FFF2-40B4-BE49-F238E27FC236}">
                  <a16:creationId xmlns:a16="http://schemas.microsoft.com/office/drawing/2014/main" id="{B3BB5F8C-F65C-4C77-9345-C1A0847159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F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350" name="Group 349">
            <a:extLst>
              <a:ext uri="{FF2B5EF4-FFF2-40B4-BE49-F238E27FC236}">
                <a16:creationId xmlns:a16="http://schemas.microsoft.com/office/drawing/2014/main" id="{F64DB39A-2EDA-4EE0-89CA-B7E7863F05E0}"/>
              </a:ext>
            </a:extLst>
          </p:cNvPr>
          <p:cNvGrpSpPr/>
          <p:nvPr/>
        </p:nvGrpSpPr>
        <p:grpSpPr>
          <a:xfrm>
            <a:off x="3578145" y="1004738"/>
            <a:ext cx="331200" cy="1835117"/>
            <a:chOff x="5410200" y="1004738"/>
            <a:chExt cx="331200" cy="1835117"/>
          </a:xfrm>
        </p:grpSpPr>
        <p:sp>
          <p:nvSpPr>
            <p:cNvPr id="351" name="Rectangle 48">
              <a:extLst>
                <a:ext uri="{FF2B5EF4-FFF2-40B4-BE49-F238E27FC236}">
                  <a16:creationId xmlns:a16="http://schemas.microsoft.com/office/drawing/2014/main" id="{948C3007-FCCB-4C6E-AC3E-7A3E53F18A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3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2" name="Rectangle 29">
              <a:extLst>
                <a:ext uri="{FF2B5EF4-FFF2-40B4-BE49-F238E27FC236}">
                  <a16:creationId xmlns:a16="http://schemas.microsoft.com/office/drawing/2014/main" id="{99A1184C-590C-48A6-B563-6107C0ED8F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5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3" name="Rectangle 48">
              <a:extLst>
                <a:ext uri="{FF2B5EF4-FFF2-40B4-BE49-F238E27FC236}">
                  <a16:creationId xmlns:a16="http://schemas.microsoft.com/office/drawing/2014/main" id="{F7C02F4A-2BDB-4EDC-B5CD-C21DA4AA58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4" name="Rectangle 48">
              <a:extLst>
                <a:ext uri="{FF2B5EF4-FFF2-40B4-BE49-F238E27FC236}">
                  <a16:creationId xmlns:a16="http://schemas.microsoft.com/office/drawing/2014/main" id="{BDA0FFCA-B617-4185-A4E4-C01BE10E6F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1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5" name="Rectangle 48">
              <a:extLst>
                <a:ext uri="{FF2B5EF4-FFF2-40B4-BE49-F238E27FC236}">
                  <a16:creationId xmlns:a16="http://schemas.microsoft.com/office/drawing/2014/main" id="{D0A0FC86-ADFC-4188-A139-A278280217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D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6" name="Rectangle 48">
              <a:extLst>
                <a:ext uri="{FF2B5EF4-FFF2-40B4-BE49-F238E27FC236}">
                  <a16:creationId xmlns:a16="http://schemas.microsoft.com/office/drawing/2014/main" id="{C1B0E32B-96BA-4122-95E4-2EEAEF7498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F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7" name="Rectangle 48">
              <a:extLst>
                <a:ext uri="{FF2B5EF4-FFF2-40B4-BE49-F238E27FC236}">
                  <a16:creationId xmlns:a16="http://schemas.microsoft.com/office/drawing/2014/main" id="{1BCD692A-E03D-446D-805F-8727CCA169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390" name="Group 389">
            <a:extLst>
              <a:ext uri="{FF2B5EF4-FFF2-40B4-BE49-F238E27FC236}">
                <a16:creationId xmlns:a16="http://schemas.microsoft.com/office/drawing/2014/main" id="{D0D0D1D7-221D-499B-A7D7-74C40B469889}"/>
              </a:ext>
            </a:extLst>
          </p:cNvPr>
          <p:cNvGrpSpPr/>
          <p:nvPr/>
        </p:nvGrpSpPr>
        <p:grpSpPr>
          <a:xfrm>
            <a:off x="3248214" y="1004738"/>
            <a:ext cx="331200" cy="1835117"/>
            <a:chOff x="5410200" y="1004738"/>
            <a:chExt cx="331200" cy="1835117"/>
          </a:xfrm>
        </p:grpSpPr>
        <p:sp>
          <p:nvSpPr>
            <p:cNvPr id="391" name="Rectangle 48">
              <a:extLst>
                <a:ext uri="{FF2B5EF4-FFF2-40B4-BE49-F238E27FC236}">
                  <a16:creationId xmlns:a16="http://schemas.microsoft.com/office/drawing/2014/main" id="{142C9FB2-4DFA-45FE-9967-3D16C5807E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2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92" name="Rectangle 29">
              <a:extLst>
                <a:ext uri="{FF2B5EF4-FFF2-40B4-BE49-F238E27FC236}">
                  <a16:creationId xmlns:a16="http://schemas.microsoft.com/office/drawing/2014/main" id="{13C845B4-BBD0-4E88-86A5-1201EC939C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4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93" name="Rectangle 48">
              <a:extLst>
                <a:ext uri="{FF2B5EF4-FFF2-40B4-BE49-F238E27FC236}">
                  <a16:creationId xmlns:a16="http://schemas.microsoft.com/office/drawing/2014/main" id="{4FC63368-BB30-4160-8128-E1956EDEE1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94" name="Rectangle 48">
              <a:extLst>
                <a:ext uri="{FF2B5EF4-FFF2-40B4-BE49-F238E27FC236}">
                  <a16:creationId xmlns:a16="http://schemas.microsoft.com/office/drawing/2014/main" id="{5A872067-9D5D-455D-B495-E18252EE3F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D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95" name="Rectangle 48">
              <a:extLst>
                <a:ext uri="{FF2B5EF4-FFF2-40B4-BE49-F238E27FC236}">
                  <a16:creationId xmlns:a16="http://schemas.microsoft.com/office/drawing/2014/main" id="{EB1BAB0E-8365-4C09-B376-99F62A1D9B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F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96" name="Rectangle 48">
              <a:extLst>
                <a:ext uri="{FF2B5EF4-FFF2-40B4-BE49-F238E27FC236}">
                  <a16:creationId xmlns:a16="http://schemas.microsoft.com/office/drawing/2014/main" id="{CABB04FE-6DE0-4414-A1A8-D9186CBEA9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97" name="Rectangle 48">
              <a:extLst>
                <a:ext uri="{FF2B5EF4-FFF2-40B4-BE49-F238E27FC236}">
                  <a16:creationId xmlns:a16="http://schemas.microsoft.com/office/drawing/2014/main" id="{D449F55E-6A28-4068-9352-3D600B69D6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398" name="Group 397">
            <a:extLst>
              <a:ext uri="{FF2B5EF4-FFF2-40B4-BE49-F238E27FC236}">
                <a16:creationId xmlns:a16="http://schemas.microsoft.com/office/drawing/2014/main" id="{83D1EE34-BD69-4228-8815-3E2F99EC7E75}"/>
              </a:ext>
            </a:extLst>
          </p:cNvPr>
          <p:cNvGrpSpPr/>
          <p:nvPr/>
        </p:nvGrpSpPr>
        <p:grpSpPr>
          <a:xfrm>
            <a:off x="2916744" y="1004738"/>
            <a:ext cx="331200" cy="1835117"/>
            <a:chOff x="5410200" y="1004738"/>
            <a:chExt cx="331200" cy="1835117"/>
          </a:xfrm>
        </p:grpSpPr>
        <p:sp>
          <p:nvSpPr>
            <p:cNvPr id="399" name="Rectangle 48">
              <a:extLst>
                <a:ext uri="{FF2B5EF4-FFF2-40B4-BE49-F238E27FC236}">
                  <a16:creationId xmlns:a16="http://schemas.microsoft.com/office/drawing/2014/main" id="{CDFC79D4-F0D6-4806-BBCC-A199E0E367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1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0" name="Rectangle 29">
              <a:extLst>
                <a:ext uri="{FF2B5EF4-FFF2-40B4-BE49-F238E27FC236}">
                  <a16:creationId xmlns:a16="http://schemas.microsoft.com/office/drawing/2014/main" id="{8456C1BF-C019-45CA-9136-7AF43E6027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3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1" name="Rectangle 48">
              <a:extLst>
                <a:ext uri="{FF2B5EF4-FFF2-40B4-BE49-F238E27FC236}">
                  <a16:creationId xmlns:a16="http://schemas.microsoft.com/office/drawing/2014/main" id="{603066F0-C071-4BB9-915E-ED891C4BA2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D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2" name="Rectangle 48">
              <a:extLst>
                <a:ext uri="{FF2B5EF4-FFF2-40B4-BE49-F238E27FC236}">
                  <a16:creationId xmlns:a16="http://schemas.microsoft.com/office/drawing/2014/main" id="{970BA58B-509E-4458-8B4B-FA40620B25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F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3" name="Rectangle 48">
              <a:extLst>
                <a:ext uri="{FF2B5EF4-FFF2-40B4-BE49-F238E27FC236}">
                  <a16:creationId xmlns:a16="http://schemas.microsoft.com/office/drawing/2014/main" id="{ACFC700F-1EF3-4765-B4A7-89DB13F1E1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4" name="Rectangle 48">
              <a:extLst>
                <a:ext uri="{FF2B5EF4-FFF2-40B4-BE49-F238E27FC236}">
                  <a16:creationId xmlns:a16="http://schemas.microsoft.com/office/drawing/2014/main" id="{62E8CF34-1D1A-44E1-81AE-291184DC8D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5" name="Rectangle 48">
              <a:extLst>
                <a:ext uri="{FF2B5EF4-FFF2-40B4-BE49-F238E27FC236}">
                  <a16:creationId xmlns:a16="http://schemas.microsoft.com/office/drawing/2014/main" id="{6B08EDC5-DFB0-47A0-8E71-4AD7900E0D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406" name="Group 405">
            <a:extLst>
              <a:ext uri="{FF2B5EF4-FFF2-40B4-BE49-F238E27FC236}">
                <a16:creationId xmlns:a16="http://schemas.microsoft.com/office/drawing/2014/main" id="{04D9F499-8E91-4BB3-880A-CCC85C9720BB}"/>
              </a:ext>
            </a:extLst>
          </p:cNvPr>
          <p:cNvGrpSpPr/>
          <p:nvPr/>
        </p:nvGrpSpPr>
        <p:grpSpPr>
          <a:xfrm>
            <a:off x="2581466" y="1004738"/>
            <a:ext cx="331200" cy="1835117"/>
            <a:chOff x="5410200" y="1004738"/>
            <a:chExt cx="331200" cy="1835117"/>
          </a:xfrm>
        </p:grpSpPr>
        <p:sp>
          <p:nvSpPr>
            <p:cNvPr id="407" name="Rectangle 48">
              <a:extLst>
                <a:ext uri="{FF2B5EF4-FFF2-40B4-BE49-F238E27FC236}">
                  <a16:creationId xmlns:a16="http://schemas.microsoft.com/office/drawing/2014/main" id="{27B534A0-1731-4C7B-AC8C-3E952B8E9F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D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8" name="Rectangle 29">
              <a:extLst>
                <a:ext uri="{FF2B5EF4-FFF2-40B4-BE49-F238E27FC236}">
                  <a16:creationId xmlns:a16="http://schemas.microsoft.com/office/drawing/2014/main" id="{19AE8AE4-23C5-411E-A72A-CF75831428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2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9" name="Rectangle 48">
              <a:extLst>
                <a:ext uri="{FF2B5EF4-FFF2-40B4-BE49-F238E27FC236}">
                  <a16:creationId xmlns:a16="http://schemas.microsoft.com/office/drawing/2014/main" id="{D60C497F-5863-432A-872C-7CC5B7AB8E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F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0" name="Rectangle 48">
              <a:extLst>
                <a:ext uri="{FF2B5EF4-FFF2-40B4-BE49-F238E27FC236}">
                  <a16:creationId xmlns:a16="http://schemas.microsoft.com/office/drawing/2014/main" id="{259E1573-4CCB-4122-9F76-DDF3F9C6E2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1" name="Rectangle 48">
              <a:extLst>
                <a:ext uri="{FF2B5EF4-FFF2-40B4-BE49-F238E27FC236}">
                  <a16:creationId xmlns:a16="http://schemas.microsoft.com/office/drawing/2014/main" id="{E7AD8661-72B6-434D-BAAE-A37760DEA8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2" name="Rectangle 48">
              <a:extLst>
                <a:ext uri="{FF2B5EF4-FFF2-40B4-BE49-F238E27FC236}">
                  <a16:creationId xmlns:a16="http://schemas.microsoft.com/office/drawing/2014/main" id="{FFDF3ED4-98B5-48BE-80CC-22D8F973FC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3" name="Rectangle 48">
              <a:extLst>
                <a:ext uri="{FF2B5EF4-FFF2-40B4-BE49-F238E27FC236}">
                  <a16:creationId xmlns:a16="http://schemas.microsoft.com/office/drawing/2014/main" id="{B05C23C0-D121-4693-B294-D836B1DE4A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414" name="Group 413">
            <a:extLst>
              <a:ext uri="{FF2B5EF4-FFF2-40B4-BE49-F238E27FC236}">
                <a16:creationId xmlns:a16="http://schemas.microsoft.com/office/drawing/2014/main" id="{D168BC2F-0974-4F0A-BFFB-E18AAB4F1C15}"/>
              </a:ext>
            </a:extLst>
          </p:cNvPr>
          <p:cNvGrpSpPr/>
          <p:nvPr/>
        </p:nvGrpSpPr>
        <p:grpSpPr>
          <a:xfrm>
            <a:off x="2249996" y="1004738"/>
            <a:ext cx="331200" cy="1835117"/>
            <a:chOff x="5410200" y="1004738"/>
            <a:chExt cx="331200" cy="1835117"/>
          </a:xfrm>
        </p:grpSpPr>
        <p:sp>
          <p:nvSpPr>
            <p:cNvPr id="415" name="Rectangle 48">
              <a:extLst>
                <a:ext uri="{FF2B5EF4-FFF2-40B4-BE49-F238E27FC236}">
                  <a16:creationId xmlns:a16="http://schemas.microsoft.com/office/drawing/2014/main" id="{DF6050E3-65BA-4872-BF70-2695E8DD5D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F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6" name="Rectangle 29">
              <a:extLst>
                <a:ext uri="{FF2B5EF4-FFF2-40B4-BE49-F238E27FC236}">
                  <a16:creationId xmlns:a16="http://schemas.microsoft.com/office/drawing/2014/main" id="{E633F1E3-BF51-4A22-A2FE-6031B8D6AD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1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7" name="Rectangle 48">
              <a:extLst>
                <a:ext uri="{FF2B5EF4-FFF2-40B4-BE49-F238E27FC236}">
                  <a16:creationId xmlns:a16="http://schemas.microsoft.com/office/drawing/2014/main" id="{D4FCBAF0-A16A-4869-AC17-83637C14CE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8" name="Rectangle 48">
              <a:extLst>
                <a:ext uri="{FF2B5EF4-FFF2-40B4-BE49-F238E27FC236}">
                  <a16:creationId xmlns:a16="http://schemas.microsoft.com/office/drawing/2014/main" id="{65EE864A-41B2-4B33-9FF8-1150A7CF83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9" name="Rectangle 48">
              <a:extLst>
                <a:ext uri="{FF2B5EF4-FFF2-40B4-BE49-F238E27FC236}">
                  <a16:creationId xmlns:a16="http://schemas.microsoft.com/office/drawing/2014/main" id="{65D34BCB-11DF-4DD0-BF8B-DE25D4AE1B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20" name="Rectangle 48">
              <a:extLst>
                <a:ext uri="{FF2B5EF4-FFF2-40B4-BE49-F238E27FC236}">
                  <a16:creationId xmlns:a16="http://schemas.microsoft.com/office/drawing/2014/main" id="{18D60625-9BC7-4C6D-99B1-E813F3C54B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21" name="Rectangle 48">
              <a:extLst>
                <a:ext uri="{FF2B5EF4-FFF2-40B4-BE49-F238E27FC236}">
                  <a16:creationId xmlns:a16="http://schemas.microsoft.com/office/drawing/2014/main" id="{FC1191EF-0526-421E-9971-AA816F7AF7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sp>
        <p:nvSpPr>
          <p:cNvPr id="425" name="Rectangle 29">
            <a:extLst>
              <a:ext uri="{FF2B5EF4-FFF2-40B4-BE49-F238E27FC236}">
                <a16:creationId xmlns:a16="http://schemas.microsoft.com/office/drawing/2014/main" id="{AED3A31C-147D-48A2-BB70-585A3895D5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98602" y="1004752"/>
            <a:ext cx="724441" cy="324000"/>
          </a:xfrm>
          <a:prstGeom prst="rect">
            <a:avLst/>
          </a:prstGeom>
          <a:noFill/>
          <a:ln w="635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no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CH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 panose="020B0604030504040204" pitchFamily="34" charset="0"/>
                <a:ea typeface="ＭＳ Ｐゴシック" panose="020B0600070205080204" pitchFamily="34" charset="-128"/>
                <a:cs typeface="+mn-cs"/>
              </a:rPr>
              <a:t>Cycle</a:t>
            </a:r>
            <a:endParaRPr kumimoji="0" lang="en-CH" altLang="en-CH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graphicFrame>
        <p:nvGraphicFramePr>
          <p:cNvPr id="183" name="Table 182">
            <a:extLst>
              <a:ext uri="{FF2B5EF4-FFF2-40B4-BE49-F238E27FC236}">
                <a16:creationId xmlns:a16="http://schemas.microsoft.com/office/drawing/2014/main" id="{EC8722A4-BC07-4377-AF70-204E93F2B8BB}"/>
              </a:ext>
            </a:extLst>
          </p:cNvPr>
          <p:cNvGraphicFramePr>
            <a:graphicFrameLocks noGrp="1"/>
          </p:cNvGraphicFramePr>
          <p:nvPr>
            <p:extLst/>
          </p:nvPr>
        </p:nvGraphicFramePr>
        <p:xfrm>
          <a:off x="221457" y="1347785"/>
          <a:ext cx="2013700" cy="1521295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468000">
                  <a:extLst>
                    <a:ext uri="{9D8B030D-6E8A-4147-A177-3AD203B41FA5}">
                      <a16:colId xmlns:a16="http://schemas.microsoft.com/office/drawing/2014/main" val="3682851229"/>
                    </a:ext>
                  </a:extLst>
                </a:gridCol>
                <a:gridCol w="792000">
                  <a:extLst>
                    <a:ext uri="{9D8B030D-6E8A-4147-A177-3AD203B41FA5}">
                      <a16:colId xmlns:a16="http://schemas.microsoft.com/office/drawing/2014/main" val="617141317"/>
                    </a:ext>
                  </a:extLst>
                </a:gridCol>
                <a:gridCol w="288000">
                  <a:extLst>
                    <a:ext uri="{9D8B030D-6E8A-4147-A177-3AD203B41FA5}">
                      <a16:colId xmlns:a16="http://schemas.microsoft.com/office/drawing/2014/main" val="1426253014"/>
                    </a:ext>
                  </a:extLst>
                </a:gridCol>
                <a:gridCol w="465700">
                  <a:extLst>
                    <a:ext uri="{9D8B030D-6E8A-4147-A177-3AD203B41FA5}">
                      <a16:colId xmlns:a16="http://schemas.microsoft.com/office/drawing/2014/main" val="3517611654"/>
                    </a:ext>
                  </a:extLst>
                </a:gridCol>
              </a:tblGrid>
              <a:tr h="171963"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MUL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R1, R2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  <a:sym typeface="Wingdings" panose="05000000000000000000" pitchFamily="2" charset="2"/>
                        </a:rPr>
                        <a:t>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R3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296241112"/>
                  </a:ext>
                </a:extLst>
              </a:tr>
              <a:tr h="274495"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ADD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R3, R4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  <a:sym typeface="Wingdings" panose="05000000000000000000" pitchFamily="2" charset="2"/>
                        </a:rPr>
                        <a:t>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R5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263739423"/>
                  </a:ext>
                </a:extLst>
              </a:tr>
              <a:tr h="216000"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ADD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R2, R6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  <a:sym typeface="Wingdings" panose="05000000000000000000" pitchFamily="2" charset="2"/>
                        </a:rPr>
                        <a:t>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R7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702113013"/>
                  </a:ext>
                </a:extLst>
              </a:tr>
              <a:tr h="216000"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ADD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R8, R9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  <a:sym typeface="Wingdings" panose="05000000000000000000" pitchFamily="2" charset="2"/>
                        </a:rPr>
                        <a:t>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R10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152265442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MUL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R7, R10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  <a:sym typeface="Wingdings" panose="05000000000000000000" pitchFamily="2" charset="2"/>
                        </a:rPr>
                        <a:t>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R11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4281479556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ADD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R5, R11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  <a:sym typeface="Wingdings" panose="05000000000000000000" pitchFamily="2" charset="2"/>
                        </a:rPr>
                        <a:t>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R5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928953267"/>
                  </a:ext>
                </a:extLst>
              </a:tr>
            </a:tbl>
          </a:graphicData>
        </a:graphic>
      </p:graphicFrame>
      <p:graphicFrame>
        <p:nvGraphicFramePr>
          <p:cNvPr id="185" name="Table 184">
            <a:extLst>
              <a:ext uri="{FF2B5EF4-FFF2-40B4-BE49-F238E27FC236}">
                <a16:creationId xmlns:a16="http://schemas.microsoft.com/office/drawing/2014/main" id="{D0CE5D96-F39A-48B4-9926-7925B25BA378}"/>
              </a:ext>
            </a:extLst>
          </p:cNvPr>
          <p:cNvGraphicFramePr>
            <a:graphicFrameLocks noGrp="1"/>
          </p:cNvGraphicFramePr>
          <p:nvPr/>
        </p:nvGraphicFramePr>
        <p:xfrm>
          <a:off x="5860859" y="3198590"/>
          <a:ext cx="2500215" cy="1512190"/>
        </p:xfrm>
        <a:graphic>
          <a:graphicData uri="http://schemas.openxmlformats.org/drawingml/2006/table">
            <a:tbl>
              <a:tblPr firstRow="1" bandRow="1"/>
              <a:tblGrid>
                <a:gridCol w="196215">
                  <a:extLst>
                    <a:ext uri="{9D8B030D-6E8A-4147-A177-3AD203B41FA5}">
                      <a16:colId xmlns:a16="http://schemas.microsoft.com/office/drawing/2014/main" val="1480437428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1920182586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3827485233"/>
                    </a:ext>
                  </a:extLst>
                </a:gridCol>
                <a:gridCol w="432000">
                  <a:extLst>
                    <a:ext uri="{9D8B030D-6E8A-4147-A177-3AD203B41FA5}">
                      <a16:colId xmlns:a16="http://schemas.microsoft.com/office/drawing/2014/main" val="1951423778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3246411041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66036803"/>
                    </a:ext>
                  </a:extLst>
                </a:gridCol>
                <a:gridCol w="432000">
                  <a:extLst>
                    <a:ext uri="{9D8B030D-6E8A-4147-A177-3AD203B41FA5}">
                      <a16:colId xmlns:a16="http://schemas.microsoft.com/office/drawing/2014/main" val="3471918201"/>
                    </a:ext>
                  </a:extLst>
                </a:gridCol>
              </a:tblGrid>
              <a:tr h="252095">
                <a:tc rowSpan="2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3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Source 1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 gridSpan="3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Source 2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50521989"/>
                  </a:ext>
                </a:extLst>
              </a:tr>
              <a:tr h="252095">
                <a:tc v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Tag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Value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Tag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Value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894671291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x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2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509852004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y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8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17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99116283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z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043214300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t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857415154"/>
                  </a:ext>
                </a:extLst>
              </a:tr>
            </a:tbl>
          </a:graphicData>
        </a:graphic>
      </p:graphicFrame>
      <p:graphicFrame>
        <p:nvGraphicFramePr>
          <p:cNvPr id="188" name="Table 187">
            <a:extLst>
              <a:ext uri="{FF2B5EF4-FFF2-40B4-BE49-F238E27FC236}">
                <a16:creationId xmlns:a16="http://schemas.microsoft.com/office/drawing/2014/main" id="{A7A6F219-13EE-46D4-9A8E-4FE7FF4FC2C8}"/>
              </a:ext>
            </a:extLst>
          </p:cNvPr>
          <p:cNvGraphicFramePr>
            <a:graphicFrameLocks noGrp="1"/>
          </p:cNvGraphicFramePr>
          <p:nvPr>
            <p:extLst/>
          </p:nvPr>
        </p:nvGraphicFramePr>
        <p:xfrm>
          <a:off x="228600" y="3060460"/>
          <a:ext cx="2021396" cy="302400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87197">
                  <a:extLst>
                    <a:ext uri="{9D8B030D-6E8A-4147-A177-3AD203B41FA5}">
                      <a16:colId xmlns:a16="http://schemas.microsoft.com/office/drawing/2014/main" val="178228208"/>
                    </a:ext>
                  </a:extLst>
                </a:gridCol>
                <a:gridCol w="456057">
                  <a:extLst>
                    <a:ext uri="{9D8B030D-6E8A-4147-A177-3AD203B41FA5}">
                      <a16:colId xmlns:a16="http://schemas.microsoft.com/office/drawing/2014/main" val="514640341"/>
                    </a:ext>
                  </a:extLst>
                </a:gridCol>
                <a:gridCol w="374587">
                  <a:extLst>
                    <a:ext uri="{9D8B030D-6E8A-4147-A177-3AD203B41FA5}">
                      <a16:colId xmlns:a16="http://schemas.microsoft.com/office/drawing/2014/main" val="3807375684"/>
                    </a:ext>
                  </a:extLst>
                </a:gridCol>
                <a:gridCol w="503555">
                  <a:extLst>
                    <a:ext uri="{9D8B030D-6E8A-4147-A177-3AD203B41FA5}">
                      <a16:colId xmlns:a16="http://schemas.microsoft.com/office/drawing/2014/main" val="3476052078"/>
                    </a:ext>
                  </a:extLst>
                </a:gridCol>
              </a:tblGrid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200" b="0" dirty="0"/>
                        <a:t>Register</a:t>
                      </a:r>
                      <a:endParaRPr lang="en-CH" sz="1200" b="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0" dirty="0"/>
                        <a:t>Valid</a:t>
                      </a:r>
                      <a:endParaRPr lang="en-CH" sz="1200" b="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0" dirty="0"/>
                        <a:t>Tag</a:t>
                      </a:r>
                      <a:endParaRPr lang="en-CH" sz="1200" b="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0" dirty="0"/>
                        <a:t>Value</a:t>
                      </a:r>
                      <a:endParaRPr lang="en-CH" sz="1200" b="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1985566395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2667566001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R2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2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1971707030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R3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2</a:t>
                      </a:r>
                      <a:endParaRPr lang="en-CH" sz="11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45720" marR="45720" marT="0" marB="0" anchor="ctr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08806874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R4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4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806243909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R5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0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d</a:t>
                      </a:r>
                      <a:endParaRPr lang="en-CH" sz="1100" dirty="0"/>
                    </a:p>
                  </a:txBody>
                  <a:tcPr marL="45720" marR="45720" marT="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29961605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R6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6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1165326860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R7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8</a:t>
                      </a:r>
                      <a:endParaRPr lang="en-CH" sz="1100" dirty="0"/>
                    </a:p>
                  </a:txBody>
                  <a:tcPr marL="45720" marR="45720" marT="0" marB="0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053840681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R8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8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3714141881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R9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9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2696080266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R10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17</a:t>
                      </a:r>
                      <a:endParaRPr lang="en-CH" sz="1100" dirty="0"/>
                    </a:p>
                  </a:txBody>
                  <a:tcPr marL="45720" marR="45720" marT="0" marB="0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71106818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R11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136</a:t>
                      </a:r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97808428"/>
                  </a:ext>
                </a:extLst>
              </a:tr>
            </a:tbl>
          </a:graphicData>
        </a:graphic>
      </p:graphicFrame>
      <p:graphicFrame>
        <p:nvGraphicFramePr>
          <p:cNvPr id="189" name="Table 188">
            <a:extLst>
              <a:ext uri="{FF2B5EF4-FFF2-40B4-BE49-F238E27FC236}">
                <a16:creationId xmlns:a16="http://schemas.microsoft.com/office/drawing/2014/main" id="{84C130A1-AA36-477F-BBED-8A3F9FF18F2C}"/>
              </a:ext>
            </a:extLst>
          </p:cNvPr>
          <p:cNvGraphicFramePr>
            <a:graphicFrameLocks noGrp="1"/>
          </p:cNvGraphicFramePr>
          <p:nvPr>
            <p:extLst/>
          </p:nvPr>
        </p:nvGraphicFramePr>
        <p:xfrm>
          <a:off x="2805320" y="3198590"/>
          <a:ext cx="2500215" cy="1512190"/>
        </p:xfrm>
        <a:graphic>
          <a:graphicData uri="http://schemas.openxmlformats.org/drawingml/2006/table">
            <a:tbl>
              <a:tblPr firstRow="1" bandRow="1"/>
              <a:tblGrid>
                <a:gridCol w="196215">
                  <a:extLst>
                    <a:ext uri="{9D8B030D-6E8A-4147-A177-3AD203B41FA5}">
                      <a16:colId xmlns:a16="http://schemas.microsoft.com/office/drawing/2014/main" val="1480437428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1920182586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3827485233"/>
                    </a:ext>
                  </a:extLst>
                </a:gridCol>
                <a:gridCol w="432000">
                  <a:extLst>
                    <a:ext uri="{9D8B030D-6E8A-4147-A177-3AD203B41FA5}">
                      <a16:colId xmlns:a16="http://schemas.microsoft.com/office/drawing/2014/main" val="1951423778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3246411041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66036803"/>
                    </a:ext>
                  </a:extLst>
                </a:gridCol>
                <a:gridCol w="432000">
                  <a:extLst>
                    <a:ext uri="{9D8B030D-6E8A-4147-A177-3AD203B41FA5}">
                      <a16:colId xmlns:a16="http://schemas.microsoft.com/office/drawing/2014/main" val="3471918201"/>
                    </a:ext>
                  </a:extLst>
                </a:gridCol>
              </a:tblGrid>
              <a:tr h="252095">
                <a:tc rowSpan="2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3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Source 1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 gridSpan="3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Source 2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50521989"/>
                  </a:ext>
                </a:extLst>
              </a:tr>
              <a:tr h="252095">
                <a:tc v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Tag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Value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Tag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Value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894671291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a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2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4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509852004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b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2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6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699116283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c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8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9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043214300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d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6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136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57415154"/>
                  </a:ext>
                </a:extLst>
              </a:tr>
            </a:tbl>
          </a:graphicData>
        </a:graphic>
      </p:graphicFrame>
      <p:sp>
        <p:nvSpPr>
          <p:cNvPr id="190" name="TextBox 189">
            <a:extLst>
              <a:ext uri="{FF2B5EF4-FFF2-40B4-BE49-F238E27FC236}">
                <a16:creationId xmlns:a16="http://schemas.microsoft.com/office/drawing/2014/main" id="{FD831CCA-F073-4B54-8DAC-C6872CB3F32C}"/>
              </a:ext>
            </a:extLst>
          </p:cNvPr>
          <p:cNvSpPr txBox="1"/>
          <p:nvPr/>
        </p:nvSpPr>
        <p:spPr>
          <a:xfrm>
            <a:off x="3780129" y="5740728"/>
            <a:ext cx="261748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/>
                <a:ea typeface="ＭＳ Ｐゴシック" panose="020B0600070205080204" pitchFamily="34" charset="-128"/>
                <a:cs typeface="+mn-cs"/>
              </a:rPr>
              <a:t>d</a:t>
            </a:r>
            <a:endParaRPr kumimoji="0" lang="en-CH" sz="11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ahoma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91" name="TextBox 190">
            <a:extLst>
              <a:ext uri="{FF2B5EF4-FFF2-40B4-BE49-F238E27FC236}">
                <a16:creationId xmlns:a16="http://schemas.microsoft.com/office/drawing/2014/main" id="{99227B15-0A87-4BBA-97FA-236F65B6847F}"/>
              </a:ext>
            </a:extLst>
          </p:cNvPr>
          <p:cNvSpPr txBox="1"/>
          <p:nvPr/>
        </p:nvSpPr>
        <p:spPr>
          <a:xfrm>
            <a:off x="4031552" y="5740728"/>
            <a:ext cx="616648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/>
                <a:ea typeface="ＭＳ Ｐゴシック" panose="020B0600070205080204" pitchFamily="34" charset="-128"/>
                <a:cs typeface="+mn-cs"/>
              </a:rPr>
              <a:t>142</a:t>
            </a:r>
            <a:endParaRPr kumimoji="0" lang="en-CH" sz="11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ahoma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92" name="TextBox 191">
            <a:extLst>
              <a:ext uri="{FF2B5EF4-FFF2-40B4-BE49-F238E27FC236}">
                <a16:creationId xmlns:a16="http://schemas.microsoft.com/office/drawing/2014/main" id="{2C232F6C-FF44-4405-9BC9-46558D098587}"/>
              </a:ext>
            </a:extLst>
          </p:cNvPr>
          <p:cNvSpPr txBox="1"/>
          <p:nvPr/>
        </p:nvSpPr>
        <p:spPr>
          <a:xfrm>
            <a:off x="925119" y="4329108"/>
            <a:ext cx="438912" cy="237744"/>
          </a:xfrm>
          <a:prstGeom prst="rect">
            <a:avLst/>
          </a:prstGeom>
          <a:solidFill>
            <a:schemeClr val="bg1"/>
          </a:solidFill>
        </p:spPr>
        <p:txBody>
          <a:bodyPr wrap="square" lIns="0" tIns="0" rIns="0" bIns="0" rtlCol="0" anchor="ctr">
            <a:no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432FF"/>
                </a:solidFill>
                <a:effectLst/>
                <a:uLnTx/>
                <a:uFillTx/>
                <a:latin typeface="Tahoma"/>
                <a:ea typeface="ＭＳ Ｐゴシック" panose="020B0600070205080204" pitchFamily="34" charset="-128"/>
                <a:cs typeface="+mn-cs"/>
              </a:rPr>
              <a:t>1</a:t>
            </a:r>
            <a:endParaRPr kumimoji="0" lang="en-CH" sz="1100" b="0" i="0" u="none" strike="noStrike" kern="1200" cap="none" spc="0" normalizeH="0" baseline="0" noProof="0" dirty="0">
              <a:ln>
                <a:noFill/>
              </a:ln>
              <a:solidFill>
                <a:srgbClr val="0432FF"/>
              </a:solidFill>
              <a:effectLst/>
              <a:uLnTx/>
              <a:uFillTx/>
              <a:latin typeface="Tahoma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93" name="TextBox 192">
            <a:extLst>
              <a:ext uri="{FF2B5EF4-FFF2-40B4-BE49-F238E27FC236}">
                <a16:creationId xmlns:a16="http://schemas.microsoft.com/office/drawing/2014/main" id="{E977E65E-9348-4173-B3B5-8C1B3EDD7B37}"/>
              </a:ext>
            </a:extLst>
          </p:cNvPr>
          <p:cNvSpPr txBox="1"/>
          <p:nvPr/>
        </p:nvSpPr>
        <p:spPr>
          <a:xfrm>
            <a:off x="1381479" y="4329108"/>
            <a:ext cx="356616" cy="237744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wrap="square" lIns="0" tIns="0" rIns="0" bIns="0" rtlCol="0" anchor="ctr">
            <a:no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H" sz="1100" b="0" i="0" u="none" strike="noStrike" kern="1200" cap="none" spc="0" normalizeH="0" baseline="0" noProof="0" dirty="0">
              <a:ln>
                <a:noFill/>
              </a:ln>
              <a:solidFill>
                <a:srgbClr val="CC9900"/>
              </a:solidFill>
              <a:effectLst/>
              <a:uLnTx/>
              <a:uFillTx/>
              <a:latin typeface="Tahoma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94" name="TextBox 193">
            <a:extLst>
              <a:ext uri="{FF2B5EF4-FFF2-40B4-BE49-F238E27FC236}">
                <a16:creationId xmlns:a16="http://schemas.microsoft.com/office/drawing/2014/main" id="{270FA513-DF20-4E0D-9ADA-71B3BA2AB630}"/>
              </a:ext>
            </a:extLst>
          </p:cNvPr>
          <p:cNvSpPr txBox="1"/>
          <p:nvPr/>
        </p:nvSpPr>
        <p:spPr>
          <a:xfrm>
            <a:off x="1756614" y="4329108"/>
            <a:ext cx="484632" cy="237744"/>
          </a:xfrm>
          <a:prstGeom prst="rect">
            <a:avLst/>
          </a:prstGeom>
          <a:solidFill>
            <a:schemeClr val="bg1"/>
          </a:solidFill>
        </p:spPr>
        <p:txBody>
          <a:bodyPr wrap="square" lIns="0" tIns="0" rIns="0" bIns="0" rtlCol="0" anchor="ctr">
            <a:no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432FF"/>
                </a:solidFill>
                <a:effectLst/>
                <a:uLnTx/>
                <a:uFillTx/>
                <a:latin typeface="Tahoma"/>
                <a:ea typeface="ＭＳ Ｐゴシック" panose="020B0600070205080204" pitchFamily="34" charset="-128"/>
                <a:cs typeface="+mn-cs"/>
              </a:rPr>
              <a:t>142</a:t>
            </a:r>
            <a:endParaRPr kumimoji="0" lang="en-CH" sz="1100" b="0" i="0" u="none" strike="noStrike" kern="1200" cap="none" spc="0" normalizeH="0" baseline="0" noProof="0" dirty="0">
              <a:ln>
                <a:noFill/>
              </a:ln>
              <a:solidFill>
                <a:srgbClr val="0432FF"/>
              </a:solidFill>
              <a:effectLst/>
              <a:uLnTx/>
              <a:uFillTx/>
              <a:latin typeface="Tahoma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80" name="Speech Bubble: Rectangle 183">
            <a:extLst>
              <a:ext uri="{FF2B5EF4-FFF2-40B4-BE49-F238E27FC236}">
                <a16:creationId xmlns:a16="http://schemas.microsoft.com/office/drawing/2014/main" id="{5079EF53-96A5-4D04-A05B-FE728A21E4C0}"/>
              </a:ext>
            </a:extLst>
          </p:cNvPr>
          <p:cNvSpPr/>
          <p:nvPr/>
        </p:nvSpPr>
        <p:spPr bwMode="auto">
          <a:xfrm>
            <a:off x="7010400" y="2819400"/>
            <a:ext cx="1938431" cy="314533"/>
          </a:xfrm>
          <a:custGeom>
            <a:avLst/>
            <a:gdLst>
              <a:gd name="connsiteX0" fmla="*/ 0 w 1938431"/>
              <a:gd name="connsiteY0" fmla="*/ 0 h 164102"/>
              <a:gd name="connsiteX1" fmla="*/ 1130751 w 1938431"/>
              <a:gd name="connsiteY1" fmla="*/ 0 h 164102"/>
              <a:gd name="connsiteX2" fmla="*/ 1394061 w 1938431"/>
              <a:gd name="connsiteY2" fmla="*/ -95675 h 164102"/>
              <a:gd name="connsiteX3" fmla="*/ 1615359 w 1938431"/>
              <a:gd name="connsiteY3" fmla="*/ 0 h 164102"/>
              <a:gd name="connsiteX4" fmla="*/ 1938431 w 1938431"/>
              <a:gd name="connsiteY4" fmla="*/ 0 h 164102"/>
              <a:gd name="connsiteX5" fmla="*/ 1938431 w 1938431"/>
              <a:gd name="connsiteY5" fmla="*/ 27350 h 164102"/>
              <a:gd name="connsiteX6" fmla="*/ 1938431 w 1938431"/>
              <a:gd name="connsiteY6" fmla="*/ 27350 h 164102"/>
              <a:gd name="connsiteX7" fmla="*/ 1938431 w 1938431"/>
              <a:gd name="connsiteY7" fmla="*/ 68376 h 164102"/>
              <a:gd name="connsiteX8" fmla="*/ 1938431 w 1938431"/>
              <a:gd name="connsiteY8" fmla="*/ 164102 h 164102"/>
              <a:gd name="connsiteX9" fmla="*/ 1615359 w 1938431"/>
              <a:gd name="connsiteY9" fmla="*/ 164102 h 164102"/>
              <a:gd name="connsiteX10" fmla="*/ 1130751 w 1938431"/>
              <a:gd name="connsiteY10" fmla="*/ 164102 h 164102"/>
              <a:gd name="connsiteX11" fmla="*/ 1130751 w 1938431"/>
              <a:gd name="connsiteY11" fmla="*/ 164102 h 164102"/>
              <a:gd name="connsiteX12" fmla="*/ 0 w 1938431"/>
              <a:gd name="connsiteY12" fmla="*/ 164102 h 164102"/>
              <a:gd name="connsiteX13" fmla="*/ 0 w 1938431"/>
              <a:gd name="connsiteY13" fmla="*/ 68376 h 164102"/>
              <a:gd name="connsiteX14" fmla="*/ 0 w 1938431"/>
              <a:gd name="connsiteY14" fmla="*/ 27350 h 164102"/>
              <a:gd name="connsiteX15" fmla="*/ 0 w 1938431"/>
              <a:gd name="connsiteY15" fmla="*/ 27350 h 164102"/>
              <a:gd name="connsiteX16" fmla="*/ 0 w 1938431"/>
              <a:gd name="connsiteY16" fmla="*/ 0 h 164102"/>
              <a:gd name="connsiteX0" fmla="*/ 0 w 1938431"/>
              <a:gd name="connsiteY0" fmla="*/ 95675 h 259777"/>
              <a:gd name="connsiteX1" fmla="*/ 1337920 w 1938431"/>
              <a:gd name="connsiteY1" fmla="*/ 98056 h 259777"/>
              <a:gd name="connsiteX2" fmla="*/ 1394061 w 1938431"/>
              <a:gd name="connsiteY2" fmla="*/ 0 h 259777"/>
              <a:gd name="connsiteX3" fmla="*/ 1615359 w 1938431"/>
              <a:gd name="connsiteY3" fmla="*/ 95675 h 259777"/>
              <a:gd name="connsiteX4" fmla="*/ 1938431 w 1938431"/>
              <a:gd name="connsiteY4" fmla="*/ 95675 h 259777"/>
              <a:gd name="connsiteX5" fmla="*/ 1938431 w 1938431"/>
              <a:gd name="connsiteY5" fmla="*/ 123025 h 259777"/>
              <a:gd name="connsiteX6" fmla="*/ 1938431 w 1938431"/>
              <a:gd name="connsiteY6" fmla="*/ 123025 h 259777"/>
              <a:gd name="connsiteX7" fmla="*/ 1938431 w 1938431"/>
              <a:gd name="connsiteY7" fmla="*/ 164051 h 259777"/>
              <a:gd name="connsiteX8" fmla="*/ 1938431 w 1938431"/>
              <a:gd name="connsiteY8" fmla="*/ 259777 h 259777"/>
              <a:gd name="connsiteX9" fmla="*/ 1615359 w 1938431"/>
              <a:gd name="connsiteY9" fmla="*/ 259777 h 259777"/>
              <a:gd name="connsiteX10" fmla="*/ 1130751 w 1938431"/>
              <a:gd name="connsiteY10" fmla="*/ 259777 h 259777"/>
              <a:gd name="connsiteX11" fmla="*/ 1130751 w 1938431"/>
              <a:gd name="connsiteY11" fmla="*/ 259777 h 259777"/>
              <a:gd name="connsiteX12" fmla="*/ 0 w 1938431"/>
              <a:gd name="connsiteY12" fmla="*/ 259777 h 259777"/>
              <a:gd name="connsiteX13" fmla="*/ 0 w 1938431"/>
              <a:gd name="connsiteY13" fmla="*/ 164051 h 259777"/>
              <a:gd name="connsiteX14" fmla="*/ 0 w 1938431"/>
              <a:gd name="connsiteY14" fmla="*/ 123025 h 259777"/>
              <a:gd name="connsiteX15" fmla="*/ 0 w 1938431"/>
              <a:gd name="connsiteY15" fmla="*/ 123025 h 259777"/>
              <a:gd name="connsiteX16" fmla="*/ 0 w 1938431"/>
              <a:gd name="connsiteY16" fmla="*/ 95675 h 259777"/>
              <a:gd name="connsiteX0" fmla="*/ 0 w 1938431"/>
              <a:gd name="connsiteY0" fmla="*/ 95675 h 259777"/>
              <a:gd name="connsiteX1" fmla="*/ 1337920 w 1938431"/>
              <a:gd name="connsiteY1" fmla="*/ 98056 h 259777"/>
              <a:gd name="connsiteX2" fmla="*/ 1394061 w 1938431"/>
              <a:gd name="connsiteY2" fmla="*/ 0 h 259777"/>
              <a:gd name="connsiteX3" fmla="*/ 1455816 w 1938431"/>
              <a:gd name="connsiteY3" fmla="*/ 95675 h 259777"/>
              <a:gd name="connsiteX4" fmla="*/ 1938431 w 1938431"/>
              <a:gd name="connsiteY4" fmla="*/ 95675 h 259777"/>
              <a:gd name="connsiteX5" fmla="*/ 1938431 w 1938431"/>
              <a:gd name="connsiteY5" fmla="*/ 123025 h 259777"/>
              <a:gd name="connsiteX6" fmla="*/ 1938431 w 1938431"/>
              <a:gd name="connsiteY6" fmla="*/ 123025 h 259777"/>
              <a:gd name="connsiteX7" fmla="*/ 1938431 w 1938431"/>
              <a:gd name="connsiteY7" fmla="*/ 164051 h 259777"/>
              <a:gd name="connsiteX8" fmla="*/ 1938431 w 1938431"/>
              <a:gd name="connsiteY8" fmla="*/ 259777 h 259777"/>
              <a:gd name="connsiteX9" fmla="*/ 1615359 w 1938431"/>
              <a:gd name="connsiteY9" fmla="*/ 259777 h 259777"/>
              <a:gd name="connsiteX10" fmla="*/ 1130751 w 1938431"/>
              <a:gd name="connsiteY10" fmla="*/ 259777 h 259777"/>
              <a:gd name="connsiteX11" fmla="*/ 1130751 w 1938431"/>
              <a:gd name="connsiteY11" fmla="*/ 259777 h 259777"/>
              <a:gd name="connsiteX12" fmla="*/ 0 w 1938431"/>
              <a:gd name="connsiteY12" fmla="*/ 259777 h 259777"/>
              <a:gd name="connsiteX13" fmla="*/ 0 w 1938431"/>
              <a:gd name="connsiteY13" fmla="*/ 164051 h 259777"/>
              <a:gd name="connsiteX14" fmla="*/ 0 w 1938431"/>
              <a:gd name="connsiteY14" fmla="*/ 123025 h 259777"/>
              <a:gd name="connsiteX15" fmla="*/ 0 w 1938431"/>
              <a:gd name="connsiteY15" fmla="*/ 123025 h 259777"/>
              <a:gd name="connsiteX16" fmla="*/ 0 w 1938431"/>
              <a:gd name="connsiteY16" fmla="*/ 95675 h 259777"/>
              <a:gd name="connsiteX0" fmla="*/ 0 w 1938431"/>
              <a:gd name="connsiteY0" fmla="*/ 61309 h 225411"/>
              <a:gd name="connsiteX1" fmla="*/ 1337920 w 1938431"/>
              <a:gd name="connsiteY1" fmla="*/ 63690 h 225411"/>
              <a:gd name="connsiteX2" fmla="*/ 1394061 w 1938431"/>
              <a:gd name="connsiteY2" fmla="*/ 0 h 225411"/>
              <a:gd name="connsiteX3" fmla="*/ 1455816 w 1938431"/>
              <a:gd name="connsiteY3" fmla="*/ 61309 h 225411"/>
              <a:gd name="connsiteX4" fmla="*/ 1938431 w 1938431"/>
              <a:gd name="connsiteY4" fmla="*/ 61309 h 225411"/>
              <a:gd name="connsiteX5" fmla="*/ 1938431 w 1938431"/>
              <a:gd name="connsiteY5" fmla="*/ 88659 h 225411"/>
              <a:gd name="connsiteX6" fmla="*/ 1938431 w 1938431"/>
              <a:gd name="connsiteY6" fmla="*/ 88659 h 225411"/>
              <a:gd name="connsiteX7" fmla="*/ 1938431 w 1938431"/>
              <a:gd name="connsiteY7" fmla="*/ 129685 h 225411"/>
              <a:gd name="connsiteX8" fmla="*/ 1938431 w 1938431"/>
              <a:gd name="connsiteY8" fmla="*/ 225411 h 225411"/>
              <a:gd name="connsiteX9" fmla="*/ 1615359 w 1938431"/>
              <a:gd name="connsiteY9" fmla="*/ 225411 h 225411"/>
              <a:gd name="connsiteX10" fmla="*/ 1130751 w 1938431"/>
              <a:gd name="connsiteY10" fmla="*/ 225411 h 225411"/>
              <a:gd name="connsiteX11" fmla="*/ 1130751 w 1938431"/>
              <a:gd name="connsiteY11" fmla="*/ 225411 h 225411"/>
              <a:gd name="connsiteX12" fmla="*/ 0 w 1938431"/>
              <a:gd name="connsiteY12" fmla="*/ 225411 h 225411"/>
              <a:gd name="connsiteX13" fmla="*/ 0 w 1938431"/>
              <a:gd name="connsiteY13" fmla="*/ 129685 h 225411"/>
              <a:gd name="connsiteX14" fmla="*/ 0 w 1938431"/>
              <a:gd name="connsiteY14" fmla="*/ 88659 h 225411"/>
              <a:gd name="connsiteX15" fmla="*/ 0 w 1938431"/>
              <a:gd name="connsiteY15" fmla="*/ 88659 h 225411"/>
              <a:gd name="connsiteX16" fmla="*/ 0 w 1938431"/>
              <a:gd name="connsiteY16" fmla="*/ 61309 h 2254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1938431" h="225411">
                <a:moveTo>
                  <a:pt x="0" y="61309"/>
                </a:moveTo>
                <a:lnTo>
                  <a:pt x="1337920" y="63690"/>
                </a:lnTo>
                <a:lnTo>
                  <a:pt x="1394061" y="0"/>
                </a:lnTo>
                <a:lnTo>
                  <a:pt x="1455816" y="61309"/>
                </a:lnTo>
                <a:lnTo>
                  <a:pt x="1938431" y="61309"/>
                </a:lnTo>
                <a:lnTo>
                  <a:pt x="1938431" y="88659"/>
                </a:lnTo>
                <a:lnTo>
                  <a:pt x="1938431" y="88659"/>
                </a:lnTo>
                <a:lnTo>
                  <a:pt x="1938431" y="129685"/>
                </a:lnTo>
                <a:lnTo>
                  <a:pt x="1938431" y="225411"/>
                </a:lnTo>
                <a:lnTo>
                  <a:pt x="1615359" y="225411"/>
                </a:lnTo>
                <a:lnTo>
                  <a:pt x="1130751" y="225411"/>
                </a:lnTo>
                <a:lnTo>
                  <a:pt x="1130751" y="225411"/>
                </a:lnTo>
                <a:lnTo>
                  <a:pt x="0" y="225411"/>
                </a:lnTo>
                <a:lnTo>
                  <a:pt x="0" y="129685"/>
                </a:lnTo>
                <a:lnTo>
                  <a:pt x="0" y="88659"/>
                </a:lnTo>
                <a:lnTo>
                  <a:pt x="0" y="88659"/>
                </a:lnTo>
                <a:lnTo>
                  <a:pt x="0" y="61309"/>
                </a:lnTo>
                <a:close/>
              </a:path>
            </a:pathLst>
          </a:custGeom>
          <a:ln w="19050">
            <a:headEnd type="none" w="med" len="med"/>
            <a:tailEnd type="none" w="med" len="med"/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vert="horz" wrap="square" lIns="91440" tIns="10800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+mn-cs"/>
              </a:rPr>
              <a:t>Broadcast and Update</a:t>
            </a:r>
            <a:endParaRPr kumimoji="0" lang="en-CH" sz="1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303914984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2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1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1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1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1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1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1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6" grpId="0" animBg="1"/>
      <p:bldP spid="245" grpId="0"/>
      <p:bldP spid="190" grpId="0"/>
      <p:bldP spid="191" grpId="0"/>
      <p:bldP spid="192" grpId="0" animBg="1"/>
      <p:bldP spid="193" grpId="0" animBg="1"/>
      <p:bldP spid="194" grpId="0" animBg="1"/>
      <p:bldP spid="180" grpId="0" animBg="1"/>
    </p:bld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09FDBD3-8031-42D6-80CF-FE05E4EEB4F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28600" y="152400"/>
            <a:ext cx="8610600" cy="1066800"/>
          </a:xfrm>
        </p:spPr>
        <p:txBody>
          <a:bodyPr/>
          <a:lstStyle/>
          <a:p>
            <a:r>
              <a:rPr lang="en-US" dirty="0"/>
              <a:t>Cycle </a:t>
            </a:r>
            <a:r>
              <a:rPr lang="en-US" dirty="0">
                <a:sym typeface="Wingdings" panose="05000000000000000000" pitchFamily="2" charset="2"/>
              </a:rPr>
              <a:t>20</a:t>
            </a:r>
            <a:endParaRPr lang="en-CH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2ABBFAF7-D375-4D96-BA5E-AF0327B95852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F4A640EF-F0E2-4E49-9455-7E266BCEBB78}" type="slidenum">
              <a:rPr kumimoji="0" lang="en-US" altLang="en-US" sz="16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aramond" panose="02020404030301010803" pitchFamily="18" charset="0"/>
                <a:ea typeface="ＭＳ Ｐゴシック" panose="020B0600070205080204" pitchFamily="34" charset="-128"/>
                <a:cs typeface="Arial" panose="020B0604020202020204" pitchFamily="34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31</a:t>
            </a:fld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aramond" panose="02020404030301010803" pitchFamily="18" charset="0"/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  <p:grpSp>
        <p:nvGrpSpPr>
          <p:cNvPr id="19" name="Group 18">
            <a:extLst>
              <a:ext uri="{FF2B5EF4-FFF2-40B4-BE49-F238E27FC236}">
                <a16:creationId xmlns:a16="http://schemas.microsoft.com/office/drawing/2014/main" id="{A4AA7E21-7B39-4D87-8095-EBAAA1B5887A}"/>
              </a:ext>
            </a:extLst>
          </p:cNvPr>
          <p:cNvGrpSpPr/>
          <p:nvPr/>
        </p:nvGrpSpPr>
        <p:grpSpPr>
          <a:xfrm>
            <a:off x="3398728" y="4989344"/>
            <a:ext cx="1449705" cy="798651"/>
            <a:chOff x="6998109" y="2092803"/>
            <a:chExt cx="3805084" cy="2096244"/>
          </a:xfrm>
        </p:grpSpPr>
        <p:sp>
          <p:nvSpPr>
            <p:cNvPr id="20" name="Flowchart: Manual Operation 19">
              <a:extLst>
                <a:ext uri="{FF2B5EF4-FFF2-40B4-BE49-F238E27FC236}">
                  <a16:creationId xmlns:a16="http://schemas.microsoft.com/office/drawing/2014/main" id="{D9788A89-F980-424B-B3EA-FD96B8BD3A8E}"/>
                </a:ext>
              </a:extLst>
            </p:cNvPr>
            <p:cNvSpPr/>
            <p:nvPr/>
          </p:nvSpPr>
          <p:spPr>
            <a:xfrm>
              <a:off x="6998109" y="2573594"/>
              <a:ext cx="3805084" cy="1143000"/>
            </a:xfrm>
            <a:prstGeom prst="flowChartManualOperation">
              <a:avLst/>
            </a:prstGeom>
            <a:ln w="12700"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/>
                  <a:ea typeface="+mn-ea"/>
                  <a:cs typeface="+mn-cs"/>
                </a:rPr>
                <a:t>+</a:t>
              </a:r>
              <a:endParaRPr kumimoji="0" lang="en-CH" sz="2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/>
                <a:ea typeface="+mn-ea"/>
                <a:cs typeface="+mn-cs"/>
              </a:endParaRPr>
            </a:p>
          </p:txBody>
        </p:sp>
        <p:cxnSp>
          <p:nvCxnSpPr>
            <p:cNvPr id="21" name="Straight Connector 20">
              <a:extLst>
                <a:ext uri="{FF2B5EF4-FFF2-40B4-BE49-F238E27FC236}">
                  <a16:creationId xmlns:a16="http://schemas.microsoft.com/office/drawing/2014/main" id="{A11E8E30-D2BE-4453-842F-BFE9A1A107DA}"/>
                </a:ext>
              </a:extLst>
            </p:cNvPr>
            <p:cNvCxnSpPr>
              <a:cxnSpLocks/>
            </p:cNvCxnSpPr>
            <p:nvPr/>
          </p:nvCxnSpPr>
          <p:spPr>
            <a:xfrm>
              <a:off x="8329141" y="3716595"/>
              <a:ext cx="0" cy="472452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" name="Straight Connector 21">
              <a:extLst>
                <a:ext uri="{FF2B5EF4-FFF2-40B4-BE49-F238E27FC236}">
                  <a16:creationId xmlns:a16="http://schemas.microsoft.com/office/drawing/2014/main" id="{1F9DD9CB-A55D-427D-99E0-64627FC8AE38}"/>
                </a:ext>
              </a:extLst>
            </p:cNvPr>
            <p:cNvCxnSpPr>
              <a:cxnSpLocks/>
            </p:cNvCxnSpPr>
            <p:nvPr/>
          </p:nvCxnSpPr>
          <p:spPr>
            <a:xfrm>
              <a:off x="9473166" y="3716595"/>
              <a:ext cx="0" cy="472452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" name="Straight Connector 22">
              <a:extLst>
                <a:ext uri="{FF2B5EF4-FFF2-40B4-BE49-F238E27FC236}">
                  <a16:creationId xmlns:a16="http://schemas.microsoft.com/office/drawing/2014/main" id="{7ECA4318-6D66-4D09-AE89-D97B30539D8A}"/>
                </a:ext>
              </a:extLst>
            </p:cNvPr>
            <p:cNvCxnSpPr>
              <a:cxnSpLocks/>
            </p:cNvCxnSpPr>
            <p:nvPr/>
          </p:nvCxnSpPr>
          <p:spPr>
            <a:xfrm>
              <a:off x="7768703" y="2092803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" name="Straight Connector 23">
              <a:extLst>
                <a:ext uri="{FF2B5EF4-FFF2-40B4-BE49-F238E27FC236}">
                  <a16:creationId xmlns:a16="http://schemas.microsoft.com/office/drawing/2014/main" id="{5A79CD7C-A37E-433C-B255-46FD6FEBCF89}"/>
                </a:ext>
              </a:extLst>
            </p:cNvPr>
            <p:cNvCxnSpPr>
              <a:cxnSpLocks/>
            </p:cNvCxnSpPr>
            <p:nvPr/>
          </p:nvCxnSpPr>
          <p:spPr>
            <a:xfrm>
              <a:off x="10017832" y="2092803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" name="Straight Connector 24">
              <a:extLst>
                <a:ext uri="{FF2B5EF4-FFF2-40B4-BE49-F238E27FC236}">
                  <a16:creationId xmlns:a16="http://schemas.microsoft.com/office/drawing/2014/main" id="{A584043F-213C-4FA2-A503-A68507FB5934}"/>
                </a:ext>
              </a:extLst>
            </p:cNvPr>
            <p:cNvCxnSpPr>
              <a:cxnSpLocks/>
            </p:cNvCxnSpPr>
            <p:nvPr/>
          </p:nvCxnSpPr>
          <p:spPr>
            <a:xfrm>
              <a:off x="8911705" y="2092803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6" name="Group 25">
            <a:extLst>
              <a:ext uri="{FF2B5EF4-FFF2-40B4-BE49-F238E27FC236}">
                <a16:creationId xmlns:a16="http://schemas.microsoft.com/office/drawing/2014/main" id="{AAB88D05-5CA0-48B4-9863-D2A4299DDDA4}"/>
              </a:ext>
            </a:extLst>
          </p:cNvPr>
          <p:cNvGrpSpPr/>
          <p:nvPr/>
        </p:nvGrpSpPr>
        <p:grpSpPr>
          <a:xfrm>
            <a:off x="6477000" y="4989344"/>
            <a:ext cx="1449705" cy="795474"/>
            <a:chOff x="6998109" y="2101142"/>
            <a:chExt cx="3805084" cy="2087904"/>
          </a:xfrm>
        </p:grpSpPr>
        <p:sp>
          <p:nvSpPr>
            <p:cNvPr id="27" name="Flowchart: Manual Operation 26">
              <a:extLst>
                <a:ext uri="{FF2B5EF4-FFF2-40B4-BE49-F238E27FC236}">
                  <a16:creationId xmlns:a16="http://schemas.microsoft.com/office/drawing/2014/main" id="{697BEE34-7099-4A97-B1AC-C9CE1D11B917}"/>
                </a:ext>
              </a:extLst>
            </p:cNvPr>
            <p:cNvSpPr/>
            <p:nvPr/>
          </p:nvSpPr>
          <p:spPr>
            <a:xfrm>
              <a:off x="6998109" y="2573594"/>
              <a:ext cx="3805084" cy="1143000"/>
            </a:xfrm>
            <a:prstGeom prst="flowChartManualOperation">
              <a:avLst/>
            </a:prstGeom>
            <a:ln w="12700"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H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/>
                  <a:ea typeface="+mn-ea"/>
                  <a:cs typeface="+mn-cs"/>
                </a:rPr>
                <a:t>∗</a:t>
              </a:r>
            </a:p>
          </p:txBody>
        </p:sp>
        <p:cxnSp>
          <p:nvCxnSpPr>
            <p:cNvPr id="28" name="Straight Connector 27">
              <a:extLst>
                <a:ext uri="{FF2B5EF4-FFF2-40B4-BE49-F238E27FC236}">
                  <a16:creationId xmlns:a16="http://schemas.microsoft.com/office/drawing/2014/main" id="{EA4EB639-D558-45E4-9466-BDE2F8372937}"/>
                </a:ext>
              </a:extLst>
            </p:cNvPr>
            <p:cNvCxnSpPr>
              <a:cxnSpLocks/>
            </p:cNvCxnSpPr>
            <p:nvPr/>
          </p:nvCxnSpPr>
          <p:spPr>
            <a:xfrm>
              <a:off x="8329141" y="3716595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" name="Straight Connector 28">
              <a:extLst>
                <a:ext uri="{FF2B5EF4-FFF2-40B4-BE49-F238E27FC236}">
                  <a16:creationId xmlns:a16="http://schemas.microsoft.com/office/drawing/2014/main" id="{E5582676-F310-42D3-80E5-0D91022531B7}"/>
                </a:ext>
              </a:extLst>
            </p:cNvPr>
            <p:cNvCxnSpPr>
              <a:cxnSpLocks/>
            </p:cNvCxnSpPr>
            <p:nvPr/>
          </p:nvCxnSpPr>
          <p:spPr>
            <a:xfrm>
              <a:off x="9473166" y="3716595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" name="Straight Connector 29">
              <a:extLst>
                <a:ext uri="{FF2B5EF4-FFF2-40B4-BE49-F238E27FC236}">
                  <a16:creationId xmlns:a16="http://schemas.microsoft.com/office/drawing/2014/main" id="{93D48D83-B4BE-48B5-9027-5A30266F2B1B}"/>
                </a:ext>
              </a:extLst>
            </p:cNvPr>
            <p:cNvCxnSpPr>
              <a:cxnSpLocks/>
            </p:cNvCxnSpPr>
            <p:nvPr/>
          </p:nvCxnSpPr>
          <p:spPr>
            <a:xfrm>
              <a:off x="7768703" y="2101142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" name="Straight Connector 30">
              <a:extLst>
                <a:ext uri="{FF2B5EF4-FFF2-40B4-BE49-F238E27FC236}">
                  <a16:creationId xmlns:a16="http://schemas.microsoft.com/office/drawing/2014/main" id="{4194A397-3F5E-43B7-A316-493D0DF44868}"/>
                </a:ext>
              </a:extLst>
            </p:cNvPr>
            <p:cNvCxnSpPr>
              <a:cxnSpLocks/>
            </p:cNvCxnSpPr>
            <p:nvPr/>
          </p:nvCxnSpPr>
          <p:spPr>
            <a:xfrm>
              <a:off x="10017832" y="2101142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" name="Straight Connector 31">
              <a:extLst>
                <a:ext uri="{FF2B5EF4-FFF2-40B4-BE49-F238E27FC236}">
                  <a16:creationId xmlns:a16="http://schemas.microsoft.com/office/drawing/2014/main" id="{455A5D3E-8DEE-420C-BF49-4FDB538C5A67}"/>
                </a:ext>
              </a:extLst>
            </p:cNvPr>
            <p:cNvCxnSpPr>
              <a:cxnSpLocks/>
            </p:cNvCxnSpPr>
            <p:nvPr/>
          </p:nvCxnSpPr>
          <p:spPr>
            <a:xfrm>
              <a:off x="8911705" y="2101142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37" name="Group 236">
            <a:extLst>
              <a:ext uri="{FF2B5EF4-FFF2-40B4-BE49-F238E27FC236}">
                <a16:creationId xmlns:a16="http://schemas.microsoft.com/office/drawing/2014/main" id="{429130D3-D66E-4154-8257-A46D4263B9C0}"/>
              </a:ext>
            </a:extLst>
          </p:cNvPr>
          <p:cNvGrpSpPr/>
          <p:nvPr/>
        </p:nvGrpSpPr>
        <p:grpSpPr>
          <a:xfrm>
            <a:off x="8566703" y="1004738"/>
            <a:ext cx="331200" cy="1835117"/>
            <a:chOff x="5410200" y="1004738"/>
            <a:chExt cx="331200" cy="1835117"/>
          </a:xfrm>
        </p:grpSpPr>
        <p:sp>
          <p:nvSpPr>
            <p:cNvPr id="178" name="Rectangle 48">
              <a:extLst>
                <a:ext uri="{FF2B5EF4-FFF2-40B4-BE49-F238E27FC236}">
                  <a16:creationId xmlns:a16="http://schemas.microsoft.com/office/drawing/2014/main" id="{AB2B0C99-C610-4973-9C7E-F40C2A6BA8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79" name="Rectangle 29">
              <a:extLst>
                <a:ext uri="{FF2B5EF4-FFF2-40B4-BE49-F238E27FC236}">
                  <a16:creationId xmlns:a16="http://schemas.microsoft.com/office/drawing/2014/main" id="{78921A51-EBFC-42BB-AD49-A04B8F25F7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H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20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32" name="Rectangle 48">
              <a:extLst>
                <a:ext uri="{FF2B5EF4-FFF2-40B4-BE49-F238E27FC236}">
                  <a16:creationId xmlns:a16="http://schemas.microsoft.com/office/drawing/2014/main" id="{F70867A3-8573-47A0-A192-0BB57A176F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33" name="Rectangle 48">
              <a:extLst>
                <a:ext uri="{FF2B5EF4-FFF2-40B4-BE49-F238E27FC236}">
                  <a16:creationId xmlns:a16="http://schemas.microsoft.com/office/drawing/2014/main" id="{82305DEF-64C6-4259-A225-638C055849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34" name="Rectangle 48">
              <a:extLst>
                <a:ext uri="{FF2B5EF4-FFF2-40B4-BE49-F238E27FC236}">
                  <a16:creationId xmlns:a16="http://schemas.microsoft.com/office/drawing/2014/main" id="{B5589166-D3FE-45EA-BA28-A15D4DD7EB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35" name="Rectangle 48">
              <a:extLst>
                <a:ext uri="{FF2B5EF4-FFF2-40B4-BE49-F238E27FC236}">
                  <a16:creationId xmlns:a16="http://schemas.microsoft.com/office/drawing/2014/main" id="{8E2B3031-5D4A-4760-995E-0109E3A300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36" name="Rectangle 48">
              <a:extLst>
                <a:ext uri="{FF2B5EF4-FFF2-40B4-BE49-F238E27FC236}">
                  <a16:creationId xmlns:a16="http://schemas.microsoft.com/office/drawing/2014/main" id="{4D727BDA-CBFC-4F5E-B8A7-54046020FE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H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W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238" name="Group 237">
            <a:extLst>
              <a:ext uri="{FF2B5EF4-FFF2-40B4-BE49-F238E27FC236}">
                <a16:creationId xmlns:a16="http://schemas.microsoft.com/office/drawing/2014/main" id="{2AD1F5C1-B207-4492-A057-B21FC3B74B04}"/>
              </a:ext>
            </a:extLst>
          </p:cNvPr>
          <p:cNvGrpSpPr/>
          <p:nvPr/>
        </p:nvGrpSpPr>
        <p:grpSpPr>
          <a:xfrm>
            <a:off x="8235233" y="1004738"/>
            <a:ext cx="331200" cy="1835117"/>
            <a:chOff x="5410200" y="1004738"/>
            <a:chExt cx="331200" cy="1835117"/>
          </a:xfrm>
        </p:grpSpPr>
        <p:sp>
          <p:nvSpPr>
            <p:cNvPr id="239" name="Rectangle 48">
              <a:extLst>
                <a:ext uri="{FF2B5EF4-FFF2-40B4-BE49-F238E27FC236}">
                  <a16:creationId xmlns:a16="http://schemas.microsoft.com/office/drawing/2014/main" id="{97BF5F8B-618E-47CE-B4C0-3121601BCA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40" name="Rectangle 29">
              <a:extLst>
                <a:ext uri="{FF2B5EF4-FFF2-40B4-BE49-F238E27FC236}">
                  <a16:creationId xmlns:a16="http://schemas.microsoft.com/office/drawing/2014/main" id="{1886A232-B851-4441-AFBF-4D57316F17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19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41" name="Rectangle 48">
              <a:extLst>
                <a:ext uri="{FF2B5EF4-FFF2-40B4-BE49-F238E27FC236}">
                  <a16:creationId xmlns:a16="http://schemas.microsoft.com/office/drawing/2014/main" id="{CD17C97C-48C4-40D6-B93C-15CBF05E67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42" name="Rectangle 48">
              <a:extLst>
                <a:ext uri="{FF2B5EF4-FFF2-40B4-BE49-F238E27FC236}">
                  <a16:creationId xmlns:a16="http://schemas.microsoft.com/office/drawing/2014/main" id="{107BF7D3-2B5D-4B9E-B364-1636A5731A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43" name="Rectangle 48">
              <a:extLst>
                <a:ext uri="{FF2B5EF4-FFF2-40B4-BE49-F238E27FC236}">
                  <a16:creationId xmlns:a16="http://schemas.microsoft.com/office/drawing/2014/main" id="{16DF7684-EC74-4C0D-A9EC-21281A5793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44" name="Rectangle 48">
              <a:extLst>
                <a:ext uri="{FF2B5EF4-FFF2-40B4-BE49-F238E27FC236}">
                  <a16:creationId xmlns:a16="http://schemas.microsoft.com/office/drawing/2014/main" id="{4EA31751-168C-4FCD-8FC2-7B546D0C54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45" name="Rectangle 48">
              <a:extLst>
                <a:ext uri="{FF2B5EF4-FFF2-40B4-BE49-F238E27FC236}">
                  <a16:creationId xmlns:a16="http://schemas.microsoft.com/office/drawing/2014/main" id="{852B44D1-41D2-4320-A8E2-FCBE3A7436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4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246" name="Group 245">
            <a:extLst>
              <a:ext uri="{FF2B5EF4-FFF2-40B4-BE49-F238E27FC236}">
                <a16:creationId xmlns:a16="http://schemas.microsoft.com/office/drawing/2014/main" id="{07616775-BF2A-4962-AC54-D34F9F6C535F}"/>
              </a:ext>
            </a:extLst>
          </p:cNvPr>
          <p:cNvGrpSpPr/>
          <p:nvPr/>
        </p:nvGrpSpPr>
        <p:grpSpPr>
          <a:xfrm>
            <a:off x="7899955" y="1004738"/>
            <a:ext cx="331200" cy="1835117"/>
            <a:chOff x="5410200" y="1004738"/>
            <a:chExt cx="331200" cy="1835117"/>
          </a:xfrm>
        </p:grpSpPr>
        <p:sp>
          <p:nvSpPr>
            <p:cNvPr id="247" name="Rectangle 48">
              <a:extLst>
                <a:ext uri="{FF2B5EF4-FFF2-40B4-BE49-F238E27FC236}">
                  <a16:creationId xmlns:a16="http://schemas.microsoft.com/office/drawing/2014/main" id="{8E770CE2-4283-42B5-A983-9560D54DE8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48" name="Rectangle 29">
              <a:extLst>
                <a:ext uri="{FF2B5EF4-FFF2-40B4-BE49-F238E27FC236}">
                  <a16:creationId xmlns:a16="http://schemas.microsoft.com/office/drawing/2014/main" id="{2E87EAB3-F8F0-4B08-AB49-2791A849C9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18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49" name="Rectangle 48">
              <a:extLst>
                <a:ext uri="{FF2B5EF4-FFF2-40B4-BE49-F238E27FC236}">
                  <a16:creationId xmlns:a16="http://schemas.microsoft.com/office/drawing/2014/main" id="{1A15FE98-D202-48CE-85D4-607B21549E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50" name="Rectangle 48">
              <a:extLst>
                <a:ext uri="{FF2B5EF4-FFF2-40B4-BE49-F238E27FC236}">
                  <a16:creationId xmlns:a16="http://schemas.microsoft.com/office/drawing/2014/main" id="{5E66F541-CFD6-48B6-8B09-2F9CE0ECC0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51" name="Rectangle 48">
              <a:extLst>
                <a:ext uri="{FF2B5EF4-FFF2-40B4-BE49-F238E27FC236}">
                  <a16:creationId xmlns:a16="http://schemas.microsoft.com/office/drawing/2014/main" id="{9B5355D1-9C6F-41C6-B04C-2317CCECF4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52" name="Rectangle 48">
              <a:extLst>
                <a:ext uri="{FF2B5EF4-FFF2-40B4-BE49-F238E27FC236}">
                  <a16:creationId xmlns:a16="http://schemas.microsoft.com/office/drawing/2014/main" id="{0854AC5A-7374-4AEB-89EA-CA59D4BABC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53" name="Rectangle 48">
              <a:extLst>
                <a:ext uri="{FF2B5EF4-FFF2-40B4-BE49-F238E27FC236}">
                  <a16:creationId xmlns:a16="http://schemas.microsoft.com/office/drawing/2014/main" id="{4707924D-DBB7-45FA-99B6-84685B7DBC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3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254" name="Group 253">
            <a:extLst>
              <a:ext uri="{FF2B5EF4-FFF2-40B4-BE49-F238E27FC236}">
                <a16:creationId xmlns:a16="http://schemas.microsoft.com/office/drawing/2014/main" id="{276969E8-E24A-4CDB-9F86-CEEF4ABAE5A4}"/>
              </a:ext>
            </a:extLst>
          </p:cNvPr>
          <p:cNvGrpSpPr/>
          <p:nvPr/>
        </p:nvGrpSpPr>
        <p:grpSpPr>
          <a:xfrm>
            <a:off x="7568485" y="1004738"/>
            <a:ext cx="331200" cy="1835117"/>
            <a:chOff x="5410200" y="1004738"/>
            <a:chExt cx="331200" cy="1835117"/>
          </a:xfrm>
        </p:grpSpPr>
        <p:sp>
          <p:nvSpPr>
            <p:cNvPr id="255" name="Rectangle 48">
              <a:extLst>
                <a:ext uri="{FF2B5EF4-FFF2-40B4-BE49-F238E27FC236}">
                  <a16:creationId xmlns:a16="http://schemas.microsoft.com/office/drawing/2014/main" id="{B9654CA4-F258-4005-B6B5-32B83A62DB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56" name="Rectangle 29">
              <a:extLst>
                <a:ext uri="{FF2B5EF4-FFF2-40B4-BE49-F238E27FC236}">
                  <a16:creationId xmlns:a16="http://schemas.microsoft.com/office/drawing/2014/main" id="{484A9C9B-375C-4D92-996D-11924746A0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17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57" name="Rectangle 48">
              <a:extLst>
                <a:ext uri="{FF2B5EF4-FFF2-40B4-BE49-F238E27FC236}">
                  <a16:creationId xmlns:a16="http://schemas.microsoft.com/office/drawing/2014/main" id="{3C6016FE-006B-4737-BAF2-B64C9427B0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58" name="Rectangle 48">
              <a:extLst>
                <a:ext uri="{FF2B5EF4-FFF2-40B4-BE49-F238E27FC236}">
                  <a16:creationId xmlns:a16="http://schemas.microsoft.com/office/drawing/2014/main" id="{B1E0CCD6-83CA-41DB-AC5E-DA25B9B6FF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59" name="Rectangle 48">
              <a:extLst>
                <a:ext uri="{FF2B5EF4-FFF2-40B4-BE49-F238E27FC236}">
                  <a16:creationId xmlns:a16="http://schemas.microsoft.com/office/drawing/2014/main" id="{C542D25B-7B89-4541-8ACC-DFC5D16C0B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60" name="Rectangle 48">
              <a:extLst>
                <a:ext uri="{FF2B5EF4-FFF2-40B4-BE49-F238E27FC236}">
                  <a16:creationId xmlns:a16="http://schemas.microsoft.com/office/drawing/2014/main" id="{6C876D25-E821-4675-BFEA-652DB5C222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61" name="Rectangle 48">
              <a:extLst>
                <a:ext uri="{FF2B5EF4-FFF2-40B4-BE49-F238E27FC236}">
                  <a16:creationId xmlns:a16="http://schemas.microsoft.com/office/drawing/2014/main" id="{6FD805B3-F5C1-48A3-ABDE-7455BA2A67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2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262" name="Group 261">
            <a:extLst>
              <a:ext uri="{FF2B5EF4-FFF2-40B4-BE49-F238E27FC236}">
                <a16:creationId xmlns:a16="http://schemas.microsoft.com/office/drawing/2014/main" id="{685051EA-E584-479B-8421-12ED79A3B15F}"/>
              </a:ext>
            </a:extLst>
          </p:cNvPr>
          <p:cNvGrpSpPr/>
          <p:nvPr/>
        </p:nvGrpSpPr>
        <p:grpSpPr>
          <a:xfrm>
            <a:off x="7237013" y="1004738"/>
            <a:ext cx="331200" cy="1835117"/>
            <a:chOff x="5410200" y="1004738"/>
            <a:chExt cx="331200" cy="1835117"/>
          </a:xfrm>
        </p:grpSpPr>
        <p:sp>
          <p:nvSpPr>
            <p:cNvPr id="263" name="Rectangle 48">
              <a:extLst>
                <a:ext uri="{FF2B5EF4-FFF2-40B4-BE49-F238E27FC236}">
                  <a16:creationId xmlns:a16="http://schemas.microsoft.com/office/drawing/2014/main" id="{AB23DB32-B70C-4C48-BC13-EA434A448C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64" name="Rectangle 29">
              <a:extLst>
                <a:ext uri="{FF2B5EF4-FFF2-40B4-BE49-F238E27FC236}">
                  <a16:creationId xmlns:a16="http://schemas.microsoft.com/office/drawing/2014/main" id="{481031D3-6E36-4546-A6EB-80FEA24EDE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16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65" name="Rectangle 48">
              <a:extLst>
                <a:ext uri="{FF2B5EF4-FFF2-40B4-BE49-F238E27FC236}">
                  <a16:creationId xmlns:a16="http://schemas.microsoft.com/office/drawing/2014/main" id="{FD3BF414-EEAF-4B8C-8125-81CE93866C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66" name="Rectangle 48">
              <a:extLst>
                <a:ext uri="{FF2B5EF4-FFF2-40B4-BE49-F238E27FC236}">
                  <a16:creationId xmlns:a16="http://schemas.microsoft.com/office/drawing/2014/main" id="{18BA4F4B-0073-4549-B316-85BA78249F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67" name="Rectangle 48">
              <a:extLst>
                <a:ext uri="{FF2B5EF4-FFF2-40B4-BE49-F238E27FC236}">
                  <a16:creationId xmlns:a16="http://schemas.microsoft.com/office/drawing/2014/main" id="{E53E7982-3857-4FEC-BD29-866D3E583E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68" name="Rectangle 48">
              <a:extLst>
                <a:ext uri="{FF2B5EF4-FFF2-40B4-BE49-F238E27FC236}">
                  <a16:creationId xmlns:a16="http://schemas.microsoft.com/office/drawing/2014/main" id="{2A9B3870-DF7E-428F-B4BA-4F0A980BBC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H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W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69" name="Rectangle 48">
              <a:extLst>
                <a:ext uri="{FF2B5EF4-FFF2-40B4-BE49-F238E27FC236}">
                  <a16:creationId xmlns:a16="http://schemas.microsoft.com/office/drawing/2014/main" id="{E8A2B652-28F6-411D-A183-94FFD516ED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1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270" name="Group 269">
            <a:extLst>
              <a:ext uri="{FF2B5EF4-FFF2-40B4-BE49-F238E27FC236}">
                <a16:creationId xmlns:a16="http://schemas.microsoft.com/office/drawing/2014/main" id="{A0F6EA19-66FA-4C60-BB94-23B75F1768F3}"/>
              </a:ext>
            </a:extLst>
          </p:cNvPr>
          <p:cNvGrpSpPr/>
          <p:nvPr/>
        </p:nvGrpSpPr>
        <p:grpSpPr>
          <a:xfrm>
            <a:off x="6905543" y="1004738"/>
            <a:ext cx="331200" cy="1835117"/>
            <a:chOff x="5410200" y="1004738"/>
            <a:chExt cx="331200" cy="1835117"/>
          </a:xfrm>
        </p:grpSpPr>
        <p:sp>
          <p:nvSpPr>
            <p:cNvPr id="271" name="Rectangle 48">
              <a:extLst>
                <a:ext uri="{FF2B5EF4-FFF2-40B4-BE49-F238E27FC236}">
                  <a16:creationId xmlns:a16="http://schemas.microsoft.com/office/drawing/2014/main" id="{7A811C06-55FF-41B5-BA5F-B63B54884C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72" name="Rectangle 29">
              <a:extLst>
                <a:ext uri="{FF2B5EF4-FFF2-40B4-BE49-F238E27FC236}">
                  <a16:creationId xmlns:a16="http://schemas.microsoft.com/office/drawing/2014/main" id="{D072DCC5-89A9-400F-83E6-8595CF4DAE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15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73" name="Rectangle 48">
              <a:extLst>
                <a:ext uri="{FF2B5EF4-FFF2-40B4-BE49-F238E27FC236}">
                  <a16:creationId xmlns:a16="http://schemas.microsoft.com/office/drawing/2014/main" id="{34B1D05F-38BC-430C-8C2C-08AA639009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74" name="Rectangle 48">
              <a:extLst>
                <a:ext uri="{FF2B5EF4-FFF2-40B4-BE49-F238E27FC236}">
                  <a16:creationId xmlns:a16="http://schemas.microsoft.com/office/drawing/2014/main" id="{BD12DA74-A010-40AD-8ECF-80CDDDD71B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75" name="Rectangle 48">
              <a:extLst>
                <a:ext uri="{FF2B5EF4-FFF2-40B4-BE49-F238E27FC236}">
                  <a16:creationId xmlns:a16="http://schemas.microsoft.com/office/drawing/2014/main" id="{EB0EA52A-BF66-4308-91D8-FAF9ABD566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76" name="Rectangle 48">
              <a:extLst>
                <a:ext uri="{FF2B5EF4-FFF2-40B4-BE49-F238E27FC236}">
                  <a16:creationId xmlns:a16="http://schemas.microsoft.com/office/drawing/2014/main" id="{9B9978AE-5DA8-4162-9230-87C9D064D8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6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77" name="Rectangle 48">
              <a:extLst>
                <a:ext uri="{FF2B5EF4-FFF2-40B4-BE49-F238E27FC236}">
                  <a16:creationId xmlns:a16="http://schemas.microsoft.com/office/drawing/2014/main" id="{E8C34CEE-5C20-4A89-BE20-41895F8A54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278" name="Group 277">
            <a:extLst>
              <a:ext uri="{FF2B5EF4-FFF2-40B4-BE49-F238E27FC236}">
                <a16:creationId xmlns:a16="http://schemas.microsoft.com/office/drawing/2014/main" id="{5698C659-FC69-4472-A0AD-30DE76AC044C}"/>
              </a:ext>
            </a:extLst>
          </p:cNvPr>
          <p:cNvGrpSpPr/>
          <p:nvPr/>
        </p:nvGrpSpPr>
        <p:grpSpPr>
          <a:xfrm>
            <a:off x="6570265" y="1004738"/>
            <a:ext cx="331200" cy="1835117"/>
            <a:chOff x="5410200" y="1004738"/>
            <a:chExt cx="331200" cy="1835117"/>
          </a:xfrm>
        </p:grpSpPr>
        <p:sp>
          <p:nvSpPr>
            <p:cNvPr id="279" name="Rectangle 48">
              <a:extLst>
                <a:ext uri="{FF2B5EF4-FFF2-40B4-BE49-F238E27FC236}">
                  <a16:creationId xmlns:a16="http://schemas.microsoft.com/office/drawing/2014/main" id="{402F7A8A-D3AE-43BB-B5B5-D42BB07E87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80" name="Rectangle 29">
              <a:extLst>
                <a:ext uri="{FF2B5EF4-FFF2-40B4-BE49-F238E27FC236}">
                  <a16:creationId xmlns:a16="http://schemas.microsoft.com/office/drawing/2014/main" id="{EE6BE9AF-CB32-4CB9-B8CA-7534B26133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14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81" name="Rectangle 48">
              <a:extLst>
                <a:ext uri="{FF2B5EF4-FFF2-40B4-BE49-F238E27FC236}">
                  <a16:creationId xmlns:a16="http://schemas.microsoft.com/office/drawing/2014/main" id="{B3F88A7C-2325-45EA-AC9B-28C19DD974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82" name="Rectangle 48">
              <a:extLst>
                <a:ext uri="{FF2B5EF4-FFF2-40B4-BE49-F238E27FC236}">
                  <a16:creationId xmlns:a16="http://schemas.microsoft.com/office/drawing/2014/main" id="{E30206CD-7B5E-4C2B-BB92-A1BF62556C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83" name="Rectangle 48">
              <a:extLst>
                <a:ext uri="{FF2B5EF4-FFF2-40B4-BE49-F238E27FC236}">
                  <a16:creationId xmlns:a16="http://schemas.microsoft.com/office/drawing/2014/main" id="{6148EFDA-A3DF-45A3-8BA4-CB187A8F4E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84" name="Rectangle 48">
              <a:extLst>
                <a:ext uri="{FF2B5EF4-FFF2-40B4-BE49-F238E27FC236}">
                  <a16:creationId xmlns:a16="http://schemas.microsoft.com/office/drawing/2014/main" id="{55512E09-19DB-41CE-9844-34E9AC22BF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5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85" name="Rectangle 48">
              <a:extLst>
                <a:ext uri="{FF2B5EF4-FFF2-40B4-BE49-F238E27FC236}">
                  <a16:creationId xmlns:a16="http://schemas.microsoft.com/office/drawing/2014/main" id="{25BE0B7F-5534-4A20-93D3-5D074BCEE8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286" name="Group 285">
            <a:extLst>
              <a:ext uri="{FF2B5EF4-FFF2-40B4-BE49-F238E27FC236}">
                <a16:creationId xmlns:a16="http://schemas.microsoft.com/office/drawing/2014/main" id="{51307670-AF54-48DA-B9AE-F822F05B9BA8}"/>
              </a:ext>
            </a:extLst>
          </p:cNvPr>
          <p:cNvGrpSpPr/>
          <p:nvPr/>
        </p:nvGrpSpPr>
        <p:grpSpPr>
          <a:xfrm>
            <a:off x="6238795" y="1004738"/>
            <a:ext cx="331200" cy="1835117"/>
            <a:chOff x="5410200" y="1004738"/>
            <a:chExt cx="331200" cy="1835117"/>
          </a:xfrm>
        </p:grpSpPr>
        <p:sp>
          <p:nvSpPr>
            <p:cNvPr id="287" name="Rectangle 48">
              <a:extLst>
                <a:ext uri="{FF2B5EF4-FFF2-40B4-BE49-F238E27FC236}">
                  <a16:creationId xmlns:a16="http://schemas.microsoft.com/office/drawing/2014/main" id="{302CDFE7-A71B-467E-94B5-2D6B7B435E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88" name="Rectangle 29">
              <a:extLst>
                <a:ext uri="{FF2B5EF4-FFF2-40B4-BE49-F238E27FC236}">
                  <a16:creationId xmlns:a16="http://schemas.microsoft.com/office/drawing/2014/main" id="{5F96CA0A-EEB8-4594-99F3-8884016D23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13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89" name="Rectangle 48">
              <a:extLst>
                <a:ext uri="{FF2B5EF4-FFF2-40B4-BE49-F238E27FC236}">
                  <a16:creationId xmlns:a16="http://schemas.microsoft.com/office/drawing/2014/main" id="{D8C7E579-212F-44B7-967E-8002321C63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H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W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90" name="Rectangle 48">
              <a:extLst>
                <a:ext uri="{FF2B5EF4-FFF2-40B4-BE49-F238E27FC236}">
                  <a16:creationId xmlns:a16="http://schemas.microsoft.com/office/drawing/2014/main" id="{D41978D9-B193-41DD-BF65-F884F077A3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91" name="Rectangle 48">
              <a:extLst>
                <a:ext uri="{FF2B5EF4-FFF2-40B4-BE49-F238E27FC236}">
                  <a16:creationId xmlns:a16="http://schemas.microsoft.com/office/drawing/2014/main" id="{C9BBD56B-78A0-44A3-AA51-0C2330DCEA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92" name="Rectangle 48">
              <a:extLst>
                <a:ext uri="{FF2B5EF4-FFF2-40B4-BE49-F238E27FC236}">
                  <a16:creationId xmlns:a16="http://schemas.microsoft.com/office/drawing/2014/main" id="{407877B4-86A7-4266-9713-9221448926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4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93" name="Rectangle 48">
              <a:extLst>
                <a:ext uri="{FF2B5EF4-FFF2-40B4-BE49-F238E27FC236}">
                  <a16:creationId xmlns:a16="http://schemas.microsoft.com/office/drawing/2014/main" id="{E78044AB-50A1-4E6E-9E4B-B60273C570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294" name="Group 293">
            <a:extLst>
              <a:ext uri="{FF2B5EF4-FFF2-40B4-BE49-F238E27FC236}">
                <a16:creationId xmlns:a16="http://schemas.microsoft.com/office/drawing/2014/main" id="{062D036E-F075-496A-A2B7-D5ECB0A3D250}"/>
              </a:ext>
            </a:extLst>
          </p:cNvPr>
          <p:cNvGrpSpPr/>
          <p:nvPr/>
        </p:nvGrpSpPr>
        <p:grpSpPr>
          <a:xfrm>
            <a:off x="5906053" y="1004738"/>
            <a:ext cx="331200" cy="1835117"/>
            <a:chOff x="5410200" y="1004738"/>
            <a:chExt cx="331200" cy="1835117"/>
          </a:xfrm>
        </p:grpSpPr>
        <p:sp>
          <p:nvSpPr>
            <p:cNvPr id="295" name="Rectangle 48">
              <a:extLst>
                <a:ext uri="{FF2B5EF4-FFF2-40B4-BE49-F238E27FC236}">
                  <a16:creationId xmlns:a16="http://schemas.microsoft.com/office/drawing/2014/main" id="{F65421D9-8B0A-424A-89B0-AD5D741C6D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96" name="Rectangle 29">
              <a:extLst>
                <a:ext uri="{FF2B5EF4-FFF2-40B4-BE49-F238E27FC236}">
                  <a16:creationId xmlns:a16="http://schemas.microsoft.com/office/drawing/2014/main" id="{E57C3B8C-5E0B-4C5B-9680-5C95287B63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12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97" name="Rectangle 48">
              <a:extLst>
                <a:ext uri="{FF2B5EF4-FFF2-40B4-BE49-F238E27FC236}">
                  <a16:creationId xmlns:a16="http://schemas.microsoft.com/office/drawing/2014/main" id="{97FD98C7-8BD3-4949-AE2C-9702EF4342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4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98" name="Rectangle 48">
              <a:extLst>
                <a:ext uri="{FF2B5EF4-FFF2-40B4-BE49-F238E27FC236}">
                  <a16:creationId xmlns:a16="http://schemas.microsoft.com/office/drawing/2014/main" id="{4E89CF3D-5E66-4CAB-A515-FB26E67D45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99" name="Rectangle 48">
              <a:extLst>
                <a:ext uri="{FF2B5EF4-FFF2-40B4-BE49-F238E27FC236}">
                  <a16:creationId xmlns:a16="http://schemas.microsoft.com/office/drawing/2014/main" id="{3C459CAA-ED04-46D8-9E2D-1DC7D2468D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00" name="Rectangle 48">
              <a:extLst>
                <a:ext uri="{FF2B5EF4-FFF2-40B4-BE49-F238E27FC236}">
                  <a16:creationId xmlns:a16="http://schemas.microsoft.com/office/drawing/2014/main" id="{8065915C-C9FA-439F-9F42-8E14F37434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3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01" name="Rectangle 48">
              <a:extLst>
                <a:ext uri="{FF2B5EF4-FFF2-40B4-BE49-F238E27FC236}">
                  <a16:creationId xmlns:a16="http://schemas.microsoft.com/office/drawing/2014/main" id="{C72E49F6-5808-422A-9D40-8CC2F6FBC8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302" name="Group 301">
            <a:extLst>
              <a:ext uri="{FF2B5EF4-FFF2-40B4-BE49-F238E27FC236}">
                <a16:creationId xmlns:a16="http://schemas.microsoft.com/office/drawing/2014/main" id="{A05CDA2B-4B07-4B27-AE40-ECE5614FBBDB}"/>
              </a:ext>
            </a:extLst>
          </p:cNvPr>
          <p:cNvGrpSpPr/>
          <p:nvPr/>
        </p:nvGrpSpPr>
        <p:grpSpPr>
          <a:xfrm>
            <a:off x="5574583" y="1004738"/>
            <a:ext cx="331200" cy="1835117"/>
            <a:chOff x="5410200" y="1004738"/>
            <a:chExt cx="331200" cy="1835117"/>
          </a:xfrm>
        </p:grpSpPr>
        <p:sp>
          <p:nvSpPr>
            <p:cNvPr id="303" name="Rectangle 48">
              <a:extLst>
                <a:ext uri="{FF2B5EF4-FFF2-40B4-BE49-F238E27FC236}">
                  <a16:creationId xmlns:a16="http://schemas.microsoft.com/office/drawing/2014/main" id="{18261890-CE35-49F9-B040-315B1B3F0E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04" name="Rectangle 29">
              <a:extLst>
                <a:ext uri="{FF2B5EF4-FFF2-40B4-BE49-F238E27FC236}">
                  <a16:creationId xmlns:a16="http://schemas.microsoft.com/office/drawing/2014/main" id="{BB975130-B9A4-4E06-87F7-2E6CF4F62E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11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05" name="Rectangle 48">
              <a:extLst>
                <a:ext uri="{FF2B5EF4-FFF2-40B4-BE49-F238E27FC236}">
                  <a16:creationId xmlns:a16="http://schemas.microsoft.com/office/drawing/2014/main" id="{D17D0EEB-34D2-42A0-BD89-5AE8B3BD0A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3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06" name="Rectangle 48">
              <a:extLst>
                <a:ext uri="{FF2B5EF4-FFF2-40B4-BE49-F238E27FC236}">
                  <a16:creationId xmlns:a16="http://schemas.microsoft.com/office/drawing/2014/main" id="{CEB489A7-F623-4F49-8A9F-CBE44B6FC3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07" name="Rectangle 48">
              <a:extLst>
                <a:ext uri="{FF2B5EF4-FFF2-40B4-BE49-F238E27FC236}">
                  <a16:creationId xmlns:a16="http://schemas.microsoft.com/office/drawing/2014/main" id="{8BADFF3B-C82E-4B71-A4A5-FDFBB6F7C2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08" name="Rectangle 48">
              <a:extLst>
                <a:ext uri="{FF2B5EF4-FFF2-40B4-BE49-F238E27FC236}">
                  <a16:creationId xmlns:a16="http://schemas.microsoft.com/office/drawing/2014/main" id="{7FBB66AD-206F-4B8E-88F7-FFE82065BE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2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09" name="Rectangle 48">
              <a:extLst>
                <a:ext uri="{FF2B5EF4-FFF2-40B4-BE49-F238E27FC236}">
                  <a16:creationId xmlns:a16="http://schemas.microsoft.com/office/drawing/2014/main" id="{2685FD37-E118-4FE8-83B6-BBAEAA7841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310" name="Group 309">
            <a:extLst>
              <a:ext uri="{FF2B5EF4-FFF2-40B4-BE49-F238E27FC236}">
                <a16:creationId xmlns:a16="http://schemas.microsoft.com/office/drawing/2014/main" id="{6A59A262-7B1F-479F-A845-262E6EE30630}"/>
              </a:ext>
            </a:extLst>
          </p:cNvPr>
          <p:cNvGrpSpPr/>
          <p:nvPr/>
        </p:nvGrpSpPr>
        <p:grpSpPr>
          <a:xfrm>
            <a:off x="5239305" y="1004738"/>
            <a:ext cx="331200" cy="1835117"/>
            <a:chOff x="5410200" y="1004738"/>
            <a:chExt cx="331200" cy="1835117"/>
          </a:xfrm>
        </p:grpSpPr>
        <p:sp>
          <p:nvSpPr>
            <p:cNvPr id="311" name="Rectangle 48">
              <a:extLst>
                <a:ext uri="{FF2B5EF4-FFF2-40B4-BE49-F238E27FC236}">
                  <a16:creationId xmlns:a16="http://schemas.microsoft.com/office/drawing/2014/main" id="{A7AFA6A8-1C31-4DB5-8858-2E389543E6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12" name="Rectangle 29">
              <a:extLst>
                <a:ext uri="{FF2B5EF4-FFF2-40B4-BE49-F238E27FC236}">
                  <a16:creationId xmlns:a16="http://schemas.microsoft.com/office/drawing/2014/main" id="{7690F476-DF7E-47C1-B981-5552F0106D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1</a:t>
              </a:r>
              <a:r>
                <a:rPr kumimoji="0" lang="en-CH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0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13" name="Rectangle 48">
              <a:extLst>
                <a:ext uri="{FF2B5EF4-FFF2-40B4-BE49-F238E27FC236}">
                  <a16:creationId xmlns:a16="http://schemas.microsoft.com/office/drawing/2014/main" id="{C077CF72-C332-446A-8495-0E1FBF0964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2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14" name="Rectangle 48">
              <a:extLst>
                <a:ext uri="{FF2B5EF4-FFF2-40B4-BE49-F238E27FC236}">
                  <a16:creationId xmlns:a16="http://schemas.microsoft.com/office/drawing/2014/main" id="{77CC9037-D59D-4F84-9313-F0403BAD6A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15" name="Rectangle 48">
              <a:extLst>
                <a:ext uri="{FF2B5EF4-FFF2-40B4-BE49-F238E27FC236}">
                  <a16:creationId xmlns:a16="http://schemas.microsoft.com/office/drawing/2014/main" id="{7FF2A22B-4172-4C76-A67D-AB6EF23446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H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W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16" name="Rectangle 48">
              <a:extLst>
                <a:ext uri="{FF2B5EF4-FFF2-40B4-BE49-F238E27FC236}">
                  <a16:creationId xmlns:a16="http://schemas.microsoft.com/office/drawing/2014/main" id="{B3FBD2C9-B558-4F55-A240-DE6DFBD9A9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1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17" name="Rectangle 48">
              <a:extLst>
                <a:ext uri="{FF2B5EF4-FFF2-40B4-BE49-F238E27FC236}">
                  <a16:creationId xmlns:a16="http://schemas.microsoft.com/office/drawing/2014/main" id="{D2517B42-73CA-4024-9080-CE7F3D2178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318" name="Group 317">
            <a:extLst>
              <a:ext uri="{FF2B5EF4-FFF2-40B4-BE49-F238E27FC236}">
                <a16:creationId xmlns:a16="http://schemas.microsoft.com/office/drawing/2014/main" id="{1A7F16A8-FDF7-42DF-B54D-82F6AF89042C}"/>
              </a:ext>
            </a:extLst>
          </p:cNvPr>
          <p:cNvGrpSpPr/>
          <p:nvPr/>
        </p:nvGrpSpPr>
        <p:grpSpPr>
          <a:xfrm>
            <a:off x="4907835" y="1004738"/>
            <a:ext cx="331200" cy="1835117"/>
            <a:chOff x="5410200" y="1004738"/>
            <a:chExt cx="331200" cy="1835117"/>
          </a:xfrm>
        </p:grpSpPr>
        <p:sp>
          <p:nvSpPr>
            <p:cNvPr id="319" name="Rectangle 48">
              <a:extLst>
                <a:ext uri="{FF2B5EF4-FFF2-40B4-BE49-F238E27FC236}">
                  <a16:creationId xmlns:a16="http://schemas.microsoft.com/office/drawing/2014/main" id="{A5F109F5-FEB0-47A5-9D1C-E218C2241E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H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W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20" name="Rectangle 29">
              <a:extLst>
                <a:ext uri="{FF2B5EF4-FFF2-40B4-BE49-F238E27FC236}">
                  <a16:creationId xmlns:a16="http://schemas.microsoft.com/office/drawing/2014/main" id="{0DD24DE9-AB7D-4594-A3FF-8F3F629F86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9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21" name="Rectangle 48">
              <a:extLst>
                <a:ext uri="{FF2B5EF4-FFF2-40B4-BE49-F238E27FC236}">
                  <a16:creationId xmlns:a16="http://schemas.microsoft.com/office/drawing/2014/main" id="{415089C7-3623-4DBD-8368-94D66D7A74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1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22" name="Rectangle 48">
              <a:extLst>
                <a:ext uri="{FF2B5EF4-FFF2-40B4-BE49-F238E27FC236}">
                  <a16:creationId xmlns:a16="http://schemas.microsoft.com/office/drawing/2014/main" id="{FAA34AD9-82AE-47AB-B896-65DCA9864F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H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W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23" name="Rectangle 48">
              <a:extLst>
                <a:ext uri="{FF2B5EF4-FFF2-40B4-BE49-F238E27FC236}">
                  <a16:creationId xmlns:a16="http://schemas.microsoft.com/office/drawing/2014/main" id="{A2152364-4EEA-423A-A044-042BB12C1E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4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24" name="Rectangle 48">
              <a:extLst>
                <a:ext uri="{FF2B5EF4-FFF2-40B4-BE49-F238E27FC236}">
                  <a16:creationId xmlns:a16="http://schemas.microsoft.com/office/drawing/2014/main" id="{4B168F5F-8257-4479-BD5E-A95BB36EC0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25" name="Rectangle 48">
              <a:extLst>
                <a:ext uri="{FF2B5EF4-FFF2-40B4-BE49-F238E27FC236}">
                  <a16:creationId xmlns:a16="http://schemas.microsoft.com/office/drawing/2014/main" id="{8350DDDC-D771-4A59-B0BA-BF11B15353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326" name="Group 325">
            <a:extLst>
              <a:ext uri="{FF2B5EF4-FFF2-40B4-BE49-F238E27FC236}">
                <a16:creationId xmlns:a16="http://schemas.microsoft.com/office/drawing/2014/main" id="{DE7BA189-51B5-4EB6-9846-D47A8E290126}"/>
              </a:ext>
            </a:extLst>
          </p:cNvPr>
          <p:cNvGrpSpPr/>
          <p:nvPr/>
        </p:nvGrpSpPr>
        <p:grpSpPr>
          <a:xfrm>
            <a:off x="4576363" y="1004738"/>
            <a:ext cx="331200" cy="1835117"/>
            <a:chOff x="5410200" y="1004738"/>
            <a:chExt cx="331200" cy="1835117"/>
          </a:xfrm>
        </p:grpSpPr>
        <p:sp>
          <p:nvSpPr>
            <p:cNvPr id="327" name="Rectangle 48">
              <a:extLst>
                <a:ext uri="{FF2B5EF4-FFF2-40B4-BE49-F238E27FC236}">
                  <a16:creationId xmlns:a16="http://schemas.microsoft.com/office/drawing/2014/main" id="{5C3374E5-8F34-4259-A78D-063086340B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6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28" name="Rectangle 29">
              <a:extLst>
                <a:ext uri="{FF2B5EF4-FFF2-40B4-BE49-F238E27FC236}">
                  <a16:creationId xmlns:a16="http://schemas.microsoft.com/office/drawing/2014/main" id="{3E826BE3-D567-465F-AB3E-FC6CEEBF64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8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29" name="Rectangle 48">
              <a:extLst>
                <a:ext uri="{FF2B5EF4-FFF2-40B4-BE49-F238E27FC236}">
                  <a16:creationId xmlns:a16="http://schemas.microsoft.com/office/drawing/2014/main" id="{040D80C0-C403-44E9-99ED-17593D1C7C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30" name="Rectangle 48">
              <a:extLst>
                <a:ext uri="{FF2B5EF4-FFF2-40B4-BE49-F238E27FC236}">
                  <a16:creationId xmlns:a16="http://schemas.microsoft.com/office/drawing/2014/main" id="{47CF507F-CAA1-4948-A616-409E3C4BB6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4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31" name="Rectangle 48">
              <a:extLst>
                <a:ext uri="{FF2B5EF4-FFF2-40B4-BE49-F238E27FC236}">
                  <a16:creationId xmlns:a16="http://schemas.microsoft.com/office/drawing/2014/main" id="{2F3AA7DD-61BD-42A2-AB2E-E4EBE7F7B8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3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32" name="Rectangle 48">
              <a:extLst>
                <a:ext uri="{FF2B5EF4-FFF2-40B4-BE49-F238E27FC236}">
                  <a16:creationId xmlns:a16="http://schemas.microsoft.com/office/drawing/2014/main" id="{9EBA70D1-8405-47BD-A9C1-C3226FA131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33" name="Rectangle 48">
              <a:extLst>
                <a:ext uri="{FF2B5EF4-FFF2-40B4-BE49-F238E27FC236}">
                  <a16:creationId xmlns:a16="http://schemas.microsoft.com/office/drawing/2014/main" id="{0810E8DA-8DC3-4FE5-9A89-90A722B45B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334" name="Group 333">
            <a:extLst>
              <a:ext uri="{FF2B5EF4-FFF2-40B4-BE49-F238E27FC236}">
                <a16:creationId xmlns:a16="http://schemas.microsoft.com/office/drawing/2014/main" id="{BC666277-2CBB-46EC-838E-0C7B13DB300E}"/>
              </a:ext>
            </a:extLst>
          </p:cNvPr>
          <p:cNvGrpSpPr/>
          <p:nvPr/>
        </p:nvGrpSpPr>
        <p:grpSpPr>
          <a:xfrm>
            <a:off x="4244893" y="1004738"/>
            <a:ext cx="331200" cy="1835117"/>
            <a:chOff x="5410200" y="1004738"/>
            <a:chExt cx="331200" cy="1835117"/>
          </a:xfrm>
        </p:grpSpPr>
        <p:sp>
          <p:nvSpPr>
            <p:cNvPr id="335" name="Rectangle 48">
              <a:extLst>
                <a:ext uri="{FF2B5EF4-FFF2-40B4-BE49-F238E27FC236}">
                  <a16:creationId xmlns:a16="http://schemas.microsoft.com/office/drawing/2014/main" id="{297F945E-8439-4238-B96E-115E46847A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5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36" name="Rectangle 29">
              <a:extLst>
                <a:ext uri="{FF2B5EF4-FFF2-40B4-BE49-F238E27FC236}">
                  <a16:creationId xmlns:a16="http://schemas.microsoft.com/office/drawing/2014/main" id="{234ED10A-8BF0-43DC-B80F-E1C9781963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7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37" name="Rectangle 48">
              <a:extLst>
                <a:ext uri="{FF2B5EF4-FFF2-40B4-BE49-F238E27FC236}">
                  <a16:creationId xmlns:a16="http://schemas.microsoft.com/office/drawing/2014/main" id="{387A1859-590F-4BE2-810A-4A6E696515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38" name="Rectangle 48">
              <a:extLst>
                <a:ext uri="{FF2B5EF4-FFF2-40B4-BE49-F238E27FC236}">
                  <a16:creationId xmlns:a16="http://schemas.microsoft.com/office/drawing/2014/main" id="{EF5B30EB-E433-4708-91AE-AA87A2BC61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3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39" name="Rectangle 48">
              <a:extLst>
                <a:ext uri="{FF2B5EF4-FFF2-40B4-BE49-F238E27FC236}">
                  <a16:creationId xmlns:a16="http://schemas.microsoft.com/office/drawing/2014/main" id="{6EF03208-866E-4C87-9D31-A40DD67D47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2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0" name="Rectangle 48">
              <a:extLst>
                <a:ext uri="{FF2B5EF4-FFF2-40B4-BE49-F238E27FC236}">
                  <a16:creationId xmlns:a16="http://schemas.microsoft.com/office/drawing/2014/main" id="{3589C470-B0A0-4CDD-8141-D072CE5F5E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1" name="Rectangle 48">
              <a:extLst>
                <a:ext uri="{FF2B5EF4-FFF2-40B4-BE49-F238E27FC236}">
                  <a16:creationId xmlns:a16="http://schemas.microsoft.com/office/drawing/2014/main" id="{6B64D656-AA6D-4CF1-A146-1DF571C714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D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342" name="Group 341">
            <a:extLst>
              <a:ext uri="{FF2B5EF4-FFF2-40B4-BE49-F238E27FC236}">
                <a16:creationId xmlns:a16="http://schemas.microsoft.com/office/drawing/2014/main" id="{35D5D976-C5CB-4915-A940-F1F859F0DCEB}"/>
              </a:ext>
            </a:extLst>
          </p:cNvPr>
          <p:cNvGrpSpPr/>
          <p:nvPr/>
        </p:nvGrpSpPr>
        <p:grpSpPr>
          <a:xfrm>
            <a:off x="3909615" y="1004738"/>
            <a:ext cx="331200" cy="1835117"/>
            <a:chOff x="5410200" y="1004738"/>
            <a:chExt cx="331200" cy="1835117"/>
          </a:xfrm>
        </p:grpSpPr>
        <p:sp>
          <p:nvSpPr>
            <p:cNvPr id="343" name="Rectangle 48">
              <a:extLst>
                <a:ext uri="{FF2B5EF4-FFF2-40B4-BE49-F238E27FC236}">
                  <a16:creationId xmlns:a16="http://schemas.microsoft.com/office/drawing/2014/main" id="{DB108FB9-796F-4D35-BC0A-CC04642431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4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4" name="Rectangle 29">
              <a:extLst>
                <a:ext uri="{FF2B5EF4-FFF2-40B4-BE49-F238E27FC236}">
                  <a16:creationId xmlns:a16="http://schemas.microsoft.com/office/drawing/2014/main" id="{B433B9A4-94B1-4C87-A6E1-55518397A4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6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5" name="Rectangle 48">
              <a:extLst>
                <a:ext uri="{FF2B5EF4-FFF2-40B4-BE49-F238E27FC236}">
                  <a16:creationId xmlns:a16="http://schemas.microsoft.com/office/drawing/2014/main" id="{01CE9CD9-3BA8-48AF-97F3-8DBD484E47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6" name="Rectangle 48">
              <a:extLst>
                <a:ext uri="{FF2B5EF4-FFF2-40B4-BE49-F238E27FC236}">
                  <a16:creationId xmlns:a16="http://schemas.microsoft.com/office/drawing/2014/main" id="{615243F1-AB54-43A6-B06A-0C6CE1214A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2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7" name="Rectangle 48">
              <a:extLst>
                <a:ext uri="{FF2B5EF4-FFF2-40B4-BE49-F238E27FC236}">
                  <a16:creationId xmlns:a16="http://schemas.microsoft.com/office/drawing/2014/main" id="{28949A8F-4EB4-4CC9-BBAF-C67DBBE384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1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8" name="Rectangle 48">
              <a:extLst>
                <a:ext uri="{FF2B5EF4-FFF2-40B4-BE49-F238E27FC236}">
                  <a16:creationId xmlns:a16="http://schemas.microsoft.com/office/drawing/2014/main" id="{B8EFCFE0-6C94-4A1A-8750-7EBCECD3A6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D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9" name="Rectangle 48">
              <a:extLst>
                <a:ext uri="{FF2B5EF4-FFF2-40B4-BE49-F238E27FC236}">
                  <a16:creationId xmlns:a16="http://schemas.microsoft.com/office/drawing/2014/main" id="{B3BB5F8C-F65C-4C77-9345-C1A0847159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F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350" name="Group 349">
            <a:extLst>
              <a:ext uri="{FF2B5EF4-FFF2-40B4-BE49-F238E27FC236}">
                <a16:creationId xmlns:a16="http://schemas.microsoft.com/office/drawing/2014/main" id="{F64DB39A-2EDA-4EE0-89CA-B7E7863F05E0}"/>
              </a:ext>
            </a:extLst>
          </p:cNvPr>
          <p:cNvGrpSpPr/>
          <p:nvPr/>
        </p:nvGrpSpPr>
        <p:grpSpPr>
          <a:xfrm>
            <a:off x="3578145" y="1004738"/>
            <a:ext cx="331200" cy="1835117"/>
            <a:chOff x="5410200" y="1004738"/>
            <a:chExt cx="331200" cy="1835117"/>
          </a:xfrm>
        </p:grpSpPr>
        <p:sp>
          <p:nvSpPr>
            <p:cNvPr id="351" name="Rectangle 48">
              <a:extLst>
                <a:ext uri="{FF2B5EF4-FFF2-40B4-BE49-F238E27FC236}">
                  <a16:creationId xmlns:a16="http://schemas.microsoft.com/office/drawing/2014/main" id="{948C3007-FCCB-4C6E-AC3E-7A3E53F18A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3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2" name="Rectangle 29">
              <a:extLst>
                <a:ext uri="{FF2B5EF4-FFF2-40B4-BE49-F238E27FC236}">
                  <a16:creationId xmlns:a16="http://schemas.microsoft.com/office/drawing/2014/main" id="{99A1184C-590C-48A6-B563-6107C0ED8F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5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3" name="Rectangle 48">
              <a:extLst>
                <a:ext uri="{FF2B5EF4-FFF2-40B4-BE49-F238E27FC236}">
                  <a16:creationId xmlns:a16="http://schemas.microsoft.com/office/drawing/2014/main" id="{F7C02F4A-2BDB-4EDC-B5CD-C21DA4AA58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4" name="Rectangle 48">
              <a:extLst>
                <a:ext uri="{FF2B5EF4-FFF2-40B4-BE49-F238E27FC236}">
                  <a16:creationId xmlns:a16="http://schemas.microsoft.com/office/drawing/2014/main" id="{BDA0FFCA-B617-4185-A4E4-C01BE10E6F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1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5" name="Rectangle 48">
              <a:extLst>
                <a:ext uri="{FF2B5EF4-FFF2-40B4-BE49-F238E27FC236}">
                  <a16:creationId xmlns:a16="http://schemas.microsoft.com/office/drawing/2014/main" id="{D0A0FC86-ADFC-4188-A139-A278280217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D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6" name="Rectangle 48">
              <a:extLst>
                <a:ext uri="{FF2B5EF4-FFF2-40B4-BE49-F238E27FC236}">
                  <a16:creationId xmlns:a16="http://schemas.microsoft.com/office/drawing/2014/main" id="{C1B0E32B-96BA-4122-95E4-2EEAEF7498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F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7" name="Rectangle 48">
              <a:extLst>
                <a:ext uri="{FF2B5EF4-FFF2-40B4-BE49-F238E27FC236}">
                  <a16:creationId xmlns:a16="http://schemas.microsoft.com/office/drawing/2014/main" id="{1BCD692A-E03D-446D-805F-8727CCA169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390" name="Group 389">
            <a:extLst>
              <a:ext uri="{FF2B5EF4-FFF2-40B4-BE49-F238E27FC236}">
                <a16:creationId xmlns:a16="http://schemas.microsoft.com/office/drawing/2014/main" id="{D0D0D1D7-221D-499B-A7D7-74C40B469889}"/>
              </a:ext>
            </a:extLst>
          </p:cNvPr>
          <p:cNvGrpSpPr/>
          <p:nvPr/>
        </p:nvGrpSpPr>
        <p:grpSpPr>
          <a:xfrm>
            <a:off x="3248214" y="1004738"/>
            <a:ext cx="331200" cy="1835117"/>
            <a:chOff x="5410200" y="1004738"/>
            <a:chExt cx="331200" cy="1835117"/>
          </a:xfrm>
        </p:grpSpPr>
        <p:sp>
          <p:nvSpPr>
            <p:cNvPr id="391" name="Rectangle 48">
              <a:extLst>
                <a:ext uri="{FF2B5EF4-FFF2-40B4-BE49-F238E27FC236}">
                  <a16:creationId xmlns:a16="http://schemas.microsoft.com/office/drawing/2014/main" id="{142C9FB2-4DFA-45FE-9967-3D16C5807E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2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92" name="Rectangle 29">
              <a:extLst>
                <a:ext uri="{FF2B5EF4-FFF2-40B4-BE49-F238E27FC236}">
                  <a16:creationId xmlns:a16="http://schemas.microsoft.com/office/drawing/2014/main" id="{13C845B4-BBD0-4E88-86A5-1201EC939C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4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93" name="Rectangle 48">
              <a:extLst>
                <a:ext uri="{FF2B5EF4-FFF2-40B4-BE49-F238E27FC236}">
                  <a16:creationId xmlns:a16="http://schemas.microsoft.com/office/drawing/2014/main" id="{4FC63368-BB30-4160-8128-E1956EDEE1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94" name="Rectangle 48">
              <a:extLst>
                <a:ext uri="{FF2B5EF4-FFF2-40B4-BE49-F238E27FC236}">
                  <a16:creationId xmlns:a16="http://schemas.microsoft.com/office/drawing/2014/main" id="{5A872067-9D5D-455D-B495-E18252EE3F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D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95" name="Rectangle 48">
              <a:extLst>
                <a:ext uri="{FF2B5EF4-FFF2-40B4-BE49-F238E27FC236}">
                  <a16:creationId xmlns:a16="http://schemas.microsoft.com/office/drawing/2014/main" id="{EB1BAB0E-8365-4C09-B376-99F62A1D9B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F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96" name="Rectangle 48">
              <a:extLst>
                <a:ext uri="{FF2B5EF4-FFF2-40B4-BE49-F238E27FC236}">
                  <a16:creationId xmlns:a16="http://schemas.microsoft.com/office/drawing/2014/main" id="{CABB04FE-6DE0-4414-A1A8-D9186CBEA9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97" name="Rectangle 48">
              <a:extLst>
                <a:ext uri="{FF2B5EF4-FFF2-40B4-BE49-F238E27FC236}">
                  <a16:creationId xmlns:a16="http://schemas.microsoft.com/office/drawing/2014/main" id="{D449F55E-6A28-4068-9352-3D600B69D6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398" name="Group 397">
            <a:extLst>
              <a:ext uri="{FF2B5EF4-FFF2-40B4-BE49-F238E27FC236}">
                <a16:creationId xmlns:a16="http://schemas.microsoft.com/office/drawing/2014/main" id="{83D1EE34-BD69-4228-8815-3E2F99EC7E75}"/>
              </a:ext>
            </a:extLst>
          </p:cNvPr>
          <p:cNvGrpSpPr/>
          <p:nvPr/>
        </p:nvGrpSpPr>
        <p:grpSpPr>
          <a:xfrm>
            <a:off x="2916744" y="1004738"/>
            <a:ext cx="331200" cy="1835117"/>
            <a:chOff x="5410200" y="1004738"/>
            <a:chExt cx="331200" cy="1835117"/>
          </a:xfrm>
        </p:grpSpPr>
        <p:sp>
          <p:nvSpPr>
            <p:cNvPr id="399" name="Rectangle 48">
              <a:extLst>
                <a:ext uri="{FF2B5EF4-FFF2-40B4-BE49-F238E27FC236}">
                  <a16:creationId xmlns:a16="http://schemas.microsoft.com/office/drawing/2014/main" id="{CDFC79D4-F0D6-4806-BBCC-A199E0E367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1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0" name="Rectangle 29">
              <a:extLst>
                <a:ext uri="{FF2B5EF4-FFF2-40B4-BE49-F238E27FC236}">
                  <a16:creationId xmlns:a16="http://schemas.microsoft.com/office/drawing/2014/main" id="{8456C1BF-C019-45CA-9136-7AF43E6027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3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1" name="Rectangle 48">
              <a:extLst>
                <a:ext uri="{FF2B5EF4-FFF2-40B4-BE49-F238E27FC236}">
                  <a16:creationId xmlns:a16="http://schemas.microsoft.com/office/drawing/2014/main" id="{603066F0-C071-4BB9-915E-ED891C4BA2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D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2" name="Rectangle 48">
              <a:extLst>
                <a:ext uri="{FF2B5EF4-FFF2-40B4-BE49-F238E27FC236}">
                  <a16:creationId xmlns:a16="http://schemas.microsoft.com/office/drawing/2014/main" id="{970BA58B-509E-4458-8B4B-FA40620B25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F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3" name="Rectangle 48">
              <a:extLst>
                <a:ext uri="{FF2B5EF4-FFF2-40B4-BE49-F238E27FC236}">
                  <a16:creationId xmlns:a16="http://schemas.microsoft.com/office/drawing/2014/main" id="{ACFC700F-1EF3-4765-B4A7-89DB13F1E1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4" name="Rectangle 48">
              <a:extLst>
                <a:ext uri="{FF2B5EF4-FFF2-40B4-BE49-F238E27FC236}">
                  <a16:creationId xmlns:a16="http://schemas.microsoft.com/office/drawing/2014/main" id="{62E8CF34-1D1A-44E1-81AE-291184DC8D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5" name="Rectangle 48">
              <a:extLst>
                <a:ext uri="{FF2B5EF4-FFF2-40B4-BE49-F238E27FC236}">
                  <a16:creationId xmlns:a16="http://schemas.microsoft.com/office/drawing/2014/main" id="{6B08EDC5-DFB0-47A0-8E71-4AD7900E0D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406" name="Group 405">
            <a:extLst>
              <a:ext uri="{FF2B5EF4-FFF2-40B4-BE49-F238E27FC236}">
                <a16:creationId xmlns:a16="http://schemas.microsoft.com/office/drawing/2014/main" id="{04D9F499-8E91-4BB3-880A-CCC85C9720BB}"/>
              </a:ext>
            </a:extLst>
          </p:cNvPr>
          <p:cNvGrpSpPr/>
          <p:nvPr/>
        </p:nvGrpSpPr>
        <p:grpSpPr>
          <a:xfrm>
            <a:off x="2581466" y="1004738"/>
            <a:ext cx="331200" cy="1835117"/>
            <a:chOff x="5410200" y="1004738"/>
            <a:chExt cx="331200" cy="1835117"/>
          </a:xfrm>
        </p:grpSpPr>
        <p:sp>
          <p:nvSpPr>
            <p:cNvPr id="407" name="Rectangle 48">
              <a:extLst>
                <a:ext uri="{FF2B5EF4-FFF2-40B4-BE49-F238E27FC236}">
                  <a16:creationId xmlns:a16="http://schemas.microsoft.com/office/drawing/2014/main" id="{27B534A0-1731-4C7B-AC8C-3E952B8E9F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D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8" name="Rectangle 29">
              <a:extLst>
                <a:ext uri="{FF2B5EF4-FFF2-40B4-BE49-F238E27FC236}">
                  <a16:creationId xmlns:a16="http://schemas.microsoft.com/office/drawing/2014/main" id="{19AE8AE4-23C5-411E-A72A-CF75831428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2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9" name="Rectangle 48">
              <a:extLst>
                <a:ext uri="{FF2B5EF4-FFF2-40B4-BE49-F238E27FC236}">
                  <a16:creationId xmlns:a16="http://schemas.microsoft.com/office/drawing/2014/main" id="{D60C497F-5863-432A-872C-7CC5B7AB8E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F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0" name="Rectangle 48">
              <a:extLst>
                <a:ext uri="{FF2B5EF4-FFF2-40B4-BE49-F238E27FC236}">
                  <a16:creationId xmlns:a16="http://schemas.microsoft.com/office/drawing/2014/main" id="{259E1573-4CCB-4122-9F76-DDF3F9C6E2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1" name="Rectangle 48">
              <a:extLst>
                <a:ext uri="{FF2B5EF4-FFF2-40B4-BE49-F238E27FC236}">
                  <a16:creationId xmlns:a16="http://schemas.microsoft.com/office/drawing/2014/main" id="{E7AD8661-72B6-434D-BAAE-A37760DEA8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2" name="Rectangle 48">
              <a:extLst>
                <a:ext uri="{FF2B5EF4-FFF2-40B4-BE49-F238E27FC236}">
                  <a16:creationId xmlns:a16="http://schemas.microsoft.com/office/drawing/2014/main" id="{FFDF3ED4-98B5-48BE-80CC-22D8F973FC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3" name="Rectangle 48">
              <a:extLst>
                <a:ext uri="{FF2B5EF4-FFF2-40B4-BE49-F238E27FC236}">
                  <a16:creationId xmlns:a16="http://schemas.microsoft.com/office/drawing/2014/main" id="{B05C23C0-D121-4693-B294-D836B1DE4A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414" name="Group 413">
            <a:extLst>
              <a:ext uri="{FF2B5EF4-FFF2-40B4-BE49-F238E27FC236}">
                <a16:creationId xmlns:a16="http://schemas.microsoft.com/office/drawing/2014/main" id="{D168BC2F-0974-4F0A-BFFB-E18AAB4F1C15}"/>
              </a:ext>
            </a:extLst>
          </p:cNvPr>
          <p:cNvGrpSpPr/>
          <p:nvPr/>
        </p:nvGrpSpPr>
        <p:grpSpPr>
          <a:xfrm>
            <a:off x="2249996" y="1004738"/>
            <a:ext cx="331200" cy="1835117"/>
            <a:chOff x="5410200" y="1004738"/>
            <a:chExt cx="331200" cy="1835117"/>
          </a:xfrm>
        </p:grpSpPr>
        <p:sp>
          <p:nvSpPr>
            <p:cNvPr id="415" name="Rectangle 48">
              <a:extLst>
                <a:ext uri="{FF2B5EF4-FFF2-40B4-BE49-F238E27FC236}">
                  <a16:creationId xmlns:a16="http://schemas.microsoft.com/office/drawing/2014/main" id="{DF6050E3-65BA-4872-BF70-2695E8DD5D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F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6" name="Rectangle 29">
              <a:extLst>
                <a:ext uri="{FF2B5EF4-FFF2-40B4-BE49-F238E27FC236}">
                  <a16:creationId xmlns:a16="http://schemas.microsoft.com/office/drawing/2014/main" id="{E633F1E3-BF51-4A22-A2FE-6031B8D6AD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1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7" name="Rectangle 48">
              <a:extLst>
                <a:ext uri="{FF2B5EF4-FFF2-40B4-BE49-F238E27FC236}">
                  <a16:creationId xmlns:a16="http://schemas.microsoft.com/office/drawing/2014/main" id="{D4FCBAF0-A16A-4869-AC17-83637C14CE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8" name="Rectangle 48">
              <a:extLst>
                <a:ext uri="{FF2B5EF4-FFF2-40B4-BE49-F238E27FC236}">
                  <a16:creationId xmlns:a16="http://schemas.microsoft.com/office/drawing/2014/main" id="{65EE864A-41B2-4B33-9FF8-1150A7CF83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9" name="Rectangle 48">
              <a:extLst>
                <a:ext uri="{FF2B5EF4-FFF2-40B4-BE49-F238E27FC236}">
                  <a16:creationId xmlns:a16="http://schemas.microsoft.com/office/drawing/2014/main" id="{65D34BCB-11DF-4DD0-BF8B-DE25D4AE1B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20" name="Rectangle 48">
              <a:extLst>
                <a:ext uri="{FF2B5EF4-FFF2-40B4-BE49-F238E27FC236}">
                  <a16:creationId xmlns:a16="http://schemas.microsoft.com/office/drawing/2014/main" id="{18D60625-9BC7-4C6D-99B1-E813F3C54B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21" name="Rectangle 48">
              <a:extLst>
                <a:ext uri="{FF2B5EF4-FFF2-40B4-BE49-F238E27FC236}">
                  <a16:creationId xmlns:a16="http://schemas.microsoft.com/office/drawing/2014/main" id="{FC1191EF-0526-421E-9971-AA816F7AF7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sp>
        <p:nvSpPr>
          <p:cNvPr id="425" name="Rectangle 29">
            <a:extLst>
              <a:ext uri="{FF2B5EF4-FFF2-40B4-BE49-F238E27FC236}">
                <a16:creationId xmlns:a16="http://schemas.microsoft.com/office/drawing/2014/main" id="{AED3A31C-147D-48A2-BB70-585A3895D5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98602" y="1004752"/>
            <a:ext cx="724441" cy="324000"/>
          </a:xfrm>
          <a:prstGeom prst="rect">
            <a:avLst/>
          </a:prstGeom>
          <a:noFill/>
          <a:ln w="635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no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CH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 panose="020B0604030504040204" pitchFamily="34" charset="0"/>
                <a:ea typeface="ＭＳ Ｐゴシック" panose="020B0600070205080204" pitchFamily="34" charset="-128"/>
                <a:cs typeface="+mn-cs"/>
              </a:rPr>
              <a:t>Cycle</a:t>
            </a:r>
            <a:endParaRPr kumimoji="0" lang="en-CH" altLang="en-CH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graphicFrame>
        <p:nvGraphicFramePr>
          <p:cNvPr id="183" name="Table 182">
            <a:extLst>
              <a:ext uri="{FF2B5EF4-FFF2-40B4-BE49-F238E27FC236}">
                <a16:creationId xmlns:a16="http://schemas.microsoft.com/office/drawing/2014/main" id="{EC8722A4-BC07-4377-AF70-204E93F2B8BB}"/>
              </a:ext>
            </a:extLst>
          </p:cNvPr>
          <p:cNvGraphicFramePr>
            <a:graphicFrameLocks noGrp="1"/>
          </p:cNvGraphicFramePr>
          <p:nvPr>
            <p:extLst/>
          </p:nvPr>
        </p:nvGraphicFramePr>
        <p:xfrm>
          <a:off x="221457" y="1347785"/>
          <a:ext cx="2013700" cy="1521295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468000">
                  <a:extLst>
                    <a:ext uri="{9D8B030D-6E8A-4147-A177-3AD203B41FA5}">
                      <a16:colId xmlns:a16="http://schemas.microsoft.com/office/drawing/2014/main" val="3682851229"/>
                    </a:ext>
                  </a:extLst>
                </a:gridCol>
                <a:gridCol w="792000">
                  <a:extLst>
                    <a:ext uri="{9D8B030D-6E8A-4147-A177-3AD203B41FA5}">
                      <a16:colId xmlns:a16="http://schemas.microsoft.com/office/drawing/2014/main" val="617141317"/>
                    </a:ext>
                  </a:extLst>
                </a:gridCol>
                <a:gridCol w="288000">
                  <a:extLst>
                    <a:ext uri="{9D8B030D-6E8A-4147-A177-3AD203B41FA5}">
                      <a16:colId xmlns:a16="http://schemas.microsoft.com/office/drawing/2014/main" val="1426253014"/>
                    </a:ext>
                  </a:extLst>
                </a:gridCol>
                <a:gridCol w="465700">
                  <a:extLst>
                    <a:ext uri="{9D8B030D-6E8A-4147-A177-3AD203B41FA5}">
                      <a16:colId xmlns:a16="http://schemas.microsoft.com/office/drawing/2014/main" val="3517611654"/>
                    </a:ext>
                  </a:extLst>
                </a:gridCol>
              </a:tblGrid>
              <a:tr h="171963"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MUL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R1, R2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  <a:sym typeface="Wingdings" panose="05000000000000000000" pitchFamily="2" charset="2"/>
                        </a:rPr>
                        <a:t>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R3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296241112"/>
                  </a:ext>
                </a:extLst>
              </a:tr>
              <a:tr h="274495"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ADD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R3, R4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  <a:sym typeface="Wingdings" panose="05000000000000000000" pitchFamily="2" charset="2"/>
                        </a:rPr>
                        <a:t>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R5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263739423"/>
                  </a:ext>
                </a:extLst>
              </a:tr>
              <a:tr h="216000"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ADD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R2, R6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  <a:sym typeface="Wingdings" panose="05000000000000000000" pitchFamily="2" charset="2"/>
                        </a:rPr>
                        <a:t>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R7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702113013"/>
                  </a:ext>
                </a:extLst>
              </a:tr>
              <a:tr h="216000"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ADD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R8, R9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  <a:sym typeface="Wingdings" panose="05000000000000000000" pitchFamily="2" charset="2"/>
                        </a:rPr>
                        <a:t>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R10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152265442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MUL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R7, R10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  <a:sym typeface="Wingdings" panose="05000000000000000000" pitchFamily="2" charset="2"/>
                        </a:rPr>
                        <a:t>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R11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4281479556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ADD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R5, R11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  <a:sym typeface="Wingdings" panose="05000000000000000000" pitchFamily="2" charset="2"/>
                        </a:rPr>
                        <a:t>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R5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928953267"/>
                  </a:ext>
                </a:extLst>
              </a:tr>
            </a:tbl>
          </a:graphicData>
        </a:graphic>
      </p:graphicFrame>
      <p:graphicFrame>
        <p:nvGraphicFramePr>
          <p:cNvPr id="185" name="Table 184">
            <a:extLst>
              <a:ext uri="{FF2B5EF4-FFF2-40B4-BE49-F238E27FC236}">
                <a16:creationId xmlns:a16="http://schemas.microsoft.com/office/drawing/2014/main" id="{D0CE5D96-F39A-48B4-9926-7925B25BA378}"/>
              </a:ext>
            </a:extLst>
          </p:cNvPr>
          <p:cNvGraphicFramePr>
            <a:graphicFrameLocks noGrp="1"/>
          </p:cNvGraphicFramePr>
          <p:nvPr/>
        </p:nvGraphicFramePr>
        <p:xfrm>
          <a:off x="5860859" y="3198590"/>
          <a:ext cx="2500215" cy="1512190"/>
        </p:xfrm>
        <a:graphic>
          <a:graphicData uri="http://schemas.openxmlformats.org/drawingml/2006/table">
            <a:tbl>
              <a:tblPr firstRow="1" bandRow="1"/>
              <a:tblGrid>
                <a:gridCol w="196215">
                  <a:extLst>
                    <a:ext uri="{9D8B030D-6E8A-4147-A177-3AD203B41FA5}">
                      <a16:colId xmlns:a16="http://schemas.microsoft.com/office/drawing/2014/main" val="1480437428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1920182586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3827485233"/>
                    </a:ext>
                  </a:extLst>
                </a:gridCol>
                <a:gridCol w="432000">
                  <a:extLst>
                    <a:ext uri="{9D8B030D-6E8A-4147-A177-3AD203B41FA5}">
                      <a16:colId xmlns:a16="http://schemas.microsoft.com/office/drawing/2014/main" val="1951423778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3246411041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66036803"/>
                    </a:ext>
                  </a:extLst>
                </a:gridCol>
                <a:gridCol w="432000">
                  <a:extLst>
                    <a:ext uri="{9D8B030D-6E8A-4147-A177-3AD203B41FA5}">
                      <a16:colId xmlns:a16="http://schemas.microsoft.com/office/drawing/2014/main" val="3471918201"/>
                    </a:ext>
                  </a:extLst>
                </a:gridCol>
              </a:tblGrid>
              <a:tr h="252095">
                <a:tc rowSpan="2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3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Source 1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 gridSpan="3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Source 2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50521989"/>
                  </a:ext>
                </a:extLst>
              </a:tr>
              <a:tr h="252095">
                <a:tc v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Tag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Value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Tag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Value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894671291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x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2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509852004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y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8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17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99116283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z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043214300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t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857415154"/>
                  </a:ext>
                </a:extLst>
              </a:tr>
            </a:tbl>
          </a:graphicData>
        </a:graphic>
      </p:graphicFrame>
      <p:graphicFrame>
        <p:nvGraphicFramePr>
          <p:cNvPr id="186" name="Table 185">
            <a:extLst>
              <a:ext uri="{FF2B5EF4-FFF2-40B4-BE49-F238E27FC236}">
                <a16:creationId xmlns:a16="http://schemas.microsoft.com/office/drawing/2014/main" id="{961F7A2E-FDF0-47F1-A7BC-EB2E6DA815D5}"/>
              </a:ext>
            </a:extLst>
          </p:cNvPr>
          <p:cNvGraphicFramePr>
            <a:graphicFrameLocks noGrp="1"/>
          </p:cNvGraphicFramePr>
          <p:nvPr>
            <p:extLst/>
          </p:nvPr>
        </p:nvGraphicFramePr>
        <p:xfrm>
          <a:off x="228600" y="3060460"/>
          <a:ext cx="2021396" cy="302400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87197">
                  <a:extLst>
                    <a:ext uri="{9D8B030D-6E8A-4147-A177-3AD203B41FA5}">
                      <a16:colId xmlns:a16="http://schemas.microsoft.com/office/drawing/2014/main" val="178228208"/>
                    </a:ext>
                  </a:extLst>
                </a:gridCol>
                <a:gridCol w="456057">
                  <a:extLst>
                    <a:ext uri="{9D8B030D-6E8A-4147-A177-3AD203B41FA5}">
                      <a16:colId xmlns:a16="http://schemas.microsoft.com/office/drawing/2014/main" val="514640341"/>
                    </a:ext>
                  </a:extLst>
                </a:gridCol>
                <a:gridCol w="374587">
                  <a:extLst>
                    <a:ext uri="{9D8B030D-6E8A-4147-A177-3AD203B41FA5}">
                      <a16:colId xmlns:a16="http://schemas.microsoft.com/office/drawing/2014/main" val="3807375684"/>
                    </a:ext>
                  </a:extLst>
                </a:gridCol>
                <a:gridCol w="503555">
                  <a:extLst>
                    <a:ext uri="{9D8B030D-6E8A-4147-A177-3AD203B41FA5}">
                      <a16:colId xmlns:a16="http://schemas.microsoft.com/office/drawing/2014/main" val="3476052078"/>
                    </a:ext>
                  </a:extLst>
                </a:gridCol>
              </a:tblGrid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200" b="0" dirty="0"/>
                        <a:t>Register</a:t>
                      </a:r>
                      <a:endParaRPr lang="en-CH" sz="1200" b="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0" dirty="0"/>
                        <a:t>Valid</a:t>
                      </a:r>
                      <a:endParaRPr lang="en-CH" sz="1200" b="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0" dirty="0"/>
                        <a:t>Tag</a:t>
                      </a:r>
                      <a:endParaRPr lang="en-CH" sz="1200" b="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0" dirty="0"/>
                        <a:t>Value</a:t>
                      </a:r>
                      <a:endParaRPr lang="en-CH" sz="1200" b="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1985566395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2667566001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R2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2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1971707030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R3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2</a:t>
                      </a:r>
                      <a:endParaRPr lang="en-CH" sz="11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45720" marR="45720" marT="0" marB="0" anchor="ctr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08806874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R4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4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806243909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R5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142</a:t>
                      </a:r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29961605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R6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6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1165326860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R7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8</a:t>
                      </a:r>
                      <a:endParaRPr lang="en-CH" sz="1100" dirty="0"/>
                    </a:p>
                  </a:txBody>
                  <a:tcPr marL="45720" marR="45720" marT="0" marB="0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053840681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R8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8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3714141881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R9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9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2696080266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R10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17</a:t>
                      </a:r>
                      <a:endParaRPr lang="en-CH" sz="1100" dirty="0"/>
                    </a:p>
                  </a:txBody>
                  <a:tcPr marL="45720" marR="45720" marT="0" marB="0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71106818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R11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136</a:t>
                      </a:r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97808428"/>
                  </a:ext>
                </a:extLst>
              </a:tr>
            </a:tbl>
          </a:graphicData>
        </a:graphic>
      </p:graphicFrame>
      <p:graphicFrame>
        <p:nvGraphicFramePr>
          <p:cNvPr id="188" name="Table 187">
            <a:extLst>
              <a:ext uri="{FF2B5EF4-FFF2-40B4-BE49-F238E27FC236}">
                <a16:creationId xmlns:a16="http://schemas.microsoft.com/office/drawing/2014/main" id="{BF4AD32B-ABE3-4396-B57E-E9B07385315B}"/>
              </a:ext>
            </a:extLst>
          </p:cNvPr>
          <p:cNvGraphicFramePr>
            <a:graphicFrameLocks noGrp="1"/>
          </p:cNvGraphicFramePr>
          <p:nvPr>
            <p:extLst/>
          </p:nvPr>
        </p:nvGraphicFramePr>
        <p:xfrm>
          <a:off x="2805320" y="3198590"/>
          <a:ext cx="2500215" cy="1512190"/>
        </p:xfrm>
        <a:graphic>
          <a:graphicData uri="http://schemas.openxmlformats.org/drawingml/2006/table">
            <a:tbl>
              <a:tblPr firstRow="1" bandRow="1"/>
              <a:tblGrid>
                <a:gridCol w="196215">
                  <a:extLst>
                    <a:ext uri="{9D8B030D-6E8A-4147-A177-3AD203B41FA5}">
                      <a16:colId xmlns:a16="http://schemas.microsoft.com/office/drawing/2014/main" val="1480437428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1920182586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3827485233"/>
                    </a:ext>
                  </a:extLst>
                </a:gridCol>
                <a:gridCol w="432000">
                  <a:extLst>
                    <a:ext uri="{9D8B030D-6E8A-4147-A177-3AD203B41FA5}">
                      <a16:colId xmlns:a16="http://schemas.microsoft.com/office/drawing/2014/main" val="1951423778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3246411041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66036803"/>
                    </a:ext>
                  </a:extLst>
                </a:gridCol>
                <a:gridCol w="432000">
                  <a:extLst>
                    <a:ext uri="{9D8B030D-6E8A-4147-A177-3AD203B41FA5}">
                      <a16:colId xmlns:a16="http://schemas.microsoft.com/office/drawing/2014/main" val="3471918201"/>
                    </a:ext>
                  </a:extLst>
                </a:gridCol>
              </a:tblGrid>
              <a:tr h="252095">
                <a:tc rowSpan="2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3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Source 1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 gridSpan="3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Source 2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50521989"/>
                  </a:ext>
                </a:extLst>
              </a:tr>
              <a:tr h="252095">
                <a:tc v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Tag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Value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Tag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Value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894671291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a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2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4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509852004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b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2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6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699116283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c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8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9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043214300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d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6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136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57415154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958929239"/>
      </p:ext>
    </p:extLst>
  </p:cSld>
  <p:clrMapOvr>
    <a:masterClrMapping/>
  </p:clrMapOvr>
  <p:transition/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513" name="Title 1">
            <a:extLst>
              <a:ext uri="{FF2B5EF4-FFF2-40B4-BE49-F238E27FC236}">
                <a16:creationId xmlns:a16="http://schemas.microsoft.com/office/drawing/2014/main" id="{3F84774E-ECEF-DC4D-8A3D-410A6BE0759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>
                <a:ea typeface="ＭＳ Ｐゴシック" panose="020B0600070205080204" pitchFamily="34" charset="-128"/>
              </a:rPr>
              <a:t>Some Questions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BEE2A15D-F416-4D4F-8AC2-EA8CB68C42F5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228600" y="996950"/>
            <a:ext cx="8610600" cy="5194300"/>
          </a:xfrm>
        </p:spPr>
        <p:txBody>
          <a:bodyPr/>
          <a:lstStyle/>
          <a:p>
            <a:pPr>
              <a:buFont typeface="Wingdings" charset="0"/>
              <a:buChar char="n"/>
              <a:defRPr/>
            </a:pPr>
            <a:r>
              <a:rPr lang="en-US" dirty="0">
                <a:solidFill>
                  <a:srgbClr val="0000FF"/>
                </a:solidFill>
              </a:rPr>
              <a:t>What is needed in hardware to perform tag broadcast and value capture?</a:t>
            </a:r>
            <a:r>
              <a:rPr lang="en-US" dirty="0">
                <a:solidFill>
                  <a:srgbClr val="0000FF"/>
                </a:solidFill>
                <a:sym typeface="Wingdings"/>
              </a:rPr>
              <a:t> </a:t>
            </a:r>
          </a:p>
          <a:p>
            <a:pPr marL="344487" lvl="1" indent="0">
              <a:buFont typeface="Wingdings" charset="0"/>
              <a:buNone/>
              <a:defRPr/>
            </a:pPr>
            <a:r>
              <a:rPr lang="en-US" dirty="0">
                <a:sym typeface="Wingdings"/>
              </a:rPr>
              <a:t> make a value valid </a:t>
            </a:r>
          </a:p>
          <a:p>
            <a:pPr marL="344487" lvl="1" indent="0">
              <a:buFont typeface="Wingdings" charset="0"/>
              <a:buNone/>
              <a:defRPr/>
            </a:pPr>
            <a:r>
              <a:rPr lang="en-US" dirty="0">
                <a:sym typeface="Wingdings"/>
              </a:rPr>
              <a:t> wake up an instruction</a:t>
            </a:r>
            <a:endParaRPr lang="en-US" dirty="0"/>
          </a:p>
          <a:p>
            <a:pPr>
              <a:buFont typeface="Wingdings" charset="0"/>
              <a:buChar char="n"/>
              <a:defRPr/>
            </a:pPr>
            <a:endParaRPr lang="en-US" dirty="0"/>
          </a:p>
          <a:p>
            <a:pPr>
              <a:buFont typeface="Wingdings" charset="0"/>
              <a:buChar char="n"/>
              <a:defRPr/>
            </a:pPr>
            <a:r>
              <a:rPr lang="en-US" dirty="0">
                <a:solidFill>
                  <a:srgbClr val="0000FF"/>
                </a:solidFill>
              </a:rPr>
              <a:t>Does the tag have to be the ID of the Reservation Station Entry?</a:t>
            </a:r>
          </a:p>
          <a:p>
            <a:pPr>
              <a:buFont typeface="Wingdings" charset="0"/>
              <a:buChar char="n"/>
              <a:defRPr/>
            </a:pPr>
            <a:endParaRPr lang="en-US" dirty="0"/>
          </a:p>
          <a:p>
            <a:pPr>
              <a:buFont typeface="Wingdings" charset="0"/>
              <a:buChar char="n"/>
              <a:defRPr/>
            </a:pPr>
            <a:r>
              <a:rPr lang="en-US" dirty="0">
                <a:solidFill>
                  <a:srgbClr val="0000FF"/>
                </a:solidFill>
              </a:rPr>
              <a:t>What can potentially become the critical path?</a:t>
            </a:r>
          </a:p>
          <a:p>
            <a:pPr lvl="1">
              <a:buFont typeface="Wingdings" charset="0"/>
              <a:buChar char="q"/>
              <a:defRPr/>
            </a:pPr>
            <a:r>
              <a:rPr lang="en-US" dirty="0"/>
              <a:t>Tag broadcast </a:t>
            </a:r>
            <a:r>
              <a:rPr lang="en-US" dirty="0">
                <a:sym typeface="Wingdings"/>
              </a:rPr>
              <a:t> value capture  instruction wake up</a:t>
            </a:r>
          </a:p>
          <a:p>
            <a:pPr lvl="1">
              <a:buFont typeface="Wingdings" charset="0"/>
              <a:buChar char="q"/>
              <a:defRPr/>
            </a:pPr>
            <a:endParaRPr lang="en-US" dirty="0">
              <a:sym typeface="Wingdings"/>
            </a:endParaRPr>
          </a:p>
          <a:p>
            <a:pPr>
              <a:buFont typeface="Wingdings" charset="0"/>
              <a:buChar char="n"/>
              <a:defRPr/>
            </a:pPr>
            <a:r>
              <a:rPr lang="en-US" dirty="0">
                <a:solidFill>
                  <a:srgbClr val="0000FF"/>
                </a:solidFill>
                <a:sym typeface="Wingdings"/>
              </a:rPr>
              <a:t>How can you reduce the potential critical paths?</a:t>
            </a:r>
            <a:endParaRPr lang="en-US" dirty="0">
              <a:solidFill>
                <a:srgbClr val="0000FF"/>
              </a:solidFill>
            </a:endParaRPr>
          </a:p>
          <a:p>
            <a:pPr>
              <a:buFont typeface="Wingdings" charset="0"/>
              <a:buChar char="n"/>
              <a:defRPr/>
            </a:pPr>
            <a:endParaRPr lang="en-US" dirty="0"/>
          </a:p>
          <a:p>
            <a:pPr>
              <a:buFont typeface="Wingdings" charset="0"/>
              <a:buChar char="n"/>
              <a:defRPr/>
            </a:pPr>
            <a:endParaRPr lang="en-US" dirty="0"/>
          </a:p>
          <a:p>
            <a:pPr>
              <a:buFont typeface="Wingdings" charset="0"/>
              <a:buChar char="n"/>
              <a:defRPr/>
            </a:pPr>
            <a:endParaRPr lang="en-US" dirty="0"/>
          </a:p>
          <a:p>
            <a:pPr>
              <a:buFont typeface="Wingdings" charset="0"/>
              <a:buChar char="n"/>
              <a:defRPr/>
            </a:pPr>
            <a:endParaRPr lang="en-US" dirty="0"/>
          </a:p>
          <a:p>
            <a:pPr>
              <a:buFont typeface="Wingdings" charset="0"/>
              <a:buChar char="n"/>
              <a:defRPr/>
            </a:pPr>
            <a:endParaRPr lang="en-US" dirty="0"/>
          </a:p>
          <a:p>
            <a:pPr>
              <a:buFont typeface="Wingdings" charset="0"/>
              <a:buChar char="n"/>
              <a:defRPr/>
            </a:pPr>
            <a:endParaRPr lang="en-US" dirty="0"/>
          </a:p>
        </p:txBody>
      </p:sp>
      <p:sp>
        <p:nvSpPr>
          <p:cNvPr id="64515" name="Slide Number Placeholder 3">
            <a:extLst>
              <a:ext uri="{FF2B5EF4-FFF2-40B4-BE49-F238E27FC236}">
                <a16:creationId xmlns:a16="http://schemas.microsoft.com/office/drawing/2014/main" id="{64B292A6-10FA-3549-A860-3D85D0B39958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/>
            <a:fld id="{CE30A130-C1AC-7847-BECE-2E2FE10E0A30}" type="slidenum">
              <a:rPr lang="en-US" altLang="en-US" sz="1600">
                <a:solidFill>
                  <a:srgbClr val="000000"/>
                </a:solidFill>
                <a:latin typeface="Garamond" panose="02020404030301010803" pitchFamily="18" charset="0"/>
              </a:rPr>
              <a:pPr eaLnBrk="1" hangingPunct="1"/>
              <a:t>32</a:t>
            </a:fld>
            <a:endParaRPr lang="en-US" altLang="en-US" sz="1600">
              <a:solidFill>
                <a:srgbClr val="000000"/>
              </a:solidFill>
              <a:latin typeface="Garamond" panose="02020404030301010803" pitchFamily="18" charset="0"/>
            </a:endParaRP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537" name="Title 1">
            <a:extLst>
              <a:ext uri="{FF2B5EF4-FFF2-40B4-BE49-F238E27FC236}">
                <a16:creationId xmlns:a16="http://schemas.microsoft.com/office/drawing/2014/main" id="{4C7D5538-4BEC-D64E-9511-F0286C9F629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>
                <a:ea typeface="ＭＳ Ｐゴシック" panose="020B0600070205080204" pitchFamily="34" charset="-128"/>
              </a:rPr>
              <a:t>Dataflow Graph for Our Example</a:t>
            </a:r>
          </a:p>
        </p:txBody>
      </p:sp>
      <p:sp>
        <p:nvSpPr>
          <p:cNvPr id="65538" name="Content Placeholder 2">
            <a:extLst>
              <a:ext uri="{FF2B5EF4-FFF2-40B4-BE49-F238E27FC236}">
                <a16:creationId xmlns:a16="http://schemas.microsoft.com/office/drawing/2014/main" id="{C6FEE14D-D8A6-8648-A3C7-807F1D7B31D1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228600" y="996950"/>
            <a:ext cx="8610600" cy="5194300"/>
          </a:xfrm>
        </p:spPr>
        <p:txBody>
          <a:bodyPr/>
          <a:lstStyle/>
          <a:p>
            <a:endParaRPr lang="en-US" altLang="en-US">
              <a:ea typeface="ＭＳ Ｐゴシック" panose="020B0600070205080204" pitchFamily="34" charset="-128"/>
            </a:endParaRPr>
          </a:p>
        </p:txBody>
      </p:sp>
      <p:sp>
        <p:nvSpPr>
          <p:cNvPr id="65539" name="Slide Number Placeholder 3">
            <a:extLst>
              <a:ext uri="{FF2B5EF4-FFF2-40B4-BE49-F238E27FC236}">
                <a16:creationId xmlns:a16="http://schemas.microsoft.com/office/drawing/2014/main" id="{C094EDF8-DD3A-C942-9E62-9E66976CC673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/>
            <a:fld id="{EAD413A3-B318-E643-AE28-3697B5FB180D}" type="slidenum">
              <a:rPr lang="en-US" altLang="en-US" sz="1600">
                <a:solidFill>
                  <a:srgbClr val="000000"/>
                </a:solidFill>
                <a:latin typeface="Garamond" panose="02020404030301010803" pitchFamily="18" charset="0"/>
              </a:rPr>
              <a:pPr eaLnBrk="1" hangingPunct="1"/>
              <a:t>33</a:t>
            </a:fld>
            <a:endParaRPr lang="en-US" altLang="en-US" sz="1600">
              <a:solidFill>
                <a:srgbClr val="000000"/>
              </a:solidFill>
              <a:latin typeface="Garamond" panose="02020404030301010803" pitchFamily="18" charset="0"/>
            </a:endParaRPr>
          </a:p>
        </p:txBody>
      </p:sp>
      <p:sp>
        <p:nvSpPr>
          <p:cNvPr id="65540" name="TextBox 4">
            <a:extLst>
              <a:ext uri="{FF2B5EF4-FFF2-40B4-BE49-F238E27FC236}">
                <a16:creationId xmlns:a16="http://schemas.microsoft.com/office/drawing/2014/main" id="{76021AC3-20A9-D54A-80B4-EB26E1B1652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7200" y="1981200"/>
            <a:ext cx="2462213" cy="1754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/>
            <a:r>
              <a:rPr lang="en-US" altLang="en-US" sz="1800">
                <a:cs typeface="Arial" panose="020B0604020202020204" pitchFamily="34" charset="0"/>
              </a:rPr>
              <a:t>MUL   R3 </a:t>
            </a:r>
            <a:r>
              <a:rPr lang="en-US" altLang="en-US" sz="1800">
                <a:cs typeface="Arial" panose="020B0604020202020204" pitchFamily="34" charset="0"/>
                <a:sym typeface="Wingdings" pitchFamily="2" charset="2"/>
              </a:rPr>
              <a:t> R1, R2</a:t>
            </a:r>
          </a:p>
          <a:p>
            <a:pPr eaLnBrk="1" hangingPunct="1"/>
            <a:r>
              <a:rPr lang="en-US" altLang="en-US" sz="1800">
                <a:solidFill>
                  <a:srgbClr val="FF0000"/>
                </a:solidFill>
                <a:cs typeface="Arial" panose="020B0604020202020204" pitchFamily="34" charset="0"/>
                <a:sym typeface="Wingdings" pitchFamily="2" charset="2"/>
              </a:rPr>
              <a:t>ADD   R5  R3, R4</a:t>
            </a:r>
          </a:p>
          <a:p>
            <a:pPr eaLnBrk="1" hangingPunct="1"/>
            <a:r>
              <a:rPr lang="en-US" altLang="en-US" sz="1800">
                <a:solidFill>
                  <a:srgbClr val="0000FF"/>
                </a:solidFill>
                <a:cs typeface="Arial" panose="020B0604020202020204" pitchFamily="34" charset="0"/>
                <a:sym typeface="Wingdings" pitchFamily="2" charset="2"/>
              </a:rPr>
              <a:t>ADD   R7  R2, R6</a:t>
            </a:r>
          </a:p>
          <a:p>
            <a:pPr eaLnBrk="1" hangingPunct="1"/>
            <a:r>
              <a:rPr lang="en-US" altLang="en-US" sz="1800">
                <a:solidFill>
                  <a:srgbClr val="0000FF"/>
                </a:solidFill>
                <a:cs typeface="Arial" panose="020B0604020202020204" pitchFamily="34" charset="0"/>
                <a:sym typeface="Wingdings" pitchFamily="2" charset="2"/>
              </a:rPr>
              <a:t>ADD   R10  R8, R9</a:t>
            </a:r>
          </a:p>
          <a:p>
            <a:pPr eaLnBrk="1" hangingPunct="1"/>
            <a:r>
              <a:rPr lang="en-US" altLang="en-US" sz="1800">
                <a:solidFill>
                  <a:srgbClr val="0000FF"/>
                </a:solidFill>
                <a:cs typeface="Arial" panose="020B0604020202020204" pitchFamily="34" charset="0"/>
                <a:sym typeface="Wingdings" pitchFamily="2" charset="2"/>
              </a:rPr>
              <a:t>MUL   R11  R7, R10</a:t>
            </a:r>
          </a:p>
          <a:p>
            <a:pPr eaLnBrk="1" hangingPunct="1"/>
            <a:r>
              <a:rPr lang="en-US" altLang="en-US" sz="1800">
                <a:solidFill>
                  <a:srgbClr val="0000FF"/>
                </a:solidFill>
                <a:cs typeface="Arial" panose="020B0604020202020204" pitchFamily="34" charset="0"/>
                <a:sym typeface="Wingdings" pitchFamily="2" charset="2"/>
              </a:rPr>
              <a:t>ADD   R5  R5, R11</a:t>
            </a:r>
            <a:endParaRPr lang="en-US" altLang="en-US" sz="1800">
              <a:solidFill>
                <a:srgbClr val="0000FF"/>
              </a:solidFill>
              <a:cs typeface="Arial" panose="020B0604020202020204" pitchFamily="34" charset="0"/>
            </a:endParaRPr>
          </a:p>
        </p:txBody>
      </p:sp>
    </p:spTree>
  </p:cSld>
  <p:clrMapOvr>
    <a:masterClrMapping/>
  </p:clrMapOvr>
  <p:transition/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561" name="Title 1">
            <a:extLst>
              <a:ext uri="{FF2B5EF4-FFF2-40B4-BE49-F238E27FC236}">
                <a16:creationId xmlns:a16="http://schemas.microsoft.com/office/drawing/2014/main" id="{308F7EC2-4476-A649-ADA9-88BBBDF2AD0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dirty="0">
                <a:ea typeface="ＭＳ Ｐゴシック" panose="020B0600070205080204" pitchFamily="34" charset="-128"/>
              </a:rPr>
              <a:t>State of RAT and RS in Cycle 7</a:t>
            </a:r>
          </a:p>
        </p:txBody>
      </p:sp>
      <p:sp>
        <p:nvSpPr>
          <p:cNvPr id="66562" name="Slide Number Placeholder 3">
            <a:extLst>
              <a:ext uri="{FF2B5EF4-FFF2-40B4-BE49-F238E27FC236}">
                <a16:creationId xmlns:a16="http://schemas.microsoft.com/office/drawing/2014/main" id="{7C8C9AD1-D35C-BF4D-B8E9-CF8516A2FE8A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/>
            <a:fld id="{CA5FD9C1-9BE6-AD45-8AE6-747516CAF015}" type="slidenum">
              <a:rPr lang="en-US" altLang="en-US" sz="1600">
                <a:solidFill>
                  <a:srgbClr val="000000"/>
                </a:solidFill>
                <a:latin typeface="Garamond" panose="02020404030301010803" pitchFamily="18" charset="0"/>
              </a:rPr>
              <a:pPr eaLnBrk="1" hangingPunct="1"/>
              <a:t>34</a:t>
            </a:fld>
            <a:endParaRPr lang="en-US" altLang="en-US" sz="1600">
              <a:solidFill>
                <a:srgbClr val="000000"/>
              </a:solidFill>
              <a:latin typeface="Garamond" panose="02020404030301010803" pitchFamily="18" charset="0"/>
            </a:endParaRPr>
          </a:p>
        </p:txBody>
      </p:sp>
      <p:pic>
        <p:nvPicPr>
          <p:cNvPr id="66563" name="Picture 4">
            <a:extLst>
              <a:ext uri="{FF2B5EF4-FFF2-40B4-BE49-F238E27FC236}">
                <a16:creationId xmlns:a16="http://schemas.microsoft.com/office/drawing/2014/main" id="{9F49D038-603D-8244-8793-78DEA3CC09D6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1244600"/>
            <a:ext cx="9144000" cy="4367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" name="Rectangle 87">
            <a:extLst>
              <a:ext uri="{FF2B5EF4-FFF2-40B4-BE49-F238E27FC236}">
                <a16:creationId xmlns:a16="http://schemas.microsoft.com/office/drawing/2014/main" id="{AAC74118-E510-4D8B-BF6C-1833BC235BA0}"/>
              </a:ext>
            </a:extLst>
          </p:cNvPr>
          <p:cNvSpPr/>
          <p:nvPr/>
        </p:nvSpPr>
        <p:spPr bwMode="auto">
          <a:xfrm>
            <a:off x="228600" y="2605500"/>
            <a:ext cx="2006558" cy="25200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H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87" name="Rectangle 186">
            <a:extLst>
              <a:ext uri="{FF2B5EF4-FFF2-40B4-BE49-F238E27FC236}">
                <a16:creationId xmlns:a16="http://schemas.microsoft.com/office/drawing/2014/main" id="{274B6EBB-F385-4C6F-B686-08C21CC75420}"/>
              </a:ext>
            </a:extLst>
          </p:cNvPr>
          <p:cNvSpPr/>
          <p:nvPr/>
        </p:nvSpPr>
        <p:spPr bwMode="auto">
          <a:xfrm>
            <a:off x="4238174" y="951055"/>
            <a:ext cx="331200" cy="1918024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H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509FDBD3-8031-42D6-80CF-FE05E4EEB4F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28600" y="152400"/>
            <a:ext cx="8610600" cy="1066800"/>
          </a:xfrm>
        </p:spPr>
        <p:txBody>
          <a:bodyPr/>
          <a:lstStyle/>
          <a:p>
            <a:r>
              <a:rPr lang="en-US" altLang="en-US" dirty="0">
                <a:ea typeface="ＭＳ Ｐゴシック" panose="020B0600070205080204" pitchFamily="34" charset="-128"/>
              </a:rPr>
              <a:t>State of RAT and RS in Cycle 7</a:t>
            </a:r>
            <a:endParaRPr lang="en-CH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2ABBFAF7-D375-4D96-BA5E-AF0327B95852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F4A640EF-F0E2-4E49-9455-7E266BCEBB78}" type="slidenum">
              <a:rPr kumimoji="0" lang="en-US" altLang="en-US" sz="16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aramond" panose="02020404030301010803" pitchFamily="18" charset="0"/>
                <a:ea typeface="ＭＳ Ｐゴシック" panose="020B0600070205080204" pitchFamily="34" charset="-128"/>
                <a:cs typeface="Arial" panose="020B0604020202020204" pitchFamily="34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35</a:t>
            </a:fld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aramond" panose="02020404030301010803" pitchFamily="18" charset="0"/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  <p:grpSp>
        <p:nvGrpSpPr>
          <p:cNvPr id="19" name="Group 18">
            <a:extLst>
              <a:ext uri="{FF2B5EF4-FFF2-40B4-BE49-F238E27FC236}">
                <a16:creationId xmlns:a16="http://schemas.microsoft.com/office/drawing/2014/main" id="{A4AA7E21-7B39-4D87-8095-EBAAA1B5887A}"/>
              </a:ext>
            </a:extLst>
          </p:cNvPr>
          <p:cNvGrpSpPr/>
          <p:nvPr/>
        </p:nvGrpSpPr>
        <p:grpSpPr>
          <a:xfrm>
            <a:off x="3398728" y="4989344"/>
            <a:ext cx="1449705" cy="798651"/>
            <a:chOff x="6998109" y="2092803"/>
            <a:chExt cx="3805084" cy="2096244"/>
          </a:xfrm>
        </p:grpSpPr>
        <p:sp>
          <p:nvSpPr>
            <p:cNvPr id="20" name="Flowchart: Manual Operation 19">
              <a:extLst>
                <a:ext uri="{FF2B5EF4-FFF2-40B4-BE49-F238E27FC236}">
                  <a16:creationId xmlns:a16="http://schemas.microsoft.com/office/drawing/2014/main" id="{D9788A89-F980-424B-B3EA-FD96B8BD3A8E}"/>
                </a:ext>
              </a:extLst>
            </p:cNvPr>
            <p:cNvSpPr/>
            <p:nvPr/>
          </p:nvSpPr>
          <p:spPr>
            <a:xfrm>
              <a:off x="6998109" y="2573594"/>
              <a:ext cx="3805084" cy="1143000"/>
            </a:xfrm>
            <a:prstGeom prst="flowChartManualOperation">
              <a:avLst/>
            </a:prstGeom>
            <a:ln w="12700"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/>
                  <a:ea typeface="+mn-ea"/>
                  <a:cs typeface="+mn-cs"/>
                </a:rPr>
                <a:t>+</a:t>
              </a:r>
              <a:endParaRPr kumimoji="0" lang="en-CH" sz="2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/>
                <a:ea typeface="+mn-ea"/>
                <a:cs typeface="+mn-cs"/>
              </a:endParaRPr>
            </a:p>
          </p:txBody>
        </p:sp>
        <p:cxnSp>
          <p:nvCxnSpPr>
            <p:cNvPr id="21" name="Straight Connector 20">
              <a:extLst>
                <a:ext uri="{FF2B5EF4-FFF2-40B4-BE49-F238E27FC236}">
                  <a16:creationId xmlns:a16="http://schemas.microsoft.com/office/drawing/2014/main" id="{A11E8E30-D2BE-4453-842F-BFE9A1A107DA}"/>
                </a:ext>
              </a:extLst>
            </p:cNvPr>
            <p:cNvCxnSpPr>
              <a:cxnSpLocks/>
            </p:cNvCxnSpPr>
            <p:nvPr/>
          </p:nvCxnSpPr>
          <p:spPr>
            <a:xfrm>
              <a:off x="8329141" y="3716595"/>
              <a:ext cx="0" cy="472452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" name="Straight Connector 21">
              <a:extLst>
                <a:ext uri="{FF2B5EF4-FFF2-40B4-BE49-F238E27FC236}">
                  <a16:creationId xmlns:a16="http://schemas.microsoft.com/office/drawing/2014/main" id="{1F9DD9CB-A55D-427D-99E0-64627FC8AE38}"/>
                </a:ext>
              </a:extLst>
            </p:cNvPr>
            <p:cNvCxnSpPr>
              <a:cxnSpLocks/>
            </p:cNvCxnSpPr>
            <p:nvPr/>
          </p:nvCxnSpPr>
          <p:spPr>
            <a:xfrm>
              <a:off x="9473166" y="3716595"/>
              <a:ext cx="0" cy="472452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" name="Straight Connector 22">
              <a:extLst>
                <a:ext uri="{FF2B5EF4-FFF2-40B4-BE49-F238E27FC236}">
                  <a16:creationId xmlns:a16="http://schemas.microsoft.com/office/drawing/2014/main" id="{7ECA4318-6D66-4D09-AE89-D97B30539D8A}"/>
                </a:ext>
              </a:extLst>
            </p:cNvPr>
            <p:cNvCxnSpPr>
              <a:cxnSpLocks/>
            </p:cNvCxnSpPr>
            <p:nvPr/>
          </p:nvCxnSpPr>
          <p:spPr>
            <a:xfrm>
              <a:off x="7768703" y="2092803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" name="Straight Connector 23">
              <a:extLst>
                <a:ext uri="{FF2B5EF4-FFF2-40B4-BE49-F238E27FC236}">
                  <a16:creationId xmlns:a16="http://schemas.microsoft.com/office/drawing/2014/main" id="{5A79CD7C-A37E-433C-B255-46FD6FEBCF89}"/>
                </a:ext>
              </a:extLst>
            </p:cNvPr>
            <p:cNvCxnSpPr>
              <a:cxnSpLocks/>
            </p:cNvCxnSpPr>
            <p:nvPr/>
          </p:nvCxnSpPr>
          <p:spPr>
            <a:xfrm>
              <a:off x="10017832" y="2092803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" name="Straight Connector 24">
              <a:extLst>
                <a:ext uri="{FF2B5EF4-FFF2-40B4-BE49-F238E27FC236}">
                  <a16:creationId xmlns:a16="http://schemas.microsoft.com/office/drawing/2014/main" id="{A584043F-213C-4FA2-A503-A68507FB5934}"/>
                </a:ext>
              </a:extLst>
            </p:cNvPr>
            <p:cNvCxnSpPr>
              <a:cxnSpLocks/>
            </p:cNvCxnSpPr>
            <p:nvPr/>
          </p:nvCxnSpPr>
          <p:spPr>
            <a:xfrm>
              <a:off x="8911705" y="2092803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6" name="Group 25">
            <a:extLst>
              <a:ext uri="{FF2B5EF4-FFF2-40B4-BE49-F238E27FC236}">
                <a16:creationId xmlns:a16="http://schemas.microsoft.com/office/drawing/2014/main" id="{AAB88D05-5CA0-48B4-9863-D2A4299DDDA4}"/>
              </a:ext>
            </a:extLst>
          </p:cNvPr>
          <p:cNvGrpSpPr/>
          <p:nvPr/>
        </p:nvGrpSpPr>
        <p:grpSpPr>
          <a:xfrm>
            <a:off x="6477000" y="4989344"/>
            <a:ext cx="1449705" cy="795474"/>
            <a:chOff x="6998109" y="2101142"/>
            <a:chExt cx="3805084" cy="2087904"/>
          </a:xfrm>
        </p:grpSpPr>
        <p:sp>
          <p:nvSpPr>
            <p:cNvPr id="27" name="Flowchart: Manual Operation 26">
              <a:extLst>
                <a:ext uri="{FF2B5EF4-FFF2-40B4-BE49-F238E27FC236}">
                  <a16:creationId xmlns:a16="http://schemas.microsoft.com/office/drawing/2014/main" id="{697BEE34-7099-4A97-B1AC-C9CE1D11B917}"/>
                </a:ext>
              </a:extLst>
            </p:cNvPr>
            <p:cNvSpPr/>
            <p:nvPr/>
          </p:nvSpPr>
          <p:spPr>
            <a:xfrm>
              <a:off x="6998109" y="2573594"/>
              <a:ext cx="3805084" cy="1143000"/>
            </a:xfrm>
            <a:prstGeom prst="flowChartManualOperation">
              <a:avLst/>
            </a:prstGeom>
            <a:ln w="12700"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H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/>
                  <a:ea typeface="+mn-ea"/>
                  <a:cs typeface="+mn-cs"/>
                </a:rPr>
                <a:t>∗</a:t>
              </a:r>
            </a:p>
          </p:txBody>
        </p:sp>
        <p:cxnSp>
          <p:nvCxnSpPr>
            <p:cNvPr id="28" name="Straight Connector 27">
              <a:extLst>
                <a:ext uri="{FF2B5EF4-FFF2-40B4-BE49-F238E27FC236}">
                  <a16:creationId xmlns:a16="http://schemas.microsoft.com/office/drawing/2014/main" id="{EA4EB639-D558-45E4-9466-BDE2F8372937}"/>
                </a:ext>
              </a:extLst>
            </p:cNvPr>
            <p:cNvCxnSpPr>
              <a:cxnSpLocks/>
            </p:cNvCxnSpPr>
            <p:nvPr/>
          </p:nvCxnSpPr>
          <p:spPr>
            <a:xfrm>
              <a:off x="8329141" y="3716595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" name="Straight Connector 28">
              <a:extLst>
                <a:ext uri="{FF2B5EF4-FFF2-40B4-BE49-F238E27FC236}">
                  <a16:creationId xmlns:a16="http://schemas.microsoft.com/office/drawing/2014/main" id="{E5582676-F310-42D3-80E5-0D91022531B7}"/>
                </a:ext>
              </a:extLst>
            </p:cNvPr>
            <p:cNvCxnSpPr>
              <a:cxnSpLocks/>
            </p:cNvCxnSpPr>
            <p:nvPr/>
          </p:nvCxnSpPr>
          <p:spPr>
            <a:xfrm>
              <a:off x="9473166" y="3716595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" name="Straight Connector 29">
              <a:extLst>
                <a:ext uri="{FF2B5EF4-FFF2-40B4-BE49-F238E27FC236}">
                  <a16:creationId xmlns:a16="http://schemas.microsoft.com/office/drawing/2014/main" id="{93D48D83-B4BE-48B5-9027-5A30266F2B1B}"/>
                </a:ext>
              </a:extLst>
            </p:cNvPr>
            <p:cNvCxnSpPr>
              <a:cxnSpLocks/>
            </p:cNvCxnSpPr>
            <p:nvPr/>
          </p:nvCxnSpPr>
          <p:spPr>
            <a:xfrm>
              <a:off x="7768703" y="2101142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" name="Straight Connector 30">
              <a:extLst>
                <a:ext uri="{FF2B5EF4-FFF2-40B4-BE49-F238E27FC236}">
                  <a16:creationId xmlns:a16="http://schemas.microsoft.com/office/drawing/2014/main" id="{4194A397-3F5E-43B7-A316-493D0DF44868}"/>
                </a:ext>
              </a:extLst>
            </p:cNvPr>
            <p:cNvCxnSpPr>
              <a:cxnSpLocks/>
            </p:cNvCxnSpPr>
            <p:nvPr/>
          </p:nvCxnSpPr>
          <p:spPr>
            <a:xfrm>
              <a:off x="10017832" y="2101142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" name="Straight Connector 31">
              <a:extLst>
                <a:ext uri="{FF2B5EF4-FFF2-40B4-BE49-F238E27FC236}">
                  <a16:creationId xmlns:a16="http://schemas.microsoft.com/office/drawing/2014/main" id="{455A5D3E-8DEE-420C-BF49-4FDB538C5A67}"/>
                </a:ext>
              </a:extLst>
            </p:cNvPr>
            <p:cNvCxnSpPr>
              <a:cxnSpLocks/>
            </p:cNvCxnSpPr>
            <p:nvPr/>
          </p:nvCxnSpPr>
          <p:spPr>
            <a:xfrm>
              <a:off x="8911705" y="2101142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335" name="Rectangle 48">
            <a:extLst>
              <a:ext uri="{FF2B5EF4-FFF2-40B4-BE49-F238E27FC236}">
                <a16:creationId xmlns:a16="http://schemas.microsoft.com/office/drawing/2014/main" id="{297F945E-8439-4238-B96E-115E46847A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44893" y="1327562"/>
            <a:ext cx="331200" cy="252000"/>
          </a:xfrm>
          <a:prstGeom prst="rect">
            <a:avLst/>
          </a:prstGeom>
          <a:noFill/>
          <a:ln w="635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none" lIns="0" tIns="0" rIns="0" bIns="0" numCol="1" anchor="ctr" anchorCtr="0" compatLnSpc="1">
            <a:prstTxWarp prst="textNoShape">
              <a:avLst/>
            </a:prstTxWarp>
            <a:no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nsolas" panose="020B0609020204030204" pitchFamily="49" charset="0"/>
                <a:ea typeface="ＭＳ Ｐゴシック" panose="020B0600070205080204" pitchFamily="34" charset="-128"/>
                <a:cs typeface="+mn-cs"/>
              </a:rPr>
              <a:t>E</a:t>
            </a:r>
            <a:r>
              <a:rPr kumimoji="0" lang="en-US" sz="1200" b="0" i="0" u="none" strike="noStrike" kern="1200" cap="none" spc="0" normalizeH="0" baseline="-25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nsolas" panose="020B0609020204030204" pitchFamily="49" charset="0"/>
                <a:ea typeface="ＭＳ Ｐゴシック" panose="020B0600070205080204" pitchFamily="34" charset="-128"/>
                <a:cs typeface="+mn-cs"/>
              </a:rPr>
              <a:t>5</a:t>
            </a:r>
            <a:endParaRPr kumimoji="0" lang="en-CH" altLang="en-CH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336" name="Rectangle 29">
            <a:extLst>
              <a:ext uri="{FF2B5EF4-FFF2-40B4-BE49-F238E27FC236}">
                <a16:creationId xmlns:a16="http://schemas.microsoft.com/office/drawing/2014/main" id="{234ED10A-8BF0-43DC-B80F-E1C9781963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44893" y="1004738"/>
            <a:ext cx="331200" cy="324000"/>
          </a:xfrm>
          <a:prstGeom prst="rect">
            <a:avLst/>
          </a:prstGeom>
          <a:noFill/>
          <a:ln w="635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no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CH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 panose="020B0604030504040204" pitchFamily="34" charset="0"/>
                <a:ea typeface="ＭＳ Ｐゴシック" panose="020B0600070205080204" pitchFamily="34" charset="-128"/>
                <a:cs typeface="+mn-cs"/>
              </a:rPr>
              <a:t>7</a:t>
            </a:r>
            <a:endParaRPr kumimoji="0" lang="en-CH" altLang="en-CH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337" name="Rectangle 48">
            <a:extLst>
              <a:ext uri="{FF2B5EF4-FFF2-40B4-BE49-F238E27FC236}">
                <a16:creationId xmlns:a16="http://schemas.microsoft.com/office/drawing/2014/main" id="{387A1859-590F-4BE2-810A-4A6E6965154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44893" y="1579562"/>
            <a:ext cx="331200" cy="252000"/>
          </a:xfrm>
          <a:prstGeom prst="rect">
            <a:avLst/>
          </a:prstGeom>
          <a:noFill/>
          <a:ln w="635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none" lIns="0" tIns="0" rIns="0" bIns="0" numCol="1" anchor="ctr" anchorCtr="0" compatLnSpc="1">
            <a:prstTxWarp prst="textNoShape">
              <a:avLst/>
            </a:prstTxWarp>
            <a:no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CH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nsolas" panose="020B0609020204030204" pitchFamily="49" charset="0"/>
                <a:ea typeface="ＭＳ Ｐゴシック" panose="020B0600070205080204" pitchFamily="34" charset="-128"/>
                <a:cs typeface="+mn-cs"/>
              </a:rPr>
              <a:t>-</a:t>
            </a:r>
            <a:endParaRPr kumimoji="0" lang="en-CH" altLang="en-CH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338" name="Rectangle 48">
            <a:extLst>
              <a:ext uri="{FF2B5EF4-FFF2-40B4-BE49-F238E27FC236}">
                <a16:creationId xmlns:a16="http://schemas.microsoft.com/office/drawing/2014/main" id="{EF5B30EB-E433-4708-91AE-AA87A2BC61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44893" y="1831824"/>
            <a:ext cx="331200" cy="252000"/>
          </a:xfrm>
          <a:prstGeom prst="rect">
            <a:avLst/>
          </a:prstGeom>
          <a:noFill/>
          <a:ln w="635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none" lIns="0" tIns="0" rIns="0" bIns="0" numCol="1" anchor="ctr" anchorCtr="0" compatLnSpc="1">
            <a:prstTxWarp prst="textNoShape">
              <a:avLst/>
            </a:prstTxWarp>
            <a:no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nsolas" panose="020B0609020204030204" pitchFamily="49" charset="0"/>
                <a:ea typeface="ＭＳ Ｐゴシック" panose="020B0600070205080204" pitchFamily="34" charset="-128"/>
                <a:cs typeface="+mn-cs"/>
              </a:rPr>
              <a:t>E</a:t>
            </a:r>
            <a:r>
              <a:rPr kumimoji="0" lang="en-US" sz="1200" b="0" i="0" u="none" strike="noStrike" kern="1200" cap="none" spc="0" normalizeH="0" baseline="-25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nsolas" panose="020B0609020204030204" pitchFamily="49" charset="0"/>
                <a:ea typeface="ＭＳ Ｐゴシック" panose="020B0600070205080204" pitchFamily="34" charset="-128"/>
                <a:cs typeface="+mn-cs"/>
              </a:rPr>
              <a:t>3</a:t>
            </a:r>
            <a:endParaRPr kumimoji="0" lang="en-CH" altLang="en-CH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339" name="Rectangle 48">
            <a:extLst>
              <a:ext uri="{FF2B5EF4-FFF2-40B4-BE49-F238E27FC236}">
                <a16:creationId xmlns:a16="http://schemas.microsoft.com/office/drawing/2014/main" id="{6EF03208-866E-4C87-9D31-A40DD67D47A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44893" y="2083593"/>
            <a:ext cx="331200" cy="252000"/>
          </a:xfrm>
          <a:prstGeom prst="rect">
            <a:avLst/>
          </a:prstGeom>
          <a:noFill/>
          <a:ln w="635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none" lIns="0" tIns="0" rIns="0" bIns="0" numCol="1" anchor="ctr" anchorCtr="0" compatLnSpc="1">
            <a:prstTxWarp prst="textNoShape">
              <a:avLst/>
            </a:prstTxWarp>
            <a:no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nsolas" panose="020B0609020204030204" pitchFamily="49" charset="0"/>
                <a:ea typeface="ＭＳ Ｐゴシック" panose="020B0600070205080204" pitchFamily="34" charset="-128"/>
                <a:cs typeface="+mn-cs"/>
              </a:rPr>
              <a:t>E</a:t>
            </a:r>
            <a:r>
              <a:rPr kumimoji="0" lang="en-US" sz="1200" b="0" i="0" u="none" strike="noStrike" kern="1200" cap="none" spc="0" normalizeH="0" baseline="-25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nsolas" panose="020B0609020204030204" pitchFamily="49" charset="0"/>
                <a:ea typeface="ＭＳ Ｐゴシック" panose="020B0600070205080204" pitchFamily="34" charset="-128"/>
                <a:cs typeface="+mn-cs"/>
              </a:rPr>
              <a:t>2</a:t>
            </a:r>
            <a:endParaRPr kumimoji="0" lang="en-CH" altLang="en-CH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340" name="Rectangle 48">
            <a:extLst>
              <a:ext uri="{FF2B5EF4-FFF2-40B4-BE49-F238E27FC236}">
                <a16:creationId xmlns:a16="http://schemas.microsoft.com/office/drawing/2014/main" id="{3589C470-B0A0-4CDD-8141-D072CE5F5E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44893" y="2335593"/>
            <a:ext cx="331200" cy="252000"/>
          </a:xfrm>
          <a:prstGeom prst="rect">
            <a:avLst/>
          </a:prstGeom>
          <a:noFill/>
          <a:ln w="635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none" lIns="0" tIns="0" rIns="0" bIns="0" numCol="1" anchor="ctr" anchorCtr="0" compatLnSpc="1">
            <a:prstTxWarp prst="textNoShape">
              <a:avLst/>
            </a:prstTxWarp>
            <a:no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CH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nsolas" panose="020B0609020204030204" pitchFamily="49" charset="0"/>
                <a:ea typeface="ＭＳ Ｐゴシック" panose="020B0600070205080204" pitchFamily="34" charset="-128"/>
                <a:cs typeface="+mn-cs"/>
              </a:rPr>
              <a:t>-</a:t>
            </a:r>
            <a:endParaRPr kumimoji="0" lang="en-CH" altLang="en-CH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341" name="Rectangle 48">
            <a:extLst>
              <a:ext uri="{FF2B5EF4-FFF2-40B4-BE49-F238E27FC236}">
                <a16:creationId xmlns:a16="http://schemas.microsoft.com/office/drawing/2014/main" id="{6B64D656-AA6D-4CF1-A146-1DF571C714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44893" y="2587855"/>
            <a:ext cx="331200" cy="252000"/>
          </a:xfrm>
          <a:prstGeom prst="rect">
            <a:avLst/>
          </a:prstGeom>
          <a:noFill/>
          <a:ln w="635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none" lIns="0" tIns="0" rIns="0" bIns="0" numCol="1" anchor="ctr" anchorCtr="0" compatLnSpc="1">
            <a:prstTxWarp prst="textNoShape">
              <a:avLst/>
            </a:prstTxWarp>
            <a:no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CH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nsolas" panose="020B0609020204030204" pitchFamily="49" charset="0"/>
                <a:ea typeface="ＭＳ Ｐゴシック" panose="020B0600070205080204" pitchFamily="34" charset="-128"/>
                <a:cs typeface="+mn-cs"/>
              </a:rPr>
              <a:t>D</a:t>
            </a:r>
            <a:endParaRPr kumimoji="0" lang="en-CH" altLang="en-CH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grpSp>
        <p:nvGrpSpPr>
          <p:cNvPr id="342" name="Group 341">
            <a:extLst>
              <a:ext uri="{FF2B5EF4-FFF2-40B4-BE49-F238E27FC236}">
                <a16:creationId xmlns:a16="http://schemas.microsoft.com/office/drawing/2014/main" id="{35D5D976-C5CB-4915-A940-F1F859F0DCEB}"/>
              </a:ext>
            </a:extLst>
          </p:cNvPr>
          <p:cNvGrpSpPr/>
          <p:nvPr/>
        </p:nvGrpSpPr>
        <p:grpSpPr>
          <a:xfrm>
            <a:off x="3909615" y="1004738"/>
            <a:ext cx="331200" cy="1835117"/>
            <a:chOff x="5410200" y="1004738"/>
            <a:chExt cx="331200" cy="1835117"/>
          </a:xfrm>
        </p:grpSpPr>
        <p:sp>
          <p:nvSpPr>
            <p:cNvPr id="343" name="Rectangle 48">
              <a:extLst>
                <a:ext uri="{FF2B5EF4-FFF2-40B4-BE49-F238E27FC236}">
                  <a16:creationId xmlns:a16="http://schemas.microsoft.com/office/drawing/2014/main" id="{DB108FB9-796F-4D35-BC0A-CC04642431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4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4" name="Rectangle 29">
              <a:extLst>
                <a:ext uri="{FF2B5EF4-FFF2-40B4-BE49-F238E27FC236}">
                  <a16:creationId xmlns:a16="http://schemas.microsoft.com/office/drawing/2014/main" id="{B433B9A4-94B1-4C87-A6E1-55518397A4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6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5" name="Rectangle 48">
              <a:extLst>
                <a:ext uri="{FF2B5EF4-FFF2-40B4-BE49-F238E27FC236}">
                  <a16:creationId xmlns:a16="http://schemas.microsoft.com/office/drawing/2014/main" id="{01CE9CD9-3BA8-48AF-97F3-8DBD484E47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6" name="Rectangle 48">
              <a:extLst>
                <a:ext uri="{FF2B5EF4-FFF2-40B4-BE49-F238E27FC236}">
                  <a16:creationId xmlns:a16="http://schemas.microsoft.com/office/drawing/2014/main" id="{615243F1-AB54-43A6-B06A-0C6CE1214A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2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7" name="Rectangle 48">
              <a:extLst>
                <a:ext uri="{FF2B5EF4-FFF2-40B4-BE49-F238E27FC236}">
                  <a16:creationId xmlns:a16="http://schemas.microsoft.com/office/drawing/2014/main" id="{28949A8F-4EB4-4CC9-BBAF-C67DBBE384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1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8" name="Rectangle 48">
              <a:extLst>
                <a:ext uri="{FF2B5EF4-FFF2-40B4-BE49-F238E27FC236}">
                  <a16:creationId xmlns:a16="http://schemas.microsoft.com/office/drawing/2014/main" id="{B8EFCFE0-6C94-4A1A-8750-7EBCECD3A6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D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9" name="Rectangle 48">
              <a:extLst>
                <a:ext uri="{FF2B5EF4-FFF2-40B4-BE49-F238E27FC236}">
                  <a16:creationId xmlns:a16="http://schemas.microsoft.com/office/drawing/2014/main" id="{B3BB5F8C-F65C-4C77-9345-C1A0847159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F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350" name="Group 349">
            <a:extLst>
              <a:ext uri="{FF2B5EF4-FFF2-40B4-BE49-F238E27FC236}">
                <a16:creationId xmlns:a16="http://schemas.microsoft.com/office/drawing/2014/main" id="{F64DB39A-2EDA-4EE0-89CA-B7E7863F05E0}"/>
              </a:ext>
            </a:extLst>
          </p:cNvPr>
          <p:cNvGrpSpPr/>
          <p:nvPr/>
        </p:nvGrpSpPr>
        <p:grpSpPr>
          <a:xfrm>
            <a:off x="3578145" y="1004738"/>
            <a:ext cx="331200" cy="1835117"/>
            <a:chOff x="5410200" y="1004738"/>
            <a:chExt cx="331200" cy="1835117"/>
          </a:xfrm>
        </p:grpSpPr>
        <p:sp>
          <p:nvSpPr>
            <p:cNvPr id="351" name="Rectangle 48">
              <a:extLst>
                <a:ext uri="{FF2B5EF4-FFF2-40B4-BE49-F238E27FC236}">
                  <a16:creationId xmlns:a16="http://schemas.microsoft.com/office/drawing/2014/main" id="{948C3007-FCCB-4C6E-AC3E-7A3E53F18A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3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2" name="Rectangle 29">
              <a:extLst>
                <a:ext uri="{FF2B5EF4-FFF2-40B4-BE49-F238E27FC236}">
                  <a16:creationId xmlns:a16="http://schemas.microsoft.com/office/drawing/2014/main" id="{99A1184C-590C-48A6-B563-6107C0ED8F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5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3" name="Rectangle 48">
              <a:extLst>
                <a:ext uri="{FF2B5EF4-FFF2-40B4-BE49-F238E27FC236}">
                  <a16:creationId xmlns:a16="http://schemas.microsoft.com/office/drawing/2014/main" id="{F7C02F4A-2BDB-4EDC-B5CD-C21DA4AA58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4" name="Rectangle 48">
              <a:extLst>
                <a:ext uri="{FF2B5EF4-FFF2-40B4-BE49-F238E27FC236}">
                  <a16:creationId xmlns:a16="http://schemas.microsoft.com/office/drawing/2014/main" id="{BDA0FFCA-B617-4185-A4E4-C01BE10E6F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1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5" name="Rectangle 48">
              <a:extLst>
                <a:ext uri="{FF2B5EF4-FFF2-40B4-BE49-F238E27FC236}">
                  <a16:creationId xmlns:a16="http://schemas.microsoft.com/office/drawing/2014/main" id="{D0A0FC86-ADFC-4188-A139-A278280217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D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6" name="Rectangle 48">
              <a:extLst>
                <a:ext uri="{FF2B5EF4-FFF2-40B4-BE49-F238E27FC236}">
                  <a16:creationId xmlns:a16="http://schemas.microsoft.com/office/drawing/2014/main" id="{C1B0E32B-96BA-4122-95E4-2EEAEF7498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F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7" name="Rectangle 48">
              <a:extLst>
                <a:ext uri="{FF2B5EF4-FFF2-40B4-BE49-F238E27FC236}">
                  <a16:creationId xmlns:a16="http://schemas.microsoft.com/office/drawing/2014/main" id="{1BCD692A-E03D-446D-805F-8727CCA169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390" name="Group 389">
            <a:extLst>
              <a:ext uri="{FF2B5EF4-FFF2-40B4-BE49-F238E27FC236}">
                <a16:creationId xmlns:a16="http://schemas.microsoft.com/office/drawing/2014/main" id="{D0D0D1D7-221D-499B-A7D7-74C40B469889}"/>
              </a:ext>
            </a:extLst>
          </p:cNvPr>
          <p:cNvGrpSpPr/>
          <p:nvPr/>
        </p:nvGrpSpPr>
        <p:grpSpPr>
          <a:xfrm>
            <a:off x="3248214" y="1004738"/>
            <a:ext cx="331200" cy="1835117"/>
            <a:chOff x="5410200" y="1004738"/>
            <a:chExt cx="331200" cy="1835117"/>
          </a:xfrm>
        </p:grpSpPr>
        <p:sp>
          <p:nvSpPr>
            <p:cNvPr id="391" name="Rectangle 48">
              <a:extLst>
                <a:ext uri="{FF2B5EF4-FFF2-40B4-BE49-F238E27FC236}">
                  <a16:creationId xmlns:a16="http://schemas.microsoft.com/office/drawing/2014/main" id="{142C9FB2-4DFA-45FE-9967-3D16C5807E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2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92" name="Rectangle 29">
              <a:extLst>
                <a:ext uri="{FF2B5EF4-FFF2-40B4-BE49-F238E27FC236}">
                  <a16:creationId xmlns:a16="http://schemas.microsoft.com/office/drawing/2014/main" id="{13C845B4-BBD0-4E88-86A5-1201EC939C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4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93" name="Rectangle 48">
              <a:extLst>
                <a:ext uri="{FF2B5EF4-FFF2-40B4-BE49-F238E27FC236}">
                  <a16:creationId xmlns:a16="http://schemas.microsoft.com/office/drawing/2014/main" id="{4FC63368-BB30-4160-8128-E1956EDEE1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94" name="Rectangle 48">
              <a:extLst>
                <a:ext uri="{FF2B5EF4-FFF2-40B4-BE49-F238E27FC236}">
                  <a16:creationId xmlns:a16="http://schemas.microsoft.com/office/drawing/2014/main" id="{5A872067-9D5D-455D-B495-E18252EE3F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D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95" name="Rectangle 48">
              <a:extLst>
                <a:ext uri="{FF2B5EF4-FFF2-40B4-BE49-F238E27FC236}">
                  <a16:creationId xmlns:a16="http://schemas.microsoft.com/office/drawing/2014/main" id="{EB1BAB0E-8365-4C09-B376-99F62A1D9B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F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96" name="Rectangle 48">
              <a:extLst>
                <a:ext uri="{FF2B5EF4-FFF2-40B4-BE49-F238E27FC236}">
                  <a16:creationId xmlns:a16="http://schemas.microsoft.com/office/drawing/2014/main" id="{CABB04FE-6DE0-4414-A1A8-D9186CBEA9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97" name="Rectangle 48">
              <a:extLst>
                <a:ext uri="{FF2B5EF4-FFF2-40B4-BE49-F238E27FC236}">
                  <a16:creationId xmlns:a16="http://schemas.microsoft.com/office/drawing/2014/main" id="{D449F55E-6A28-4068-9352-3D600B69D6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398" name="Group 397">
            <a:extLst>
              <a:ext uri="{FF2B5EF4-FFF2-40B4-BE49-F238E27FC236}">
                <a16:creationId xmlns:a16="http://schemas.microsoft.com/office/drawing/2014/main" id="{83D1EE34-BD69-4228-8815-3E2F99EC7E75}"/>
              </a:ext>
            </a:extLst>
          </p:cNvPr>
          <p:cNvGrpSpPr/>
          <p:nvPr/>
        </p:nvGrpSpPr>
        <p:grpSpPr>
          <a:xfrm>
            <a:off x="2916744" y="1004738"/>
            <a:ext cx="331200" cy="1835117"/>
            <a:chOff x="5410200" y="1004738"/>
            <a:chExt cx="331200" cy="1835117"/>
          </a:xfrm>
        </p:grpSpPr>
        <p:sp>
          <p:nvSpPr>
            <p:cNvPr id="399" name="Rectangle 48">
              <a:extLst>
                <a:ext uri="{FF2B5EF4-FFF2-40B4-BE49-F238E27FC236}">
                  <a16:creationId xmlns:a16="http://schemas.microsoft.com/office/drawing/2014/main" id="{CDFC79D4-F0D6-4806-BBCC-A199E0E367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1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0" name="Rectangle 29">
              <a:extLst>
                <a:ext uri="{FF2B5EF4-FFF2-40B4-BE49-F238E27FC236}">
                  <a16:creationId xmlns:a16="http://schemas.microsoft.com/office/drawing/2014/main" id="{8456C1BF-C019-45CA-9136-7AF43E6027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3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1" name="Rectangle 48">
              <a:extLst>
                <a:ext uri="{FF2B5EF4-FFF2-40B4-BE49-F238E27FC236}">
                  <a16:creationId xmlns:a16="http://schemas.microsoft.com/office/drawing/2014/main" id="{603066F0-C071-4BB9-915E-ED891C4BA2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D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2" name="Rectangle 48">
              <a:extLst>
                <a:ext uri="{FF2B5EF4-FFF2-40B4-BE49-F238E27FC236}">
                  <a16:creationId xmlns:a16="http://schemas.microsoft.com/office/drawing/2014/main" id="{970BA58B-509E-4458-8B4B-FA40620B25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F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3" name="Rectangle 48">
              <a:extLst>
                <a:ext uri="{FF2B5EF4-FFF2-40B4-BE49-F238E27FC236}">
                  <a16:creationId xmlns:a16="http://schemas.microsoft.com/office/drawing/2014/main" id="{ACFC700F-1EF3-4765-B4A7-89DB13F1E1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4" name="Rectangle 48">
              <a:extLst>
                <a:ext uri="{FF2B5EF4-FFF2-40B4-BE49-F238E27FC236}">
                  <a16:creationId xmlns:a16="http://schemas.microsoft.com/office/drawing/2014/main" id="{62E8CF34-1D1A-44E1-81AE-291184DC8D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5" name="Rectangle 48">
              <a:extLst>
                <a:ext uri="{FF2B5EF4-FFF2-40B4-BE49-F238E27FC236}">
                  <a16:creationId xmlns:a16="http://schemas.microsoft.com/office/drawing/2014/main" id="{6B08EDC5-DFB0-47A0-8E71-4AD7900E0D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406" name="Group 405">
            <a:extLst>
              <a:ext uri="{FF2B5EF4-FFF2-40B4-BE49-F238E27FC236}">
                <a16:creationId xmlns:a16="http://schemas.microsoft.com/office/drawing/2014/main" id="{04D9F499-8E91-4BB3-880A-CCC85C9720BB}"/>
              </a:ext>
            </a:extLst>
          </p:cNvPr>
          <p:cNvGrpSpPr/>
          <p:nvPr/>
        </p:nvGrpSpPr>
        <p:grpSpPr>
          <a:xfrm>
            <a:off x="2581466" y="1004738"/>
            <a:ext cx="331200" cy="1835117"/>
            <a:chOff x="5410200" y="1004738"/>
            <a:chExt cx="331200" cy="1835117"/>
          </a:xfrm>
        </p:grpSpPr>
        <p:sp>
          <p:nvSpPr>
            <p:cNvPr id="407" name="Rectangle 48">
              <a:extLst>
                <a:ext uri="{FF2B5EF4-FFF2-40B4-BE49-F238E27FC236}">
                  <a16:creationId xmlns:a16="http://schemas.microsoft.com/office/drawing/2014/main" id="{27B534A0-1731-4C7B-AC8C-3E952B8E9F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D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8" name="Rectangle 29">
              <a:extLst>
                <a:ext uri="{FF2B5EF4-FFF2-40B4-BE49-F238E27FC236}">
                  <a16:creationId xmlns:a16="http://schemas.microsoft.com/office/drawing/2014/main" id="{19AE8AE4-23C5-411E-A72A-CF75831428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2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9" name="Rectangle 48">
              <a:extLst>
                <a:ext uri="{FF2B5EF4-FFF2-40B4-BE49-F238E27FC236}">
                  <a16:creationId xmlns:a16="http://schemas.microsoft.com/office/drawing/2014/main" id="{D60C497F-5863-432A-872C-7CC5B7AB8E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F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0" name="Rectangle 48">
              <a:extLst>
                <a:ext uri="{FF2B5EF4-FFF2-40B4-BE49-F238E27FC236}">
                  <a16:creationId xmlns:a16="http://schemas.microsoft.com/office/drawing/2014/main" id="{259E1573-4CCB-4122-9F76-DDF3F9C6E2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1" name="Rectangle 48">
              <a:extLst>
                <a:ext uri="{FF2B5EF4-FFF2-40B4-BE49-F238E27FC236}">
                  <a16:creationId xmlns:a16="http://schemas.microsoft.com/office/drawing/2014/main" id="{E7AD8661-72B6-434D-BAAE-A37760DEA8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2" name="Rectangle 48">
              <a:extLst>
                <a:ext uri="{FF2B5EF4-FFF2-40B4-BE49-F238E27FC236}">
                  <a16:creationId xmlns:a16="http://schemas.microsoft.com/office/drawing/2014/main" id="{FFDF3ED4-98B5-48BE-80CC-22D8F973FC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3" name="Rectangle 48">
              <a:extLst>
                <a:ext uri="{FF2B5EF4-FFF2-40B4-BE49-F238E27FC236}">
                  <a16:creationId xmlns:a16="http://schemas.microsoft.com/office/drawing/2014/main" id="{B05C23C0-D121-4693-B294-D836B1DE4A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414" name="Group 413">
            <a:extLst>
              <a:ext uri="{FF2B5EF4-FFF2-40B4-BE49-F238E27FC236}">
                <a16:creationId xmlns:a16="http://schemas.microsoft.com/office/drawing/2014/main" id="{D168BC2F-0974-4F0A-BFFB-E18AAB4F1C15}"/>
              </a:ext>
            </a:extLst>
          </p:cNvPr>
          <p:cNvGrpSpPr/>
          <p:nvPr/>
        </p:nvGrpSpPr>
        <p:grpSpPr>
          <a:xfrm>
            <a:off x="2249996" y="1004738"/>
            <a:ext cx="331200" cy="1835117"/>
            <a:chOff x="5410200" y="1004738"/>
            <a:chExt cx="331200" cy="1835117"/>
          </a:xfrm>
        </p:grpSpPr>
        <p:sp>
          <p:nvSpPr>
            <p:cNvPr id="415" name="Rectangle 48">
              <a:extLst>
                <a:ext uri="{FF2B5EF4-FFF2-40B4-BE49-F238E27FC236}">
                  <a16:creationId xmlns:a16="http://schemas.microsoft.com/office/drawing/2014/main" id="{DF6050E3-65BA-4872-BF70-2695E8DD5D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F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6" name="Rectangle 29">
              <a:extLst>
                <a:ext uri="{FF2B5EF4-FFF2-40B4-BE49-F238E27FC236}">
                  <a16:creationId xmlns:a16="http://schemas.microsoft.com/office/drawing/2014/main" id="{E633F1E3-BF51-4A22-A2FE-6031B8D6AD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1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7" name="Rectangle 48">
              <a:extLst>
                <a:ext uri="{FF2B5EF4-FFF2-40B4-BE49-F238E27FC236}">
                  <a16:creationId xmlns:a16="http://schemas.microsoft.com/office/drawing/2014/main" id="{D4FCBAF0-A16A-4869-AC17-83637C14CE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8" name="Rectangle 48">
              <a:extLst>
                <a:ext uri="{FF2B5EF4-FFF2-40B4-BE49-F238E27FC236}">
                  <a16:creationId xmlns:a16="http://schemas.microsoft.com/office/drawing/2014/main" id="{65EE864A-41B2-4B33-9FF8-1150A7CF83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9" name="Rectangle 48">
              <a:extLst>
                <a:ext uri="{FF2B5EF4-FFF2-40B4-BE49-F238E27FC236}">
                  <a16:creationId xmlns:a16="http://schemas.microsoft.com/office/drawing/2014/main" id="{65D34BCB-11DF-4DD0-BF8B-DE25D4AE1B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20" name="Rectangle 48">
              <a:extLst>
                <a:ext uri="{FF2B5EF4-FFF2-40B4-BE49-F238E27FC236}">
                  <a16:creationId xmlns:a16="http://schemas.microsoft.com/office/drawing/2014/main" id="{18D60625-9BC7-4C6D-99B1-E813F3C54B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21" name="Rectangle 48">
              <a:extLst>
                <a:ext uri="{FF2B5EF4-FFF2-40B4-BE49-F238E27FC236}">
                  <a16:creationId xmlns:a16="http://schemas.microsoft.com/office/drawing/2014/main" id="{FC1191EF-0526-421E-9971-AA816F7AF7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sp>
        <p:nvSpPr>
          <p:cNvPr id="425" name="Rectangle 29">
            <a:extLst>
              <a:ext uri="{FF2B5EF4-FFF2-40B4-BE49-F238E27FC236}">
                <a16:creationId xmlns:a16="http://schemas.microsoft.com/office/drawing/2014/main" id="{AED3A31C-147D-48A2-BB70-585A3895D5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98602" y="1004752"/>
            <a:ext cx="724441" cy="324000"/>
          </a:xfrm>
          <a:prstGeom prst="rect">
            <a:avLst/>
          </a:prstGeom>
          <a:noFill/>
          <a:ln w="635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no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CH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 panose="020B0604030504040204" pitchFamily="34" charset="0"/>
                <a:ea typeface="ＭＳ Ｐゴシック" panose="020B0600070205080204" pitchFamily="34" charset="-128"/>
                <a:cs typeface="+mn-cs"/>
              </a:rPr>
              <a:t>Cycle</a:t>
            </a:r>
            <a:endParaRPr kumimoji="0" lang="en-CH" altLang="en-CH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graphicFrame>
        <p:nvGraphicFramePr>
          <p:cNvPr id="183" name="Table 182">
            <a:extLst>
              <a:ext uri="{FF2B5EF4-FFF2-40B4-BE49-F238E27FC236}">
                <a16:creationId xmlns:a16="http://schemas.microsoft.com/office/drawing/2014/main" id="{EC8722A4-BC07-4377-AF70-204E93F2B8BB}"/>
              </a:ext>
            </a:extLst>
          </p:cNvPr>
          <p:cNvGraphicFramePr>
            <a:graphicFrameLocks noGrp="1"/>
          </p:cNvGraphicFramePr>
          <p:nvPr>
            <p:extLst/>
          </p:nvPr>
        </p:nvGraphicFramePr>
        <p:xfrm>
          <a:off x="221457" y="1347785"/>
          <a:ext cx="2013700" cy="1521295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468000">
                  <a:extLst>
                    <a:ext uri="{9D8B030D-6E8A-4147-A177-3AD203B41FA5}">
                      <a16:colId xmlns:a16="http://schemas.microsoft.com/office/drawing/2014/main" val="3682851229"/>
                    </a:ext>
                  </a:extLst>
                </a:gridCol>
                <a:gridCol w="792000">
                  <a:extLst>
                    <a:ext uri="{9D8B030D-6E8A-4147-A177-3AD203B41FA5}">
                      <a16:colId xmlns:a16="http://schemas.microsoft.com/office/drawing/2014/main" val="617141317"/>
                    </a:ext>
                  </a:extLst>
                </a:gridCol>
                <a:gridCol w="288000">
                  <a:extLst>
                    <a:ext uri="{9D8B030D-6E8A-4147-A177-3AD203B41FA5}">
                      <a16:colId xmlns:a16="http://schemas.microsoft.com/office/drawing/2014/main" val="1426253014"/>
                    </a:ext>
                  </a:extLst>
                </a:gridCol>
                <a:gridCol w="465700">
                  <a:extLst>
                    <a:ext uri="{9D8B030D-6E8A-4147-A177-3AD203B41FA5}">
                      <a16:colId xmlns:a16="http://schemas.microsoft.com/office/drawing/2014/main" val="3517611654"/>
                    </a:ext>
                  </a:extLst>
                </a:gridCol>
              </a:tblGrid>
              <a:tr h="171963"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MUL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R1, R2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  <a:sym typeface="Wingdings" panose="05000000000000000000" pitchFamily="2" charset="2"/>
                        </a:rPr>
                        <a:t>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R3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296241112"/>
                  </a:ext>
                </a:extLst>
              </a:tr>
              <a:tr h="274495"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ADD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R3, R4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  <a:sym typeface="Wingdings" panose="05000000000000000000" pitchFamily="2" charset="2"/>
                        </a:rPr>
                        <a:t>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R5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263739423"/>
                  </a:ext>
                </a:extLst>
              </a:tr>
              <a:tr h="216000"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ADD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R2, R6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  <a:sym typeface="Wingdings" panose="05000000000000000000" pitchFamily="2" charset="2"/>
                        </a:rPr>
                        <a:t>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R7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702113013"/>
                  </a:ext>
                </a:extLst>
              </a:tr>
              <a:tr h="216000"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ADD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R8, R9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  <a:sym typeface="Wingdings" panose="05000000000000000000" pitchFamily="2" charset="2"/>
                        </a:rPr>
                        <a:t>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R10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152265442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MUL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R7, R10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  <a:sym typeface="Wingdings" panose="05000000000000000000" pitchFamily="2" charset="2"/>
                        </a:rPr>
                        <a:t>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R11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4281479556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ADD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R5, R11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  <a:sym typeface="Wingdings" panose="05000000000000000000" pitchFamily="2" charset="2"/>
                        </a:rPr>
                        <a:t>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R5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928953267"/>
                  </a:ext>
                </a:extLst>
              </a:tr>
            </a:tbl>
          </a:graphicData>
        </a:graphic>
      </p:graphicFrame>
      <p:graphicFrame>
        <p:nvGraphicFramePr>
          <p:cNvPr id="184" name="Table 183">
            <a:extLst>
              <a:ext uri="{FF2B5EF4-FFF2-40B4-BE49-F238E27FC236}">
                <a16:creationId xmlns:a16="http://schemas.microsoft.com/office/drawing/2014/main" id="{5910B334-5E3C-449F-8601-E7D99CF3C6A2}"/>
              </a:ext>
            </a:extLst>
          </p:cNvPr>
          <p:cNvGraphicFramePr>
            <a:graphicFrameLocks noGrp="1"/>
          </p:cNvGraphicFramePr>
          <p:nvPr>
            <p:extLst/>
          </p:nvPr>
        </p:nvGraphicFramePr>
        <p:xfrm>
          <a:off x="228600" y="3060460"/>
          <a:ext cx="2021396" cy="302400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87197">
                  <a:extLst>
                    <a:ext uri="{9D8B030D-6E8A-4147-A177-3AD203B41FA5}">
                      <a16:colId xmlns:a16="http://schemas.microsoft.com/office/drawing/2014/main" val="178228208"/>
                    </a:ext>
                  </a:extLst>
                </a:gridCol>
                <a:gridCol w="456057">
                  <a:extLst>
                    <a:ext uri="{9D8B030D-6E8A-4147-A177-3AD203B41FA5}">
                      <a16:colId xmlns:a16="http://schemas.microsoft.com/office/drawing/2014/main" val="514640341"/>
                    </a:ext>
                  </a:extLst>
                </a:gridCol>
                <a:gridCol w="374587">
                  <a:extLst>
                    <a:ext uri="{9D8B030D-6E8A-4147-A177-3AD203B41FA5}">
                      <a16:colId xmlns:a16="http://schemas.microsoft.com/office/drawing/2014/main" val="3807375684"/>
                    </a:ext>
                  </a:extLst>
                </a:gridCol>
                <a:gridCol w="503555">
                  <a:extLst>
                    <a:ext uri="{9D8B030D-6E8A-4147-A177-3AD203B41FA5}">
                      <a16:colId xmlns:a16="http://schemas.microsoft.com/office/drawing/2014/main" val="3476052078"/>
                    </a:ext>
                  </a:extLst>
                </a:gridCol>
              </a:tblGrid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200" b="0" dirty="0"/>
                        <a:t>Register</a:t>
                      </a:r>
                      <a:endParaRPr lang="en-CH" sz="1200" b="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0" dirty="0"/>
                        <a:t>Valid</a:t>
                      </a:r>
                      <a:endParaRPr lang="en-CH" sz="1200" b="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0" dirty="0"/>
                        <a:t>Tag</a:t>
                      </a:r>
                      <a:endParaRPr lang="en-CH" sz="1200" b="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0" dirty="0"/>
                        <a:t>Value</a:t>
                      </a:r>
                      <a:endParaRPr lang="en-CH" sz="1200" b="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1985566395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2667566001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R2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2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1971707030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R3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0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x</a:t>
                      </a:r>
                      <a:endParaRPr lang="en-CH" sz="1100" dirty="0"/>
                    </a:p>
                  </a:txBody>
                  <a:tcPr marL="45720" marR="45720" marT="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08806874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R4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4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806243909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R5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0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a</a:t>
                      </a:r>
                      <a:endParaRPr lang="en-CH" sz="1100" dirty="0"/>
                    </a:p>
                  </a:txBody>
                  <a:tcPr marL="45720" marR="45720" marT="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29961605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R6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6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1165326860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R7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0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b</a:t>
                      </a:r>
                      <a:endParaRPr lang="en-CH" sz="1100" dirty="0"/>
                    </a:p>
                  </a:txBody>
                  <a:tcPr marL="45720" marR="45720" marT="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53840681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R8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8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3714141881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R9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9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2696080266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R10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0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c</a:t>
                      </a:r>
                      <a:endParaRPr lang="en-CH" sz="1100" dirty="0"/>
                    </a:p>
                  </a:txBody>
                  <a:tcPr marL="45720" marR="45720" marT="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71106818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R11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0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y</a:t>
                      </a:r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97808428"/>
                  </a:ext>
                </a:extLst>
              </a:tr>
            </a:tbl>
          </a:graphicData>
        </a:graphic>
      </p:graphicFrame>
      <p:graphicFrame>
        <p:nvGraphicFramePr>
          <p:cNvPr id="185" name="Table 184">
            <a:extLst>
              <a:ext uri="{FF2B5EF4-FFF2-40B4-BE49-F238E27FC236}">
                <a16:creationId xmlns:a16="http://schemas.microsoft.com/office/drawing/2014/main" id="{956F218F-9FAB-4DA8-8056-7368789621E9}"/>
              </a:ext>
            </a:extLst>
          </p:cNvPr>
          <p:cNvGraphicFramePr>
            <a:graphicFrameLocks noGrp="1"/>
          </p:cNvGraphicFramePr>
          <p:nvPr>
            <p:extLst/>
          </p:nvPr>
        </p:nvGraphicFramePr>
        <p:xfrm>
          <a:off x="2805320" y="3198590"/>
          <a:ext cx="2500215" cy="1512190"/>
        </p:xfrm>
        <a:graphic>
          <a:graphicData uri="http://schemas.openxmlformats.org/drawingml/2006/table">
            <a:tbl>
              <a:tblPr firstRow="1" bandRow="1"/>
              <a:tblGrid>
                <a:gridCol w="196215">
                  <a:extLst>
                    <a:ext uri="{9D8B030D-6E8A-4147-A177-3AD203B41FA5}">
                      <a16:colId xmlns:a16="http://schemas.microsoft.com/office/drawing/2014/main" val="1480437428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1920182586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3827485233"/>
                    </a:ext>
                  </a:extLst>
                </a:gridCol>
                <a:gridCol w="432000">
                  <a:extLst>
                    <a:ext uri="{9D8B030D-6E8A-4147-A177-3AD203B41FA5}">
                      <a16:colId xmlns:a16="http://schemas.microsoft.com/office/drawing/2014/main" val="1951423778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3246411041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66036803"/>
                    </a:ext>
                  </a:extLst>
                </a:gridCol>
                <a:gridCol w="432000">
                  <a:extLst>
                    <a:ext uri="{9D8B030D-6E8A-4147-A177-3AD203B41FA5}">
                      <a16:colId xmlns:a16="http://schemas.microsoft.com/office/drawing/2014/main" val="3471918201"/>
                    </a:ext>
                  </a:extLst>
                </a:gridCol>
              </a:tblGrid>
              <a:tr h="252095">
                <a:tc rowSpan="2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3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Source 1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 gridSpan="3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Source 2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50521989"/>
                  </a:ext>
                </a:extLst>
              </a:tr>
              <a:tr h="252095">
                <a:tc v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Tag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Value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Tag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Value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894671291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a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0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x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4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509852004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b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2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6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699116283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c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8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9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043214300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d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857415154"/>
                  </a:ext>
                </a:extLst>
              </a:tr>
            </a:tbl>
          </a:graphicData>
        </a:graphic>
      </p:graphicFrame>
      <p:sp>
        <p:nvSpPr>
          <p:cNvPr id="188" name="TextBox 187">
            <a:extLst>
              <a:ext uri="{FF2B5EF4-FFF2-40B4-BE49-F238E27FC236}">
                <a16:creationId xmlns:a16="http://schemas.microsoft.com/office/drawing/2014/main" id="{954DF918-0526-4ABE-B5B0-9F5A5468E8A4}"/>
              </a:ext>
            </a:extLst>
          </p:cNvPr>
          <p:cNvSpPr txBox="1"/>
          <p:nvPr/>
        </p:nvSpPr>
        <p:spPr>
          <a:xfrm>
            <a:off x="3730082" y="4464781"/>
            <a:ext cx="411480" cy="237744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H" sz="11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ahoma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89" name="TextBox 188">
            <a:extLst>
              <a:ext uri="{FF2B5EF4-FFF2-40B4-BE49-F238E27FC236}">
                <a16:creationId xmlns:a16="http://schemas.microsoft.com/office/drawing/2014/main" id="{B4C303D4-489C-497A-AB52-605EBE7BEBE4}"/>
              </a:ext>
            </a:extLst>
          </p:cNvPr>
          <p:cNvSpPr txBox="1"/>
          <p:nvPr/>
        </p:nvSpPr>
        <p:spPr>
          <a:xfrm>
            <a:off x="3004943" y="4454052"/>
            <a:ext cx="356616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432FF"/>
                </a:solidFill>
                <a:effectLst/>
                <a:uLnTx/>
                <a:uFillTx/>
                <a:latin typeface="Tahoma"/>
                <a:ea typeface="ＭＳ Ｐゴシック" panose="020B0600070205080204" pitchFamily="34" charset="-128"/>
                <a:cs typeface="+mn-cs"/>
              </a:rPr>
              <a:t>0</a:t>
            </a:r>
            <a:endParaRPr kumimoji="0" lang="en-CH" sz="1100" b="0" i="0" u="none" strike="noStrike" kern="1200" cap="none" spc="0" normalizeH="0" baseline="0" noProof="0" dirty="0">
              <a:ln>
                <a:noFill/>
              </a:ln>
              <a:solidFill>
                <a:srgbClr val="0432FF"/>
              </a:solidFill>
              <a:effectLst/>
              <a:uLnTx/>
              <a:uFillTx/>
              <a:latin typeface="Tahoma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90" name="TextBox 189">
            <a:extLst>
              <a:ext uri="{FF2B5EF4-FFF2-40B4-BE49-F238E27FC236}">
                <a16:creationId xmlns:a16="http://schemas.microsoft.com/office/drawing/2014/main" id="{1E1A8CC2-FCDE-4DDF-AF28-67EF65161379}"/>
              </a:ext>
            </a:extLst>
          </p:cNvPr>
          <p:cNvSpPr txBox="1"/>
          <p:nvPr/>
        </p:nvSpPr>
        <p:spPr>
          <a:xfrm>
            <a:off x="3365758" y="4454052"/>
            <a:ext cx="356616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432FF"/>
                </a:solidFill>
                <a:effectLst/>
                <a:uLnTx/>
                <a:uFillTx/>
                <a:latin typeface="Tahoma"/>
                <a:ea typeface="ＭＳ Ｐゴシック" panose="020B0600070205080204" pitchFamily="34" charset="-128"/>
                <a:cs typeface="+mn-cs"/>
              </a:rPr>
              <a:t>a</a:t>
            </a:r>
            <a:endParaRPr kumimoji="0" lang="en-CH" sz="1100" b="0" i="0" u="none" strike="noStrike" kern="1200" cap="none" spc="0" normalizeH="0" baseline="0" noProof="0" dirty="0">
              <a:ln>
                <a:noFill/>
              </a:ln>
              <a:solidFill>
                <a:srgbClr val="0432FF"/>
              </a:solidFill>
              <a:effectLst/>
              <a:uLnTx/>
              <a:uFillTx/>
              <a:latin typeface="Tahoma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91" name="TextBox 190">
            <a:extLst>
              <a:ext uri="{FF2B5EF4-FFF2-40B4-BE49-F238E27FC236}">
                <a16:creationId xmlns:a16="http://schemas.microsoft.com/office/drawing/2014/main" id="{A0CA34B3-B035-44A3-8277-924DCD153100}"/>
              </a:ext>
            </a:extLst>
          </p:cNvPr>
          <p:cNvSpPr txBox="1"/>
          <p:nvPr/>
        </p:nvSpPr>
        <p:spPr>
          <a:xfrm>
            <a:off x="4155884" y="4454518"/>
            <a:ext cx="356616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432FF"/>
                </a:solidFill>
                <a:effectLst/>
                <a:uLnTx/>
                <a:uFillTx/>
                <a:latin typeface="Tahoma"/>
                <a:ea typeface="ＭＳ Ｐゴシック" panose="020B0600070205080204" pitchFamily="34" charset="-128"/>
                <a:cs typeface="+mn-cs"/>
              </a:rPr>
              <a:t>0</a:t>
            </a:r>
            <a:endParaRPr kumimoji="0" lang="en-CH" sz="1100" b="0" i="0" u="none" strike="noStrike" kern="1200" cap="none" spc="0" normalizeH="0" baseline="0" noProof="0" dirty="0">
              <a:ln>
                <a:noFill/>
              </a:ln>
              <a:solidFill>
                <a:srgbClr val="0432FF"/>
              </a:solidFill>
              <a:effectLst/>
              <a:uLnTx/>
              <a:uFillTx/>
              <a:latin typeface="Tahoma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92" name="TextBox 191">
            <a:extLst>
              <a:ext uri="{FF2B5EF4-FFF2-40B4-BE49-F238E27FC236}">
                <a16:creationId xmlns:a16="http://schemas.microsoft.com/office/drawing/2014/main" id="{484E102A-39F8-45E6-9F8D-1C8C731CD600}"/>
              </a:ext>
            </a:extLst>
          </p:cNvPr>
          <p:cNvSpPr txBox="1"/>
          <p:nvPr/>
        </p:nvSpPr>
        <p:spPr>
          <a:xfrm>
            <a:off x="4516699" y="4454518"/>
            <a:ext cx="356616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432FF"/>
                </a:solidFill>
                <a:effectLst/>
                <a:uLnTx/>
                <a:uFillTx/>
                <a:latin typeface="Tahoma"/>
                <a:ea typeface="ＭＳ Ｐゴシック" panose="020B0600070205080204" pitchFamily="34" charset="-128"/>
                <a:cs typeface="+mn-cs"/>
              </a:rPr>
              <a:t>y</a:t>
            </a:r>
            <a:endParaRPr kumimoji="0" lang="en-CH" sz="1100" b="0" i="0" u="none" strike="noStrike" kern="1200" cap="none" spc="0" normalizeH="0" baseline="0" noProof="0" dirty="0">
              <a:ln>
                <a:noFill/>
              </a:ln>
              <a:solidFill>
                <a:srgbClr val="0432FF"/>
              </a:solidFill>
              <a:effectLst/>
              <a:uLnTx/>
              <a:uFillTx/>
              <a:latin typeface="Tahoma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93" name="TextBox 192">
            <a:extLst>
              <a:ext uri="{FF2B5EF4-FFF2-40B4-BE49-F238E27FC236}">
                <a16:creationId xmlns:a16="http://schemas.microsoft.com/office/drawing/2014/main" id="{3477F6AD-C541-47B4-BBCF-D2BCB8408901}"/>
              </a:ext>
            </a:extLst>
          </p:cNvPr>
          <p:cNvSpPr txBox="1"/>
          <p:nvPr/>
        </p:nvSpPr>
        <p:spPr>
          <a:xfrm>
            <a:off x="4883785" y="4464781"/>
            <a:ext cx="411480" cy="237744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H" sz="11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ahoma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94" name="TextBox 193">
            <a:extLst>
              <a:ext uri="{FF2B5EF4-FFF2-40B4-BE49-F238E27FC236}">
                <a16:creationId xmlns:a16="http://schemas.microsoft.com/office/drawing/2014/main" id="{6D1C3DCF-0A9C-472D-B1FB-9EDD55E8450D}"/>
              </a:ext>
            </a:extLst>
          </p:cNvPr>
          <p:cNvSpPr txBox="1"/>
          <p:nvPr/>
        </p:nvSpPr>
        <p:spPr>
          <a:xfrm>
            <a:off x="923942" y="4328830"/>
            <a:ext cx="438912" cy="237744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 wrap="square" lIns="0" tIns="0" rIns="0" bIns="0" rtlCol="0" anchor="ctr">
            <a:no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432FF"/>
                </a:solidFill>
                <a:effectLst/>
                <a:uLnTx/>
                <a:uFillTx/>
                <a:latin typeface="Tahoma"/>
                <a:ea typeface="ＭＳ Ｐゴシック" panose="020B0600070205080204" pitchFamily="34" charset="-128"/>
                <a:cs typeface="+mn-cs"/>
              </a:rPr>
              <a:t>0</a:t>
            </a:r>
            <a:endParaRPr kumimoji="0" lang="en-CH" sz="1100" b="0" i="0" u="none" strike="noStrike" kern="1200" cap="none" spc="0" normalizeH="0" baseline="0" noProof="0" dirty="0">
              <a:ln>
                <a:noFill/>
              </a:ln>
              <a:solidFill>
                <a:srgbClr val="0432FF"/>
              </a:solidFill>
              <a:effectLst/>
              <a:uLnTx/>
              <a:uFillTx/>
              <a:latin typeface="Tahoma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95" name="TextBox 194">
            <a:extLst>
              <a:ext uri="{FF2B5EF4-FFF2-40B4-BE49-F238E27FC236}">
                <a16:creationId xmlns:a16="http://schemas.microsoft.com/office/drawing/2014/main" id="{CA0BE90B-2855-4404-B099-BEC961BF5079}"/>
              </a:ext>
            </a:extLst>
          </p:cNvPr>
          <p:cNvSpPr txBox="1"/>
          <p:nvPr/>
        </p:nvSpPr>
        <p:spPr>
          <a:xfrm>
            <a:off x="1381123" y="4328830"/>
            <a:ext cx="356616" cy="237744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 wrap="square" lIns="0" tIns="0" rIns="0" bIns="0" rtlCol="0" anchor="ctr">
            <a:no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432FF"/>
                </a:solidFill>
                <a:effectLst/>
                <a:uLnTx/>
                <a:uFillTx/>
                <a:latin typeface="Tahoma"/>
                <a:ea typeface="ＭＳ Ｐゴシック" panose="020B0600070205080204" pitchFamily="34" charset="-128"/>
                <a:cs typeface="+mn-cs"/>
              </a:rPr>
              <a:t>d</a:t>
            </a:r>
            <a:endParaRPr kumimoji="0" lang="en-CH" sz="1100" b="0" i="0" u="none" strike="noStrike" kern="1200" cap="none" spc="0" normalizeH="0" baseline="0" noProof="0" dirty="0">
              <a:ln>
                <a:noFill/>
              </a:ln>
              <a:solidFill>
                <a:srgbClr val="0432FF"/>
              </a:solidFill>
              <a:effectLst/>
              <a:uLnTx/>
              <a:uFillTx/>
              <a:latin typeface="Tahoma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96" name="TextBox 195">
            <a:extLst>
              <a:ext uri="{FF2B5EF4-FFF2-40B4-BE49-F238E27FC236}">
                <a16:creationId xmlns:a16="http://schemas.microsoft.com/office/drawing/2014/main" id="{A7F86C3A-AC68-4362-B203-519869DE59C3}"/>
              </a:ext>
            </a:extLst>
          </p:cNvPr>
          <p:cNvSpPr txBox="1"/>
          <p:nvPr/>
        </p:nvSpPr>
        <p:spPr>
          <a:xfrm>
            <a:off x="1758950" y="4332383"/>
            <a:ext cx="475488" cy="234191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txBody>
          <a:bodyPr wrap="square" lIns="0" tIns="0" rIns="0" bIns="0" rtlCol="0" anchor="ctr">
            <a:no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H" sz="1100" b="0" i="0" u="none" strike="noStrike" kern="1200" cap="none" spc="0" normalizeH="0" baseline="0" noProof="0" dirty="0">
              <a:ln>
                <a:noFill/>
              </a:ln>
              <a:solidFill>
                <a:srgbClr val="CC9900"/>
              </a:solidFill>
              <a:effectLst/>
              <a:uLnTx/>
              <a:uFillTx/>
              <a:latin typeface="Tahoma"/>
              <a:ea typeface="ＭＳ Ｐゴシック" panose="020B0600070205080204" pitchFamily="34" charset="-128"/>
              <a:cs typeface="+mn-cs"/>
            </a:endParaRPr>
          </a:p>
        </p:txBody>
      </p:sp>
      <p:graphicFrame>
        <p:nvGraphicFramePr>
          <p:cNvPr id="197" name="Table 196">
            <a:extLst>
              <a:ext uri="{FF2B5EF4-FFF2-40B4-BE49-F238E27FC236}">
                <a16:creationId xmlns:a16="http://schemas.microsoft.com/office/drawing/2014/main" id="{C7B72528-F910-46E6-AE3D-0BA19F699483}"/>
              </a:ext>
            </a:extLst>
          </p:cNvPr>
          <p:cNvGraphicFramePr>
            <a:graphicFrameLocks noGrp="1"/>
          </p:cNvGraphicFramePr>
          <p:nvPr>
            <p:extLst/>
          </p:nvPr>
        </p:nvGraphicFramePr>
        <p:xfrm>
          <a:off x="5860859" y="3198590"/>
          <a:ext cx="2500215" cy="1512190"/>
        </p:xfrm>
        <a:graphic>
          <a:graphicData uri="http://schemas.openxmlformats.org/drawingml/2006/table">
            <a:tbl>
              <a:tblPr firstRow="1" bandRow="1"/>
              <a:tblGrid>
                <a:gridCol w="196215">
                  <a:extLst>
                    <a:ext uri="{9D8B030D-6E8A-4147-A177-3AD203B41FA5}">
                      <a16:colId xmlns:a16="http://schemas.microsoft.com/office/drawing/2014/main" val="1480437428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1920182586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3827485233"/>
                    </a:ext>
                  </a:extLst>
                </a:gridCol>
                <a:gridCol w="432000">
                  <a:extLst>
                    <a:ext uri="{9D8B030D-6E8A-4147-A177-3AD203B41FA5}">
                      <a16:colId xmlns:a16="http://schemas.microsoft.com/office/drawing/2014/main" val="1951423778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3246411041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66036803"/>
                    </a:ext>
                  </a:extLst>
                </a:gridCol>
                <a:gridCol w="432000">
                  <a:extLst>
                    <a:ext uri="{9D8B030D-6E8A-4147-A177-3AD203B41FA5}">
                      <a16:colId xmlns:a16="http://schemas.microsoft.com/office/drawing/2014/main" val="3471918201"/>
                    </a:ext>
                  </a:extLst>
                </a:gridCol>
              </a:tblGrid>
              <a:tr h="252095">
                <a:tc rowSpan="2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3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Source 1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 gridSpan="3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Source 2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50521989"/>
                  </a:ext>
                </a:extLst>
              </a:tr>
              <a:tr h="252095">
                <a:tc v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Tag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Value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Tag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Value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894671291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x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2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509852004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y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0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b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0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c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99116283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z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043214300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t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857415154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577163542"/>
      </p:ext>
    </p:extLst>
  </p:cSld>
  <p:clrMapOvr>
    <a:masterClrMapping/>
  </p:clrMapOvr>
  <p:transition/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585" name="Title 1">
            <a:extLst>
              <a:ext uri="{FF2B5EF4-FFF2-40B4-BE49-F238E27FC236}">
                <a16:creationId xmlns:a16="http://schemas.microsoft.com/office/drawing/2014/main" id="{2413C274-6359-2848-8F13-AC7E4069F29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28600" y="152400"/>
            <a:ext cx="8915400" cy="1066800"/>
          </a:xfrm>
        </p:spPr>
        <p:txBody>
          <a:bodyPr/>
          <a:lstStyle/>
          <a:p>
            <a:r>
              <a:rPr lang="en-US" altLang="en-US" sz="3200" dirty="0">
                <a:ea typeface="ＭＳ Ｐゴシック" panose="020B0600070205080204" pitchFamily="34" charset="-128"/>
              </a:rPr>
              <a:t>Corresponding Dataflow Graph (Reverse Engineered)</a:t>
            </a:r>
          </a:p>
        </p:txBody>
      </p:sp>
      <p:pic>
        <p:nvPicPr>
          <p:cNvPr id="67586" name="Content Placeholder 4">
            <a:extLst>
              <a:ext uri="{FF2B5EF4-FFF2-40B4-BE49-F238E27FC236}">
                <a16:creationId xmlns:a16="http://schemas.microsoft.com/office/drawing/2014/main" id="{0AC9AAFB-5D70-1E4F-986C-B9A40082287D}"/>
              </a:ext>
            </a:extLst>
          </p:cNvPr>
          <p:cNvPicPr>
            <a:picLocks noGrp="1" noChangeAspect="1"/>
          </p:cNvPicPr>
          <p:nvPr>
            <p:ph idx="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957" b="2957"/>
          <a:stretch>
            <a:fillRect/>
          </a:stretch>
        </p:blipFill>
        <p:spPr>
          <a:xfrm>
            <a:off x="228600" y="996950"/>
            <a:ext cx="8610600" cy="5194300"/>
          </a:xfrm>
        </p:spPr>
      </p:pic>
      <p:sp>
        <p:nvSpPr>
          <p:cNvPr id="67587" name="Slide Number Placeholder 3">
            <a:extLst>
              <a:ext uri="{FF2B5EF4-FFF2-40B4-BE49-F238E27FC236}">
                <a16:creationId xmlns:a16="http://schemas.microsoft.com/office/drawing/2014/main" id="{5B715A73-5010-B643-9BE2-61D1D241838B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/>
            <a:fld id="{EB270CC0-A2C9-E148-B0A0-78CB65FEE472}" type="slidenum">
              <a:rPr lang="en-US" altLang="en-US" sz="1600">
                <a:solidFill>
                  <a:srgbClr val="000000"/>
                </a:solidFill>
                <a:latin typeface="Garamond" panose="02020404030301010803" pitchFamily="18" charset="0"/>
              </a:rPr>
              <a:pPr eaLnBrk="1" hangingPunct="1"/>
              <a:t>36</a:t>
            </a:fld>
            <a:endParaRPr lang="en-US" altLang="en-US" sz="1600">
              <a:solidFill>
                <a:srgbClr val="000000"/>
              </a:solidFill>
              <a:latin typeface="Garamond" panose="02020404030301010803" pitchFamily="18" charset="0"/>
            </a:endParaRPr>
          </a:p>
        </p:txBody>
      </p:sp>
    </p:spTree>
  </p:cSld>
  <p:clrMapOvr>
    <a:masterClrMapping/>
  </p:clrMapOvr>
  <p:transition/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513" name="Title 1">
            <a:extLst>
              <a:ext uri="{FF2B5EF4-FFF2-40B4-BE49-F238E27FC236}">
                <a16:creationId xmlns:a16="http://schemas.microsoft.com/office/drawing/2014/main" id="{3F84774E-ECEF-DC4D-8A3D-410A6BE0759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28600" y="152400"/>
            <a:ext cx="8915400" cy="1066800"/>
          </a:xfrm>
        </p:spPr>
        <p:txBody>
          <a:bodyPr/>
          <a:lstStyle/>
          <a:p>
            <a:r>
              <a:rPr lang="en-US" altLang="en-US" dirty="0">
                <a:ea typeface="ＭＳ Ｐゴシック" panose="020B0600070205080204" pitchFamily="34" charset="-128"/>
              </a:rPr>
              <a:t>Some More Questions (Design Choices)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BEE2A15D-F416-4D4F-8AC2-EA8CB68C42F5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228600" y="1054100"/>
            <a:ext cx="8610600" cy="5194300"/>
          </a:xfrm>
        </p:spPr>
        <p:txBody>
          <a:bodyPr/>
          <a:lstStyle/>
          <a:p>
            <a:pPr>
              <a:buFont typeface="Wingdings" charset="0"/>
              <a:buChar char="n"/>
              <a:defRPr/>
            </a:pPr>
            <a:r>
              <a:rPr lang="en-US" dirty="0">
                <a:solidFill>
                  <a:srgbClr val="0000FF"/>
                </a:solidFill>
              </a:rPr>
              <a:t>When is a reservation station entry deallocated?</a:t>
            </a:r>
          </a:p>
          <a:p>
            <a:pPr marL="0" indent="0">
              <a:buNone/>
              <a:defRPr/>
            </a:pPr>
            <a:endParaRPr lang="en-US" sz="1500" dirty="0">
              <a:solidFill>
                <a:srgbClr val="0000FF"/>
              </a:solidFill>
            </a:endParaRPr>
          </a:p>
          <a:p>
            <a:pPr>
              <a:buFont typeface="Wingdings" charset="0"/>
              <a:buChar char="n"/>
              <a:defRPr/>
            </a:pPr>
            <a:r>
              <a:rPr lang="en-US" dirty="0">
                <a:solidFill>
                  <a:srgbClr val="0000FF"/>
                </a:solidFill>
              </a:rPr>
              <a:t>Should the reservation stations be dedicated to each functional unit or global across functional units?</a:t>
            </a:r>
          </a:p>
          <a:p>
            <a:pPr lvl="1"/>
            <a:r>
              <a:rPr lang="en-US" altLang="en-US" dirty="0">
                <a:ea typeface="ＭＳ Ｐゴシック" panose="020B0600070205080204" pitchFamily="34" charset="-128"/>
              </a:rPr>
              <a:t>Centralized vs. Distributed: What are the tradeoffs?</a:t>
            </a:r>
          </a:p>
          <a:p>
            <a:pPr lvl="1">
              <a:buFont typeface="Wingdings" charset="0"/>
              <a:buChar char="n"/>
              <a:defRPr/>
            </a:pPr>
            <a:endParaRPr lang="en-US" sz="1500" dirty="0"/>
          </a:p>
          <a:p>
            <a:r>
              <a:rPr lang="en-US" altLang="en-US" dirty="0">
                <a:solidFill>
                  <a:srgbClr val="0000FF"/>
                </a:solidFill>
                <a:ea typeface="ＭＳ Ｐゴシック" panose="020B0600070205080204" pitchFamily="34" charset="-128"/>
              </a:rPr>
              <a:t>Should reservation stations and ROB store data values or should there be a centralized physical register file where all data values are stored?</a:t>
            </a:r>
          </a:p>
          <a:p>
            <a:pPr lvl="1"/>
            <a:r>
              <a:rPr lang="en-US" altLang="en-US" dirty="0">
                <a:ea typeface="ＭＳ Ｐゴシック" panose="020B0600070205080204" pitchFamily="34" charset="-128"/>
              </a:rPr>
              <a:t>What are the tradeoffs?</a:t>
            </a:r>
          </a:p>
          <a:p>
            <a:pPr lvl="1"/>
            <a:endParaRPr lang="en-US" altLang="en-US" sz="1500" dirty="0">
              <a:ea typeface="ＭＳ Ｐゴシック" panose="020B0600070205080204" pitchFamily="34" charset="-128"/>
            </a:endParaRPr>
          </a:p>
          <a:p>
            <a:r>
              <a:rPr lang="en-US" altLang="en-US" dirty="0">
                <a:solidFill>
                  <a:srgbClr val="0000FF"/>
                </a:solidFill>
                <a:ea typeface="ＭＳ Ｐゴシック" panose="020B0600070205080204" pitchFamily="34" charset="-128"/>
              </a:rPr>
              <a:t>Timing: Exactly when does an instruction broadcast its tag?</a:t>
            </a:r>
            <a:endParaRPr lang="en-US" dirty="0">
              <a:solidFill>
                <a:srgbClr val="0000FF"/>
              </a:solidFill>
            </a:endParaRPr>
          </a:p>
          <a:p>
            <a:endParaRPr lang="en-US" altLang="en-US" dirty="0">
              <a:ea typeface="ＭＳ Ｐゴシック" panose="020B0600070205080204" pitchFamily="34" charset="-128"/>
            </a:endParaRPr>
          </a:p>
          <a:p>
            <a:r>
              <a:rPr lang="en-US" altLang="en-US" dirty="0">
                <a:ea typeface="ＭＳ Ｐゴシック" panose="020B0600070205080204" pitchFamily="34" charset="-128"/>
              </a:rPr>
              <a:t>Many other design choices for </a:t>
            </a:r>
            <a:r>
              <a:rPr lang="en-US" altLang="en-US" dirty="0" err="1">
                <a:ea typeface="ＭＳ Ｐゴシック" panose="020B0600070205080204" pitchFamily="34" charset="-128"/>
              </a:rPr>
              <a:t>OoO</a:t>
            </a:r>
            <a:r>
              <a:rPr lang="en-US" altLang="en-US" dirty="0">
                <a:ea typeface="ＭＳ Ｐゴシック" panose="020B0600070205080204" pitchFamily="34" charset="-128"/>
              </a:rPr>
              <a:t> engines</a:t>
            </a:r>
          </a:p>
          <a:p>
            <a:pPr lvl="1"/>
            <a:endParaRPr lang="en-US" altLang="en-US" dirty="0">
              <a:ea typeface="ＭＳ Ｐゴシック" panose="020B0600070205080204" pitchFamily="34" charset="-128"/>
            </a:endParaRPr>
          </a:p>
          <a:p>
            <a:pPr lvl="1"/>
            <a:endParaRPr lang="en-US" altLang="en-US" dirty="0">
              <a:ea typeface="ＭＳ Ｐゴシック" panose="020B0600070205080204" pitchFamily="34" charset="-128"/>
            </a:endParaRPr>
          </a:p>
          <a:p>
            <a:pPr>
              <a:buFont typeface="Wingdings" charset="0"/>
              <a:buChar char="n"/>
              <a:defRPr/>
            </a:pPr>
            <a:endParaRPr lang="en-US" dirty="0"/>
          </a:p>
          <a:p>
            <a:pPr lvl="1">
              <a:buFont typeface="Wingdings" charset="0"/>
              <a:buChar char="n"/>
              <a:defRPr/>
            </a:pPr>
            <a:endParaRPr lang="en-US" dirty="0"/>
          </a:p>
          <a:p>
            <a:pPr>
              <a:buFont typeface="Wingdings" charset="0"/>
              <a:buChar char="n"/>
              <a:defRPr/>
            </a:pPr>
            <a:endParaRPr lang="en-US" dirty="0"/>
          </a:p>
          <a:p>
            <a:pPr>
              <a:buFont typeface="Wingdings" charset="0"/>
              <a:buChar char="n"/>
              <a:defRPr/>
            </a:pPr>
            <a:endParaRPr lang="en-US" dirty="0"/>
          </a:p>
          <a:p>
            <a:pPr>
              <a:buFont typeface="Wingdings" charset="0"/>
              <a:buChar char="n"/>
              <a:defRPr/>
            </a:pPr>
            <a:endParaRPr lang="en-US" dirty="0"/>
          </a:p>
          <a:p>
            <a:pPr>
              <a:buFont typeface="Wingdings" charset="0"/>
              <a:buChar char="n"/>
              <a:defRPr/>
            </a:pPr>
            <a:endParaRPr lang="en-US" dirty="0"/>
          </a:p>
          <a:p>
            <a:pPr>
              <a:buFont typeface="Wingdings" charset="0"/>
              <a:buChar char="n"/>
              <a:defRPr/>
            </a:pPr>
            <a:endParaRPr lang="en-US" dirty="0"/>
          </a:p>
          <a:p>
            <a:pPr>
              <a:buFont typeface="Wingdings" charset="0"/>
              <a:buChar char="n"/>
              <a:defRPr/>
            </a:pPr>
            <a:endParaRPr lang="en-US" dirty="0"/>
          </a:p>
          <a:p>
            <a:pPr>
              <a:buFont typeface="Wingdings" charset="0"/>
              <a:buChar char="n"/>
              <a:defRPr/>
            </a:pPr>
            <a:endParaRPr lang="en-US" dirty="0"/>
          </a:p>
        </p:txBody>
      </p:sp>
      <p:sp>
        <p:nvSpPr>
          <p:cNvPr id="64515" name="Slide Number Placeholder 3">
            <a:extLst>
              <a:ext uri="{FF2B5EF4-FFF2-40B4-BE49-F238E27FC236}">
                <a16:creationId xmlns:a16="http://schemas.microsoft.com/office/drawing/2014/main" id="{64B292A6-10FA-3549-A860-3D85D0B39958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CE30A130-C1AC-7847-BECE-2E2FE10E0A30}" type="slidenum">
              <a:rPr kumimoji="0" lang="en-US" altLang="en-US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aramond" panose="02020404030301010803" pitchFamily="18" charset="0"/>
                <a:ea typeface="ＭＳ Ｐゴシック" panose="020B0600070205080204" pitchFamily="34" charset="-128"/>
                <a:cs typeface="Arial" panose="020B0604020202020204" pitchFamily="34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37</a:t>
            </a:fld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aramond" panose="02020404030301010803" pitchFamily="18" charset="0"/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70497540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841" name="Title 1">
            <a:extLst>
              <a:ext uri="{FF2B5EF4-FFF2-40B4-BE49-F238E27FC236}">
                <a16:creationId xmlns:a16="http://schemas.microsoft.com/office/drawing/2014/main" id="{FB57F4CC-0167-EE49-A662-83AA5360C3E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28600" y="152400"/>
            <a:ext cx="8839200" cy="1066800"/>
          </a:xfrm>
        </p:spPr>
        <p:txBody>
          <a:bodyPr/>
          <a:lstStyle/>
          <a:p>
            <a:r>
              <a:rPr lang="en-US" altLang="en-US" sz="3800" dirty="0">
                <a:ea typeface="ＭＳ Ｐゴシック" panose="020B0600070205080204" pitchFamily="34" charset="-128"/>
              </a:rPr>
              <a:t>For You: An Exercise, w/ Precise Exceptions</a:t>
            </a:r>
          </a:p>
        </p:txBody>
      </p:sp>
      <p:sp>
        <p:nvSpPr>
          <p:cNvPr id="35842" name="Content Placeholder 2">
            <a:extLst>
              <a:ext uri="{FF2B5EF4-FFF2-40B4-BE49-F238E27FC236}">
                <a16:creationId xmlns:a16="http://schemas.microsoft.com/office/drawing/2014/main" id="{60E66135-39DB-D544-B567-084A4821A5CD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300038" y="996950"/>
            <a:ext cx="8610600" cy="5194300"/>
          </a:xfrm>
        </p:spPr>
        <p:txBody>
          <a:bodyPr/>
          <a:lstStyle/>
          <a:p>
            <a:endParaRPr lang="en-US" altLang="en-US">
              <a:ea typeface="ＭＳ Ｐゴシック" panose="020B0600070205080204" pitchFamily="34" charset="-128"/>
            </a:endParaRPr>
          </a:p>
          <a:p>
            <a:endParaRPr lang="en-US" altLang="en-US">
              <a:ea typeface="ＭＳ Ｐゴシック" panose="020B0600070205080204" pitchFamily="34" charset="-128"/>
            </a:endParaRPr>
          </a:p>
          <a:p>
            <a:endParaRPr lang="en-US" altLang="en-US">
              <a:ea typeface="ＭＳ Ｐゴシック" panose="020B0600070205080204" pitchFamily="34" charset="-128"/>
            </a:endParaRPr>
          </a:p>
          <a:p>
            <a:endParaRPr lang="en-US" altLang="en-US">
              <a:ea typeface="ＭＳ Ｐゴシック" panose="020B0600070205080204" pitchFamily="34" charset="-128"/>
            </a:endParaRPr>
          </a:p>
          <a:p>
            <a:endParaRPr lang="en-US" altLang="en-US">
              <a:ea typeface="ＭＳ Ｐゴシック" panose="020B0600070205080204" pitchFamily="34" charset="-128"/>
            </a:endParaRPr>
          </a:p>
          <a:p>
            <a:r>
              <a:rPr lang="en-US" altLang="en-US">
                <a:ea typeface="ＭＳ Ｐゴシック" panose="020B0600070205080204" pitchFamily="34" charset="-128"/>
              </a:rPr>
              <a:t>Assume ADD (4 cycle execute), MUL (6 cycle execute)</a:t>
            </a:r>
          </a:p>
          <a:p>
            <a:r>
              <a:rPr lang="en-US" altLang="en-US">
                <a:ea typeface="ＭＳ Ｐゴシック" panose="020B0600070205080204" pitchFamily="34" charset="-128"/>
              </a:rPr>
              <a:t>Assume one adder and one multiplier</a:t>
            </a:r>
          </a:p>
          <a:p>
            <a:r>
              <a:rPr lang="en-US" altLang="en-US">
                <a:ea typeface="ＭＳ Ｐゴシック" panose="020B0600070205080204" pitchFamily="34" charset="-128"/>
              </a:rPr>
              <a:t>How many cycles</a:t>
            </a:r>
          </a:p>
          <a:p>
            <a:pPr lvl="1"/>
            <a:r>
              <a:rPr lang="en-US" altLang="en-US">
                <a:ea typeface="ＭＳ Ｐゴシック" panose="020B0600070205080204" pitchFamily="34" charset="-128"/>
              </a:rPr>
              <a:t>in a non-pipelined machine</a:t>
            </a:r>
          </a:p>
          <a:p>
            <a:pPr lvl="1"/>
            <a:r>
              <a:rPr lang="en-US" altLang="en-US">
                <a:ea typeface="ＭＳ Ｐゴシック" panose="020B0600070205080204" pitchFamily="34" charset="-128"/>
              </a:rPr>
              <a:t>in an in-order-dispatch pipelined machine with reorder buffer (no forwarding and full forwarding)</a:t>
            </a:r>
          </a:p>
          <a:p>
            <a:pPr lvl="1"/>
            <a:r>
              <a:rPr lang="en-US" altLang="en-US">
                <a:ea typeface="ＭＳ Ｐゴシック" panose="020B0600070205080204" pitchFamily="34" charset="-128"/>
              </a:rPr>
              <a:t>in an out-of-order dispatch pipelined machine with reorder buffer (full forwarding)</a:t>
            </a:r>
          </a:p>
        </p:txBody>
      </p:sp>
      <p:sp>
        <p:nvSpPr>
          <p:cNvPr id="35843" name="Slide Number Placeholder 3">
            <a:extLst>
              <a:ext uri="{FF2B5EF4-FFF2-40B4-BE49-F238E27FC236}">
                <a16:creationId xmlns:a16="http://schemas.microsoft.com/office/drawing/2014/main" id="{1C3BB95A-430C-EC42-B687-6649D9D1161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BF3EFEE2-8DBB-AA4D-92ED-4DA53BA6BE2A}" type="slidenum">
              <a:rPr kumimoji="0" lang="en-US" altLang="en-US" sz="16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aramond" panose="02020404030301010803" pitchFamily="18" charset="0"/>
                <a:ea typeface="ＭＳ Ｐゴシック" panose="020B0600070205080204" pitchFamily="34" charset="-128"/>
                <a:cs typeface="Arial" panose="020B0604020202020204" pitchFamily="34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38</a:t>
            </a:fld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aramond" panose="02020404030301010803" pitchFamily="18" charset="0"/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35844" name="TextBox 4">
            <a:extLst>
              <a:ext uri="{FF2B5EF4-FFF2-40B4-BE49-F238E27FC236}">
                <a16:creationId xmlns:a16="http://schemas.microsoft.com/office/drawing/2014/main" id="{B8A67B8D-3DFC-EF4C-9F34-8CACA14D40C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9575" y="996950"/>
            <a:ext cx="2462213" cy="1754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t>MUL   R3 </a:t>
            </a:r>
            <a:r>
              <a: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Wingdings" pitchFamily="2" charset="2"/>
              </a:rPr>
              <a:t> R1, R2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Wingdings" pitchFamily="2" charset="2"/>
              </a:rPr>
              <a:t>ADD   R5  R3, R4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Wingdings" pitchFamily="2" charset="2"/>
              </a:rPr>
              <a:t>ADD   R7  R2, R6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Wingdings" pitchFamily="2" charset="2"/>
              </a:rPr>
              <a:t>ADD   R10  R8, R9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Wingdings" pitchFamily="2" charset="2"/>
              </a:rPr>
              <a:t>MUL   R11  R7, R10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Wingdings" pitchFamily="2" charset="2"/>
              </a:rPr>
              <a:t>ADD   R5  R5, R11</a:t>
            </a:r>
            <a:endParaRPr kumimoji="0" lang="en-US" altLang="en-US" sz="1800" b="0" i="0" u="none" strike="noStrike" kern="1200" cap="none" spc="0" normalizeH="0" baseline="0" noProof="0">
              <a:ln>
                <a:noFill/>
              </a:ln>
              <a:solidFill>
                <a:srgbClr val="0000FF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  <p:grpSp>
        <p:nvGrpSpPr>
          <p:cNvPr id="35845" name="Group 5">
            <a:extLst>
              <a:ext uri="{FF2B5EF4-FFF2-40B4-BE49-F238E27FC236}">
                <a16:creationId xmlns:a16="http://schemas.microsoft.com/office/drawing/2014/main" id="{D9F4533B-E1DD-8B45-A9C2-EB0CF95A960A}"/>
              </a:ext>
            </a:extLst>
          </p:cNvPr>
          <p:cNvGrpSpPr>
            <a:grpSpLocks/>
          </p:cNvGrpSpPr>
          <p:nvPr/>
        </p:nvGrpSpPr>
        <p:grpSpPr bwMode="auto">
          <a:xfrm>
            <a:off x="3452813" y="1584325"/>
            <a:ext cx="804862" cy="369888"/>
            <a:chOff x="1001099" y="4100530"/>
            <a:chExt cx="805656" cy="369887"/>
          </a:xfrm>
        </p:grpSpPr>
        <p:sp>
          <p:nvSpPr>
            <p:cNvPr id="35849" name="Rectangle 10">
              <a:extLst>
                <a:ext uri="{FF2B5EF4-FFF2-40B4-BE49-F238E27FC236}">
                  <a16:creationId xmlns:a16="http://schemas.microsoft.com/office/drawing/2014/main" id="{A8B53E33-D0A8-2C4D-A3E7-F18F9D782C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1099" y="4100530"/>
              <a:ext cx="402828" cy="369887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F</a:t>
              </a:r>
            </a:p>
          </p:txBody>
        </p:sp>
        <p:sp>
          <p:nvSpPr>
            <p:cNvPr id="35850" name="Rectangle 11">
              <a:extLst>
                <a:ext uri="{FF2B5EF4-FFF2-40B4-BE49-F238E27FC236}">
                  <a16:creationId xmlns:a16="http://schemas.microsoft.com/office/drawing/2014/main" id="{EB41D4D4-8E30-434D-A93B-9C320D76B6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03927" y="4100530"/>
              <a:ext cx="402828" cy="369887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D</a:t>
              </a:r>
            </a:p>
          </p:txBody>
        </p:sp>
      </p:grpSp>
      <p:sp>
        <p:nvSpPr>
          <p:cNvPr id="35846" name="Rectangle 12">
            <a:extLst>
              <a:ext uri="{FF2B5EF4-FFF2-40B4-BE49-F238E27FC236}">
                <a16:creationId xmlns:a16="http://schemas.microsoft.com/office/drawing/2014/main" id="{54C5BB90-33B0-1A48-9D96-EE26EBF100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57675" y="1587500"/>
            <a:ext cx="403225" cy="369888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E</a:t>
            </a:r>
          </a:p>
        </p:txBody>
      </p:sp>
      <p:sp>
        <p:nvSpPr>
          <p:cNvPr id="35847" name="Rectangle 9">
            <a:extLst>
              <a:ext uri="{FF2B5EF4-FFF2-40B4-BE49-F238E27FC236}">
                <a16:creationId xmlns:a16="http://schemas.microsoft.com/office/drawing/2014/main" id="{4BFC00EC-C7D9-7845-BFCF-25C667C45BF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60900" y="1584325"/>
            <a:ext cx="403225" cy="369888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R</a:t>
            </a:r>
          </a:p>
        </p:txBody>
      </p:sp>
      <p:sp>
        <p:nvSpPr>
          <p:cNvPr id="35848" name="Rectangle 13">
            <a:extLst>
              <a:ext uri="{FF2B5EF4-FFF2-40B4-BE49-F238E27FC236}">
                <a16:creationId xmlns:a16="http://schemas.microsoft.com/office/drawing/2014/main" id="{0C25AEA4-1819-0744-B0B5-F6842E528B3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64125" y="1587500"/>
            <a:ext cx="401638" cy="369888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W</a:t>
            </a:r>
          </a:p>
        </p:txBody>
      </p:sp>
    </p:spTree>
    <p:extLst>
      <p:ext uri="{BB962C8B-B14F-4D97-AF65-F5344CB8AC3E}">
        <p14:creationId xmlns:p14="http://schemas.microsoft.com/office/powerpoint/2010/main" val="4276550941"/>
      </p:ext>
    </p:extLst>
  </p:cSld>
  <p:clrMapOvr>
    <a:masterClrMapping/>
  </p:clrMapOvr>
  <p:transition/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865" name="Title 1">
            <a:extLst>
              <a:ext uri="{FF2B5EF4-FFF2-40B4-BE49-F238E27FC236}">
                <a16:creationId xmlns:a16="http://schemas.microsoft.com/office/drawing/2014/main" id="{888981DC-3A78-B949-BC73-FB1D6C68745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sz="3400">
                <a:ea typeface="ＭＳ Ｐゴシック" panose="020B0600070205080204" pitchFamily="34" charset="-128"/>
              </a:rPr>
              <a:t>Out-of-Order Execution with Precise Exceptions</a:t>
            </a:r>
          </a:p>
        </p:txBody>
      </p:sp>
      <p:sp>
        <p:nvSpPr>
          <p:cNvPr id="73730" name="Content Placeholder 2">
            <a:extLst>
              <a:ext uri="{FF2B5EF4-FFF2-40B4-BE49-F238E27FC236}">
                <a16:creationId xmlns:a16="http://schemas.microsoft.com/office/drawing/2014/main" id="{8210759B-1DE8-1F4E-8A2A-A68B84ADAE5C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52400" y="914400"/>
            <a:ext cx="8991600" cy="5099050"/>
          </a:xfrm>
        </p:spPr>
        <p:txBody>
          <a:bodyPr/>
          <a:lstStyle/>
          <a:p>
            <a:r>
              <a:rPr lang="en-US" altLang="en-US" dirty="0">
                <a:solidFill>
                  <a:srgbClr val="0000FF"/>
                </a:solidFill>
                <a:ea typeface="ＭＳ Ｐゴシック" panose="020B0600070205080204" pitchFamily="34" charset="-128"/>
              </a:rPr>
              <a:t>Idea: </a:t>
            </a:r>
            <a:r>
              <a:rPr lang="en-US" altLang="en-US" dirty="0">
                <a:ea typeface="ＭＳ Ｐゴシック" panose="020B0600070205080204" pitchFamily="34" charset="-128"/>
              </a:rPr>
              <a:t>Use a reorder buffer to reorder instructions before committing them to architectural state</a:t>
            </a:r>
          </a:p>
          <a:p>
            <a:pPr lvl="1"/>
            <a:endParaRPr lang="en-US" altLang="en-US" sz="1600" dirty="0">
              <a:ea typeface="ＭＳ Ｐゴシック" panose="020B0600070205080204" pitchFamily="34" charset="-128"/>
            </a:endParaRPr>
          </a:p>
          <a:p>
            <a:r>
              <a:rPr lang="en-US" altLang="en-US" dirty="0">
                <a:ea typeface="ＭＳ Ｐゴシック" panose="020B0600070205080204" pitchFamily="34" charset="-128"/>
              </a:rPr>
              <a:t>An instruction updates the RAT when it completes execution</a:t>
            </a:r>
          </a:p>
          <a:p>
            <a:pPr lvl="1"/>
            <a:r>
              <a:rPr lang="en-US" altLang="en-US" dirty="0">
                <a:ea typeface="ＭＳ Ｐゴシック" panose="020B0600070205080204" pitchFamily="34" charset="-128"/>
              </a:rPr>
              <a:t>Also called </a:t>
            </a:r>
            <a:r>
              <a:rPr lang="en-US" altLang="en-US" dirty="0">
                <a:solidFill>
                  <a:srgbClr val="0000FF"/>
                </a:solidFill>
                <a:ea typeface="ＭＳ Ｐゴシック" panose="020B0600070205080204" pitchFamily="34" charset="-128"/>
              </a:rPr>
              <a:t>frontend register file</a:t>
            </a:r>
          </a:p>
          <a:p>
            <a:endParaRPr lang="en-US" altLang="en-US" sz="1600" dirty="0">
              <a:ea typeface="ＭＳ Ｐゴシック" panose="020B0600070205080204" pitchFamily="34" charset="-128"/>
            </a:endParaRPr>
          </a:p>
          <a:p>
            <a:r>
              <a:rPr lang="en-US" altLang="en-US" dirty="0">
                <a:ea typeface="ＭＳ Ｐゴシック" panose="020B0600070205080204" pitchFamily="34" charset="-128"/>
              </a:rPr>
              <a:t>An instruction updates a </a:t>
            </a:r>
            <a:r>
              <a:rPr lang="en-US" altLang="en-US" b="1" dirty="0">
                <a:ea typeface="ＭＳ Ｐゴシック" panose="020B0600070205080204" pitchFamily="34" charset="-128"/>
              </a:rPr>
              <a:t>separate</a:t>
            </a:r>
            <a:r>
              <a:rPr lang="en-US" altLang="en-US" dirty="0">
                <a:ea typeface="ＭＳ Ｐゴシック" panose="020B0600070205080204" pitchFamily="34" charset="-128"/>
              </a:rPr>
              <a:t> </a:t>
            </a:r>
            <a:r>
              <a:rPr lang="en-US" altLang="en-US" dirty="0">
                <a:solidFill>
                  <a:srgbClr val="0000FF"/>
                </a:solidFill>
                <a:ea typeface="ＭＳ Ｐゴシック" panose="020B0600070205080204" pitchFamily="34" charset="-128"/>
              </a:rPr>
              <a:t>architectural register file </a:t>
            </a:r>
            <a:r>
              <a:rPr lang="en-US" altLang="en-US" dirty="0">
                <a:ea typeface="ＭＳ Ｐゴシック" panose="020B0600070205080204" pitchFamily="34" charset="-128"/>
              </a:rPr>
              <a:t>when it retires</a:t>
            </a:r>
          </a:p>
          <a:p>
            <a:pPr lvl="1"/>
            <a:r>
              <a:rPr lang="en-US" altLang="en-US" dirty="0">
                <a:ea typeface="ＭＳ Ｐゴシック" panose="020B0600070205080204" pitchFamily="34" charset="-128"/>
              </a:rPr>
              <a:t>i.e., when it is the oldest in the machine and has completed execution</a:t>
            </a:r>
          </a:p>
          <a:p>
            <a:pPr lvl="1"/>
            <a:r>
              <a:rPr lang="en-US" altLang="en-US" dirty="0">
                <a:ea typeface="ＭＳ Ｐゴシック" panose="020B0600070205080204" pitchFamily="34" charset="-128"/>
              </a:rPr>
              <a:t>In other words, </a:t>
            </a:r>
            <a:r>
              <a:rPr lang="en-US" altLang="en-US" dirty="0">
                <a:solidFill>
                  <a:srgbClr val="0000FF"/>
                </a:solidFill>
                <a:ea typeface="ＭＳ Ｐゴシック" panose="020B0600070205080204" pitchFamily="34" charset="-128"/>
              </a:rPr>
              <a:t>the architectural register file is always updated in program order</a:t>
            </a:r>
          </a:p>
          <a:p>
            <a:pPr lvl="1"/>
            <a:endParaRPr lang="en-US" altLang="en-US" sz="1600" dirty="0">
              <a:solidFill>
                <a:srgbClr val="0000FF"/>
              </a:solidFill>
              <a:ea typeface="ＭＳ Ｐゴシック" panose="020B0600070205080204" pitchFamily="34" charset="-128"/>
            </a:endParaRPr>
          </a:p>
          <a:p>
            <a:r>
              <a:rPr lang="en-US" altLang="en-US" dirty="0">
                <a:ea typeface="ＭＳ Ｐゴシック" panose="020B0600070205080204" pitchFamily="34" charset="-128"/>
              </a:rPr>
              <a:t>On an exception: flush pipeline, copy architectural register file into frontend register file</a:t>
            </a:r>
          </a:p>
          <a:p>
            <a:pPr lvl="1"/>
            <a:endParaRPr lang="en-US" altLang="en-US" dirty="0">
              <a:ea typeface="ＭＳ Ｐゴシック" panose="020B0600070205080204" pitchFamily="34" charset="-128"/>
            </a:endParaRPr>
          </a:p>
          <a:p>
            <a:endParaRPr lang="en-US" altLang="en-US" dirty="0">
              <a:ea typeface="ＭＳ Ｐゴシック" panose="020B0600070205080204" pitchFamily="34" charset="-128"/>
            </a:endParaRPr>
          </a:p>
          <a:p>
            <a:endParaRPr lang="en-US" altLang="en-US" dirty="0">
              <a:ea typeface="ＭＳ Ｐゴシック" panose="020B0600070205080204" pitchFamily="34" charset="-128"/>
            </a:endParaRPr>
          </a:p>
        </p:txBody>
      </p:sp>
      <p:sp>
        <p:nvSpPr>
          <p:cNvPr id="36867" name="Slide Number Placeholder 3">
            <a:extLst>
              <a:ext uri="{FF2B5EF4-FFF2-40B4-BE49-F238E27FC236}">
                <a16:creationId xmlns:a16="http://schemas.microsoft.com/office/drawing/2014/main" id="{DC1A8961-7A21-034D-B640-EF7456C8DD7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F7659659-ABC9-D245-9D9A-E8ABAA12363E}" type="slidenum">
              <a:rPr kumimoji="0" lang="en-US" altLang="en-US" sz="16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aramond" panose="02020404030301010803" pitchFamily="18" charset="0"/>
                <a:ea typeface="ＭＳ Ｐゴシック" panose="020B0600070205080204" pitchFamily="34" charset="-128"/>
                <a:cs typeface="Arial" panose="020B0604020202020204" pitchFamily="34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39</a:t>
            </a:fld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aramond" panose="02020404030301010803" pitchFamily="18" charset="0"/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276972158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7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73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73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730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730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730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730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21" name="Title 1">
            <a:extLst>
              <a:ext uri="{FF2B5EF4-FFF2-40B4-BE49-F238E27FC236}">
                <a16:creationId xmlns:a16="http://schemas.microsoft.com/office/drawing/2014/main" id="{9FDC269B-6380-144A-89D7-8151CF181BA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>
                <a:ea typeface="ＭＳ Ｐゴシック" panose="020B0600070205080204" pitchFamily="34" charset="-128"/>
              </a:rPr>
              <a:t>Agenda for Today &amp; Next Few Lectures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5F87C981-2B72-A149-8D62-44083326FB05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228600" y="996950"/>
            <a:ext cx="8610600" cy="5194300"/>
          </a:xfrm>
        </p:spPr>
        <p:txBody>
          <a:bodyPr/>
          <a:lstStyle/>
          <a:p>
            <a:r>
              <a:rPr lang="en-US" altLang="en-US" dirty="0">
                <a:solidFill>
                  <a:srgbClr val="008000"/>
                </a:solidFill>
                <a:ea typeface="ＭＳ Ｐゴシック" panose="020B0600070205080204" pitchFamily="34" charset="-128"/>
              </a:rPr>
              <a:t>Single-cycle Microarchitectures</a:t>
            </a:r>
          </a:p>
          <a:p>
            <a:endParaRPr lang="en-US" altLang="en-US" dirty="0">
              <a:solidFill>
                <a:srgbClr val="0000FF"/>
              </a:solidFill>
              <a:ea typeface="ＭＳ Ｐゴシック" panose="020B0600070205080204" pitchFamily="34" charset="-128"/>
            </a:endParaRPr>
          </a:p>
          <a:p>
            <a:r>
              <a:rPr lang="en-US" altLang="en-US" dirty="0">
                <a:solidFill>
                  <a:srgbClr val="3B812F"/>
                </a:solidFill>
                <a:ea typeface="ＭＳ Ｐゴシック" panose="020B0600070205080204" pitchFamily="34" charset="-128"/>
              </a:rPr>
              <a:t>Multi-cycle and Microprogrammed Microarchitectures</a:t>
            </a:r>
          </a:p>
          <a:p>
            <a:pPr>
              <a:buFont typeface="Wingdings" pitchFamily="2" charset="2"/>
              <a:buNone/>
            </a:pPr>
            <a:endParaRPr lang="en-US" altLang="en-US" dirty="0">
              <a:ea typeface="ＭＳ Ｐゴシック" panose="020B0600070205080204" pitchFamily="34" charset="-128"/>
            </a:endParaRPr>
          </a:p>
          <a:p>
            <a:r>
              <a:rPr lang="en-US" altLang="en-US" dirty="0">
                <a:solidFill>
                  <a:srgbClr val="008000"/>
                </a:solidFill>
                <a:ea typeface="ＭＳ Ｐゴシック" panose="020B0600070205080204" pitchFamily="34" charset="-128"/>
              </a:rPr>
              <a:t>Pipelining</a:t>
            </a:r>
          </a:p>
          <a:p>
            <a:endParaRPr lang="en-US" altLang="en-US" dirty="0">
              <a:ea typeface="ＭＳ Ｐゴシック" panose="020B0600070205080204" pitchFamily="34" charset="-128"/>
            </a:endParaRPr>
          </a:p>
          <a:p>
            <a:r>
              <a:rPr lang="en-US" altLang="en-US" dirty="0">
                <a:solidFill>
                  <a:srgbClr val="008000"/>
                </a:solidFill>
                <a:ea typeface="ＭＳ Ｐゴシック" panose="020B0600070205080204" pitchFamily="34" charset="-128"/>
              </a:rPr>
              <a:t>Issues in Pipelining: Control &amp; Data Dependence Handling, State Maintenance and Recovery, …</a:t>
            </a:r>
          </a:p>
          <a:p>
            <a:endParaRPr lang="en-US" altLang="en-US" dirty="0">
              <a:ea typeface="ＭＳ Ｐゴシック" panose="020B0600070205080204" pitchFamily="34" charset="-128"/>
            </a:endParaRPr>
          </a:p>
          <a:p>
            <a:r>
              <a:rPr lang="en-US" altLang="en-US" dirty="0">
                <a:solidFill>
                  <a:srgbClr val="0000FF"/>
                </a:solidFill>
                <a:ea typeface="ＭＳ Ｐゴシック" panose="020B0600070205080204" pitchFamily="34" charset="-128"/>
              </a:rPr>
              <a:t>Out-of-Order Execution</a:t>
            </a:r>
          </a:p>
          <a:p>
            <a:endParaRPr lang="en-US" altLang="en-US" dirty="0">
              <a:ea typeface="ＭＳ Ｐゴシック" panose="020B0600070205080204" pitchFamily="34" charset="-128"/>
            </a:endParaRPr>
          </a:p>
          <a:p>
            <a:r>
              <a:rPr lang="en-US" altLang="en-US" dirty="0">
                <a:solidFill>
                  <a:srgbClr val="0432FF"/>
                </a:solidFill>
                <a:ea typeface="ＭＳ Ｐゴシック" panose="020B0600070205080204" pitchFamily="34" charset="-128"/>
              </a:rPr>
              <a:t>Other Execution Paradigms</a:t>
            </a:r>
          </a:p>
          <a:p>
            <a:endParaRPr lang="en-US" altLang="en-US" dirty="0">
              <a:ea typeface="ＭＳ Ｐゴシック" panose="020B0600070205080204" pitchFamily="34" charset="-128"/>
            </a:endParaRPr>
          </a:p>
          <a:p>
            <a:endParaRPr lang="en-US" altLang="en-US" dirty="0">
              <a:ea typeface="ＭＳ Ｐゴシック" panose="020B0600070205080204" pitchFamily="34" charset="-128"/>
            </a:endParaRPr>
          </a:p>
          <a:p>
            <a:endParaRPr lang="en-US" altLang="en-US" dirty="0">
              <a:ea typeface="ＭＳ Ｐゴシック" panose="020B0600070205080204" pitchFamily="34" charset="-128"/>
            </a:endParaRPr>
          </a:p>
        </p:txBody>
      </p:sp>
      <p:sp>
        <p:nvSpPr>
          <p:cNvPr id="30723" name="Slide Number Placeholder 3">
            <a:extLst>
              <a:ext uri="{FF2B5EF4-FFF2-40B4-BE49-F238E27FC236}">
                <a16:creationId xmlns:a16="http://schemas.microsoft.com/office/drawing/2014/main" id="{563262BD-639D-534B-8860-A1A7071388A2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/>
            <a:fld id="{559AE769-7523-6B4F-8B77-73FD96590FBE}" type="slidenum">
              <a:rPr lang="en-US" altLang="en-US" sz="1600">
                <a:solidFill>
                  <a:srgbClr val="000000"/>
                </a:solidFill>
                <a:latin typeface="Garamond" panose="02020404030301010803" pitchFamily="18" charset="0"/>
              </a:rPr>
              <a:pPr eaLnBrk="1" hangingPunct="1"/>
              <a:t>4</a:t>
            </a:fld>
            <a:endParaRPr lang="en-US" altLang="en-US" sz="1600">
              <a:solidFill>
                <a:srgbClr val="000000"/>
              </a:solidFill>
              <a:latin typeface="Garamond" panose="02020404030301010803" pitchFamily="18" charset="0"/>
            </a:endParaRP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889" name="Title 1">
            <a:extLst>
              <a:ext uri="{FF2B5EF4-FFF2-40B4-BE49-F238E27FC236}">
                <a16:creationId xmlns:a16="http://schemas.microsoft.com/office/drawing/2014/main" id="{33D3BB4C-E047-3044-8EF7-D80290111FD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sz="3400">
                <a:solidFill>
                  <a:srgbClr val="006633"/>
                </a:solidFill>
                <a:ea typeface="ＭＳ Ｐゴシック" panose="020B0600070205080204" pitchFamily="34" charset="-128"/>
              </a:rPr>
              <a:t>Out-of-Order Execution with Precise Exceptions</a:t>
            </a:r>
            <a:endParaRPr lang="en-US" altLang="en-US">
              <a:ea typeface="ＭＳ Ｐゴシック" panose="020B0600070205080204" pitchFamily="34" charset="-128"/>
            </a:endParaRPr>
          </a:p>
        </p:txBody>
      </p:sp>
      <p:sp>
        <p:nvSpPr>
          <p:cNvPr id="37890" name="Content Placeholder 2">
            <a:extLst>
              <a:ext uri="{FF2B5EF4-FFF2-40B4-BE49-F238E27FC236}">
                <a16:creationId xmlns:a16="http://schemas.microsoft.com/office/drawing/2014/main" id="{2A9820B4-1283-604B-BDB0-5885D467E30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228600" y="996950"/>
            <a:ext cx="8809038" cy="5194300"/>
          </a:xfrm>
        </p:spPr>
        <p:txBody>
          <a:bodyPr/>
          <a:lstStyle/>
          <a:p>
            <a:endParaRPr lang="en-US" altLang="en-US">
              <a:ea typeface="ＭＳ Ｐゴシック" panose="020B0600070205080204" pitchFamily="34" charset="-128"/>
            </a:endParaRPr>
          </a:p>
          <a:p>
            <a:endParaRPr lang="en-US" altLang="en-US">
              <a:ea typeface="ＭＳ Ｐゴシック" panose="020B0600070205080204" pitchFamily="34" charset="-128"/>
            </a:endParaRPr>
          </a:p>
          <a:p>
            <a:endParaRPr lang="en-US" altLang="en-US">
              <a:ea typeface="ＭＳ Ｐゴシック" panose="020B0600070205080204" pitchFamily="34" charset="-128"/>
            </a:endParaRPr>
          </a:p>
          <a:p>
            <a:endParaRPr lang="en-US" altLang="en-US">
              <a:ea typeface="ＭＳ Ｐゴシック" panose="020B0600070205080204" pitchFamily="34" charset="-128"/>
            </a:endParaRPr>
          </a:p>
          <a:p>
            <a:endParaRPr lang="en-US" altLang="en-US">
              <a:ea typeface="ＭＳ Ｐゴシック" panose="020B0600070205080204" pitchFamily="34" charset="-128"/>
            </a:endParaRPr>
          </a:p>
          <a:p>
            <a:endParaRPr lang="en-US" altLang="en-US">
              <a:ea typeface="ＭＳ Ｐゴシック" panose="020B0600070205080204" pitchFamily="34" charset="-128"/>
            </a:endParaRPr>
          </a:p>
          <a:p>
            <a:endParaRPr lang="en-US" altLang="en-US">
              <a:ea typeface="ＭＳ Ｐゴシック" panose="020B0600070205080204" pitchFamily="34" charset="-128"/>
            </a:endParaRPr>
          </a:p>
          <a:p>
            <a:endParaRPr lang="en-US" altLang="en-US">
              <a:ea typeface="ＭＳ Ｐゴシック" panose="020B0600070205080204" pitchFamily="34" charset="-128"/>
            </a:endParaRPr>
          </a:p>
          <a:p>
            <a:endParaRPr lang="en-US" altLang="en-US">
              <a:ea typeface="ＭＳ Ｐゴシック" panose="020B0600070205080204" pitchFamily="34" charset="-128"/>
            </a:endParaRPr>
          </a:p>
          <a:p>
            <a:r>
              <a:rPr lang="en-US" altLang="en-US">
                <a:ea typeface="ＭＳ Ｐゴシック" panose="020B0600070205080204" pitchFamily="34" charset="-128"/>
              </a:rPr>
              <a:t>Hump 1: Reservation stations (scheduling window)</a:t>
            </a:r>
          </a:p>
          <a:p>
            <a:r>
              <a:rPr lang="en-US" altLang="en-US">
                <a:ea typeface="ＭＳ Ｐゴシック" panose="020B0600070205080204" pitchFamily="34" charset="-128"/>
              </a:rPr>
              <a:t>Hump 2: Reordering (reorder buffer, aka instruction window or active window)</a:t>
            </a:r>
          </a:p>
        </p:txBody>
      </p:sp>
      <p:sp>
        <p:nvSpPr>
          <p:cNvPr id="37891" name="Slide Number Placeholder 3">
            <a:extLst>
              <a:ext uri="{FF2B5EF4-FFF2-40B4-BE49-F238E27FC236}">
                <a16:creationId xmlns:a16="http://schemas.microsoft.com/office/drawing/2014/main" id="{EE1BC029-8D83-0F40-B2FF-D111AD88F22C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FEABB10A-96A9-5549-946C-C635884D8795}" type="slidenum">
              <a:rPr kumimoji="0" lang="en-US" altLang="en-US" sz="16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aramond" panose="02020404030301010803" pitchFamily="18" charset="0"/>
                <a:ea typeface="ＭＳ Ｐゴシック" panose="020B0600070205080204" pitchFamily="34" charset="-128"/>
                <a:cs typeface="Arial" panose="020B0604020202020204" pitchFamily="34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40</a:t>
            </a:fld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aramond" panose="02020404030301010803" pitchFamily="18" charset="0"/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  <p:grpSp>
        <p:nvGrpSpPr>
          <p:cNvPr id="37892" name="Group 4">
            <a:extLst>
              <a:ext uri="{FF2B5EF4-FFF2-40B4-BE49-F238E27FC236}">
                <a16:creationId xmlns:a16="http://schemas.microsoft.com/office/drawing/2014/main" id="{535A9EA5-5890-A44A-BE90-04876A8FCF21}"/>
              </a:ext>
            </a:extLst>
          </p:cNvPr>
          <p:cNvGrpSpPr>
            <a:grpSpLocks/>
          </p:cNvGrpSpPr>
          <p:nvPr/>
        </p:nvGrpSpPr>
        <p:grpSpPr bwMode="auto">
          <a:xfrm>
            <a:off x="704850" y="2825750"/>
            <a:ext cx="806450" cy="369888"/>
            <a:chOff x="1001099" y="4100530"/>
            <a:chExt cx="805656" cy="369887"/>
          </a:xfrm>
        </p:grpSpPr>
        <p:sp>
          <p:nvSpPr>
            <p:cNvPr id="37947" name="Rectangle 10">
              <a:extLst>
                <a:ext uri="{FF2B5EF4-FFF2-40B4-BE49-F238E27FC236}">
                  <a16:creationId xmlns:a16="http://schemas.microsoft.com/office/drawing/2014/main" id="{C5BC2FC7-A3F3-BE4D-884B-106049BE55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1099" y="4100530"/>
              <a:ext cx="402828" cy="369887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F</a:t>
              </a:r>
            </a:p>
          </p:txBody>
        </p:sp>
        <p:sp>
          <p:nvSpPr>
            <p:cNvPr id="37948" name="Rectangle 11">
              <a:extLst>
                <a:ext uri="{FF2B5EF4-FFF2-40B4-BE49-F238E27FC236}">
                  <a16:creationId xmlns:a16="http://schemas.microsoft.com/office/drawing/2014/main" id="{B9133B8B-4463-D14A-A379-C70B91DB19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03927" y="4100530"/>
              <a:ext cx="402828" cy="369887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D</a:t>
              </a:r>
            </a:p>
          </p:txBody>
        </p:sp>
      </p:grpSp>
      <p:sp>
        <p:nvSpPr>
          <p:cNvPr id="37893" name="Rectangle 8">
            <a:extLst>
              <a:ext uri="{FF2B5EF4-FFF2-40B4-BE49-F238E27FC236}">
                <a16:creationId xmlns:a16="http://schemas.microsoft.com/office/drawing/2014/main" id="{6C1BD4BE-84CC-EE4C-BC9E-812962EC68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47850" y="1809750"/>
            <a:ext cx="1227138" cy="2493963"/>
          </a:xfrm>
          <a:prstGeom prst="rect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cxnSp>
        <p:nvCxnSpPr>
          <p:cNvPr id="37894" name="Straight Arrow Connector 10">
            <a:extLst>
              <a:ext uri="{FF2B5EF4-FFF2-40B4-BE49-F238E27FC236}">
                <a16:creationId xmlns:a16="http://schemas.microsoft.com/office/drawing/2014/main" id="{F5B494C9-E824-BB40-9BEF-582BF25CC232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1514475" y="3011488"/>
            <a:ext cx="333375" cy="1587"/>
          </a:xfrm>
          <a:prstGeom prst="straightConnector1">
            <a:avLst/>
          </a:prstGeom>
          <a:noFill/>
          <a:ln w="9525">
            <a:solidFill>
              <a:schemeClr val="tx1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37895" name="Rectangle 12">
            <a:extLst>
              <a:ext uri="{FF2B5EF4-FFF2-40B4-BE49-F238E27FC236}">
                <a16:creationId xmlns:a16="http://schemas.microsoft.com/office/drawing/2014/main" id="{78FBAA39-91ED-EB46-9A55-6C84325F68B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62325" y="2174875"/>
            <a:ext cx="403225" cy="369888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E</a:t>
            </a:r>
          </a:p>
        </p:txBody>
      </p:sp>
      <p:sp>
        <p:nvSpPr>
          <p:cNvPr id="37896" name="Rectangle 13">
            <a:extLst>
              <a:ext uri="{FF2B5EF4-FFF2-40B4-BE49-F238E27FC236}">
                <a16:creationId xmlns:a16="http://schemas.microsoft.com/office/drawing/2014/main" id="{F71A23F7-E6BA-734B-939E-1D371F80341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31188" y="2874963"/>
            <a:ext cx="401637" cy="369887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W</a:t>
            </a:r>
          </a:p>
        </p:txBody>
      </p:sp>
      <p:grpSp>
        <p:nvGrpSpPr>
          <p:cNvPr id="37897" name="Group 17">
            <a:extLst>
              <a:ext uri="{FF2B5EF4-FFF2-40B4-BE49-F238E27FC236}">
                <a16:creationId xmlns:a16="http://schemas.microsoft.com/office/drawing/2014/main" id="{4985C368-04B8-5B4B-8FCC-8A61ED3B410C}"/>
              </a:ext>
            </a:extLst>
          </p:cNvPr>
          <p:cNvGrpSpPr>
            <a:grpSpLocks/>
          </p:cNvGrpSpPr>
          <p:nvPr/>
        </p:nvGrpSpPr>
        <p:grpSpPr bwMode="auto">
          <a:xfrm>
            <a:off x="3362325" y="3222625"/>
            <a:ext cx="3222625" cy="369888"/>
            <a:chOff x="2783717" y="3915586"/>
            <a:chExt cx="3222624" cy="369887"/>
          </a:xfrm>
        </p:grpSpPr>
        <p:sp>
          <p:nvSpPr>
            <p:cNvPr id="37939" name="Rectangle 12">
              <a:extLst>
                <a:ext uri="{FF2B5EF4-FFF2-40B4-BE49-F238E27FC236}">
                  <a16:creationId xmlns:a16="http://schemas.microsoft.com/office/drawing/2014/main" id="{F12CC2EA-65EA-0142-852C-D43B7D1417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83717" y="3915586"/>
              <a:ext cx="402828" cy="369887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E</a:t>
              </a:r>
            </a:p>
          </p:txBody>
        </p:sp>
        <p:sp>
          <p:nvSpPr>
            <p:cNvPr id="37940" name="Rectangle 12">
              <a:extLst>
                <a:ext uri="{FF2B5EF4-FFF2-40B4-BE49-F238E27FC236}">
                  <a16:creationId xmlns:a16="http://schemas.microsoft.com/office/drawing/2014/main" id="{965319C1-CC05-6F4A-9FA2-47C2B74011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86545" y="3915586"/>
              <a:ext cx="402828" cy="369887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E</a:t>
              </a:r>
            </a:p>
          </p:txBody>
        </p:sp>
        <p:sp>
          <p:nvSpPr>
            <p:cNvPr id="37941" name="Rectangle 20">
              <a:extLst>
                <a:ext uri="{FF2B5EF4-FFF2-40B4-BE49-F238E27FC236}">
                  <a16:creationId xmlns:a16="http://schemas.microsoft.com/office/drawing/2014/main" id="{7C43553C-64D1-B049-AC34-6FA14EA398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89373" y="3915586"/>
              <a:ext cx="402828" cy="369887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E</a:t>
              </a:r>
            </a:p>
          </p:txBody>
        </p:sp>
        <p:sp>
          <p:nvSpPr>
            <p:cNvPr id="37942" name="Rectangle 21">
              <a:extLst>
                <a:ext uri="{FF2B5EF4-FFF2-40B4-BE49-F238E27FC236}">
                  <a16:creationId xmlns:a16="http://schemas.microsoft.com/office/drawing/2014/main" id="{3DC9760F-C3B5-E54B-A7F3-72E8E7EC35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92201" y="3915586"/>
              <a:ext cx="402828" cy="369887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E</a:t>
              </a:r>
            </a:p>
          </p:txBody>
        </p:sp>
        <p:sp>
          <p:nvSpPr>
            <p:cNvPr id="37943" name="Rectangle 12">
              <a:extLst>
                <a:ext uri="{FF2B5EF4-FFF2-40B4-BE49-F238E27FC236}">
                  <a16:creationId xmlns:a16="http://schemas.microsoft.com/office/drawing/2014/main" id="{764ADC32-E356-CD40-BAAC-CDCE659FCC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5029" y="3915586"/>
              <a:ext cx="402828" cy="369887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E</a:t>
              </a:r>
            </a:p>
          </p:txBody>
        </p:sp>
        <p:sp>
          <p:nvSpPr>
            <p:cNvPr id="37944" name="Rectangle 12">
              <a:extLst>
                <a:ext uri="{FF2B5EF4-FFF2-40B4-BE49-F238E27FC236}">
                  <a16:creationId xmlns:a16="http://schemas.microsoft.com/office/drawing/2014/main" id="{D59A0BB5-401B-8048-B01B-5ADECB2A7F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97857" y="3915586"/>
              <a:ext cx="402828" cy="369887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E</a:t>
              </a:r>
            </a:p>
          </p:txBody>
        </p:sp>
        <p:sp>
          <p:nvSpPr>
            <p:cNvPr id="37945" name="Rectangle 12">
              <a:extLst>
                <a:ext uri="{FF2B5EF4-FFF2-40B4-BE49-F238E27FC236}">
                  <a16:creationId xmlns:a16="http://schemas.microsoft.com/office/drawing/2014/main" id="{D69B1F87-85A9-4742-9AFC-CD1BD1DD22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00685" y="3915586"/>
              <a:ext cx="402828" cy="369887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E</a:t>
              </a:r>
            </a:p>
          </p:txBody>
        </p:sp>
        <p:sp>
          <p:nvSpPr>
            <p:cNvPr id="37946" name="Rectangle 25">
              <a:extLst>
                <a:ext uri="{FF2B5EF4-FFF2-40B4-BE49-F238E27FC236}">
                  <a16:creationId xmlns:a16="http://schemas.microsoft.com/office/drawing/2014/main" id="{E4693C4F-2674-6D45-8429-37EFB8136E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03513" y="3915586"/>
              <a:ext cx="402828" cy="369887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E</a:t>
              </a:r>
            </a:p>
          </p:txBody>
        </p:sp>
      </p:grpSp>
      <p:grpSp>
        <p:nvGrpSpPr>
          <p:cNvPr id="37898" name="Group 26">
            <a:extLst>
              <a:ext uri="{FF2B5EF4-FFF2-40B4-BE49-F238E27FC236}">
                <a16:creationId xmlns:a16="http://schemas.microsoft.com/office/drawing/2014/main" id="{0E7C7704-7F79-B04C-8A6A-AA0F0FD80D08}"/>
              </a:ext>
            </a:extLst>
          </p:cNvPr>
          <p:cNvGrpSpPr>
            <a:grpSpLocks/>
          </p:cNvGrpSpPr>
          <p:nvPr/>
        </p:nvGrpSpPr>
        <p:grpSpPr bwMode="auto">
          <a:xfrm>
            <a:off x="3362325" y="2690813"/>
            <a:ext cx="1611313" cy="374650"/>
            <a:chOff x="2783717" y="3915586"/>
            <a:chExt cx="1611312" cy="374488"/>
          </a:xfrm>
        </p:grpSpPr>
        <p:sp>
          <p:nvSpPr>
            <p:cNvPr id="37935" name="Rectangle 12">
              <a:extLst>
                <a:ext uri="{FF2B5EF4-FFF2-40B4-BE49-F238E27FC236}">
                  <a16:creationId xmlns:a16="http://schemas.microsoft.com/office/drawing/2014/main" id="{1A64BA17-5E1E-684D-8F06-C9FE949C3D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83717" y="3920187"/>
              <a:ext cx="402828" cy="369887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E</a:t>
              </a:r>
            </a:p>
          </p:txBody>
        </p:sp>
        <p:sp>
          <p:nvSpPr>
            <p:cNvPr id="37936" name="Rectangle 12">
              <a:extLst>
                <a:ext uri="{FF2B5EF4-FFF2-40B4-BE49-F238E27FC236}">
                  <a16:creationId xmlns:a16="http://schemas.microsoft.com/office/drawing/2014/main" id="{2FB6B61D-FCCA-1446-8776-81B1993CD2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86545" y="3915586"/>
              <a:ext cx="402828" cy="369887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E</a:t>
              </a:r>
            </a:p>
          </p:txBody>
        </p:sp>
        <p:sp>
          <p:nvSpPr>
            <p:cNvPr id="37937" name="Rectangle 12">
              <a:extLst>
                <a:ext uri="{FF2B5EF4-FFF2-40B4-BE49-F238E27FC236}">
                  <a16:creationId xmlns:a16="http://schemas.microsoft.com/office/drawing/2014/main" id="{0BD71DD9-BE39-6F4E-9F09-9F3C512CFA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89373" y="3915586"/>
              <a:ext cx="402828" cy="369887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E</a:t>
              </a:r>
            </a:p>
          </p:txBody>
        </p:sp>
        <p:sp>
          <p:nvSpPr>
            <p:cNvPr id="37938" name="Rectangle 12">
              <a:extLst>
                <a:ext uri="{FF2B5EF4-FFF2-40B4-BE49-F238E27FC236}">
                  <a16:creationId xmlns:a16="http://schemas.microsoft.com/office/drawing/2014/main" id="{2463A211-E25D-7247-A281-849F454316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92201" y="3915586"/>
              <a:ext cx="402828" cy="369887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E</a:t>
              </a:r>
            </a:p>
          </p:txBody>
        </p:sp>
      </p:grpSp>
      <p:grpSp>
        <p:nvGrpSpPr>
          <p:cNvPr id="37899" name="Group 31">
            <a:extLst>
              <a:ext uri="{FF2B5EF4-FFF2-40B4-BE49-F238E27FC236}">
                <a16:creationId xmlns:a16="http://schemas.microsoft.com/office/drawing/2014/main" id="{2BB9C377-5C1E-3945-803E-32E7C308838B}"/>
              </a:ext>
            </a:extLst>
          </p:cNvPr>
          <p:cNvGrpSpPr>
            <a:grpSpLocks/>
          </p:cNvGrpSpPr>
          <p:nvPr/>
        </p:nvGrpSpPr>
        <p:grpSpPr bwMode="auto">
          <a:xfrm>
            <a:off x="3362325" y="3592513"/>
            <a:ext cx="3903663" cy="523875"/>
            <a:chOff x="2783717" y="5184853"/>
            <a:chExt cx="3904221" cy="523220"/>
          </a:xfrm>
        </p:grpSpPr>
        <p:grpSp>
          <p:nvGrpSpPr>
            <p:cNvPr id="37925" name="Group 32">
              <a:extLst>
                <a:ext uri="{FF2B5EF4-FFF2-40B4-BE49-F238E27FC236}">
                  <a16:creationId xmlns:a16="http://schemas.microsoft.com/office/drawing/2014/main" id="{C57CC2EB-689B-3447-B953-0055C10057E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783717" y="5338186"/>
              <a:ext cx="3222624" cy="369887"/>
              <a:chOff x="2783717" y="3915586"/>
              <a:chExt cx="3222624" cy="369887"/>
            </a:xfrm>
          </p:grpSpPr>
          <p:sp>
            <p:nvSpPr>
              <p:cNvPr id="37927" name="Rectangle 12">
                <a:extLst>
                  <a:ext uri="{FF2B5EF4-FFF2-40B4-BE49-F238E27FC236}">
                    <a16:creationId xmlns:a16="http://schemas.microsoft.com/office/drawing/2014/main" id="{F7E56CC4-41E8-884D-B7A7-D816F8CAB5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83717" y="3915586"/>
                <a:ext cx="402828" cy="369887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E</a:t>
                </a:r>
              </a:p>
            </p:txBody>
          </p:sp>
          <p:sp>
            <p:nvSpPr>
              <p:cNvPr id="37928" name="Rectangle 12">
                <a:extLst>
                  <a:ext uri="{FF2B5EF4-FFF2-40B4-BE49-F238E27FC236}">
                    <a16:creationId xmlns:a16="http://schemas.microsoft.com/office/drawing/2014/main" id="{B9201731-5A22-7045-BD4B-2CEF5A41B3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86545" y="3915586"/>
                <a:ext cx="402828" cy="369887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E</a:t>
                </a:r>
              </a:p>
            </p:txBody>
          </p:sp>
          <p:sp>
            <p:nvSpPr>
              <p:cNvPr id="37929" name="Rectangle 12">
                <a:extLst>
                  <a:ext uri="{FF2B5EF4-FFF2-40B4-BE49-F238E27FC236}">
                    <a16:creationId xmlns:a16="http://schemas.microsoft.com/office/drawing/2014/main" id="{CD056C74-2AFA-F54E-A2CA-D7B86F1E83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9373" y="3915586"/>
                <a:ext cx="402828" cy="369887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E</a:t>
                </a:r>
              </a:p>
            </p:txBody>
          </p:sp>
          <p:sp>
            <p:nvSpPr>
              <p:cNvPr id="37930" name="Rectangle 37">
                <a:extLst>
                  <a:ext uri="{FF2B5EF4-FFF2-40B4-BE49-F238E27FC236}">
                    <a16:creationId xmlns:a16="http://schemas.microsoft.com/office/drawing/2014/main" id="{F118376D-4B67-2249-8D23-BECC7034D0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92201" y="3915586"/>
                <a:ext cx="402828" cy="369887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E</a:t>
                </a:r>
              </a:p>
            </p:txBody>
          </p:sp>
          <p:sp>
            <p:nvSpPr>
              <p:cNvPr id="37931" name="Rectangle 12">
                <a:extLst>
                  <a:ext uri="{FF2B5EF4-FFF2-40B4-BE49-F238E27FC236}">
                    <a16:creationId xmlns:a16="http://schemas.microsoft.com/office/drawing/2014/main" id="{6F5B8514-E454-E145-BAA5-39ADDFEAA0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95029" y="3915586"/>
                <a:ext cx="402828" cy="369887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E</a:t>
                </a:r>
              </a:p>
            </p:txBody>
          </p:sp>
          <p:sp>
            <p:nvSpPr>
              <p:cNvPr id="37932" name="Rectangle 12">
                <a:extLst>
                  <a:ext uri="{FF2B5EF4-FFF2-40B4-BE49-F238E27FC236}">
                    <a16:creationId xmlns:a16="http://schemas.microsoft.com/office/drawing/2014/main" id="{DC615ED2-B00F-CB43-AFA7-AA75DF6A71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97857" y="3915586"/>
                <a:ext cx="402828" cy="369887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E</a:t>
                </a:r>
              </a:p>
            </p:txBody>
          </p:sp>
          <p:sp>
            <p:nvSpPr>
              <p:cNvPr id="37933" name="Rectangle 12">
                <a:extLst>
                  <a:ext uri="{FF2B5EF4-FFF2-40B4-BE49-F238E27FC236}">
                    <a16:creationId xmlns:a16="http://schemas.microsoft.com/office/drawing/2014/main" id="{5362DBD1-1309-B44C-899D-B408A8F575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00685" y="3915586"/>
                <a:ext cx="402828" cy="369887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E</a:t>
                </a:r>
              </a:p>
            </p:txBody>
          </p:sp>
          <p:sp>
            <p:nvSpPr>
              <p:cNvPr id="37934" name="Rectangle 41">
                <a:extLst>
                  <a:ext uri="{FF2B5EF4-FFF2-40B4-BE49-F238E27FC236}">
                    <a16:creationId xmlns:a16="http://schemas.microsoft.com/office/drawing/2014/main" id="{48FC098E-C109-9F4A-B9A5-B534F1FF01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03513" y="3915586"/>
                <a:ext cx="402828" cy="369887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E</a:t>
                </a:r>
              </a:p>
            </p:txBody>
          </p:sp>
        </p:grpSp>
        <p:sp>
          <p:nvSpPr>
            <p:cNvPr id="37926" name="TextBox 33">
              <a:extLst>
                <a:ext uri="{FF2B5EF4-FFF2-40B4-BE49-F238E27FC236}">
                  <a16:creationId xmlns:a16="http://schemas.microsoft.com/office/drawing/2014/main" id="{A2D7B72C-B1BB-BD44-9D03-3C8ABAA5DE7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06341" y="5184853"/>
              <a:ext cx="681597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</a:rPr>
                <a:t>. . .</a:t>
              </a:r>
            </a:p>
          </p:txBody>
        </p:sp>
      </p:grpSp>
      <p:cxnSp>
        <p:nvCxnSpPr>
          <p:cNvPr id="37900" name="Straight Connector 43">
            <a:extLst>
              <a:ext uri="{FF2B5EF4-FFF2-40B4-BE49-F238E27FC236}">
                <a16:creationId xmlns:a16="http://schemas.microsoft.com/office/drawing/2014/main" id="{D4B52ACE-F88B-8040-814D-031453E5ED66}"/>
              </a:ext>
            </a:extLst>
          </p:cNvPr>
          <p:cNvCxnSpPr>
            <a:cxnSpLocks noChangeShapeType="1"/>
          </p:cNvCxnSpPr>
          <p:nvPr/>
        </p:nvCxnSpPr>
        <p:spPr bwMode="auto">
          <a:xfrm rot="5400000">
            <a:off x="2268538" y="3136900"/>
            <a:ext cx="1608138" cy="15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7901" name="Straight Arrow Connector 44">
            <a:extLst>
              <a:ext uri="{FF2B5EF4-FFF2-40B4-BE49-F238E27FC236}">
                <a16:creationId xmlns:a16="http://schemas.microsoft.com/office/drawing/2014/main" id="{DAE53860-A4D1-BC45-A448-C7D1FCDDA194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3073400" y="3941763"/>
            <a:ext cx="288925" cy="1587"/>
          </a:xfrm>
          <a:prstGeom prst="straightConnector1">
            <a:avLst/>
          </a:prstGeom>
          <a:noFill/>
          <a:ln w="9525">
            <a:solidFill>
              <a:schemeClr val="tx1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7902" name="Straight Arrow Connector 45">
            <a:extLst>
              <a:ext uri="{FF2B5EF4-FFF2-40B4-BE49-F238E27FC236}">
                <a16:creationId xmlns:a16="http://schemas.microsoft.com/office/drawing/2014/main" id="{239D2DCA-D1DC-A249-A66C-113489476C52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3071813" y="3408363"/>
            <a:ext cx="290512" cy="0"/>
          </a:xfrm>
          <a:prstGeom prst="straightConnector1">
            <a:avLst/>
          </a:prstGeom>
          <a:noFill/>
          <a:ln w="9525">
            <a:solidFill>
              <a:schemeClr val="tx1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7903" name="Straight Arrow Connector 46">
            <a:extLst>
              <a:ext uri="{FF2B5EF4-FFF2-40B4-BE49-F238E27FC236}">
                <a16:creationId xmlns:a16="http://schemas.microsoft.com/office/drawing/2014/main" id="{61662F8C-E8FA-D84F-B5FC-9F708EF64126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3079750" y="2333625"/>
            <a:ext cx="290513" cy="0"/>
          </a:xfrm>
          <a:prstGeom prst="straightConnector1">
            <a:avLst/>
          </a:prstGeom>
          <a:noFill/>
          <a:ln w="9525">
            <a:solidFill>
              <a:schemeClr val="tx1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7904" name="Straight Arrow Connector 47">
            <a:extLst>
              <a:ext uri="{FF2B5EF4-FFF2-40B4-BE49-F238E27FC236}">
                <a16:creationId xmlns:a16="http://schemas.microsoft.com/office/drawing/2014/main" id="{82AE08FF-C4C5-C744-BFB0-99A2CC6C1088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3078163" y="2879725"/>
            <a:ext cx="290512" cy="0"/>
          </a:xfrm>
          <a:prstGeom prst="straightConnector1">
            <a:avLst/>
          </a:prstGeom>
          <a:noFill/>
          <a:ln w="9525">
            <a:solidFill>
              <a:schemeClr val="tx1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7905" name="Straight Connector 48">
            <a:extLst>
              <a:ext uri="{FF2B5EF4-FFF2-40B4-BE49-F238E27FC236}">
                <a16:creationId xmlns:a16="http://schemas.microsoft.com/office/drawing/2014/main" id="{8CC5D5B6-46B5-9742-9CD8-EB92269CBFFC}"/>
              </a:ext>
            </a:extLst>
          </p:cNvPr>
          <p:cNvCxnSpPr>
            <a:cxnSpLocks noChangeShapeType="1"/>
          </p:cNvCxnSpPr>
          <p:nvPr/>
        </p:nvCxnSpPr>
        <p:spPr bwMode="auto">
          <a:xfrm rot="5400000">
            <a:off x="6551613" y="3138488"/>
            <a:ext cx="1608137" cy="15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7906" name="Straight Arrow Connector 49">
            <a:extLst>
              <a:ext uri="{FF2B5EF4-FFF2-40B4-BE49-F238E27FC236}">
                <a16:creationId xmlns:a16="http://schemas.microsoft.com/office/drawing/2014/main" id="{2D1FE9BD-E8DE-7B44-97E8-8BB34735EA28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7356475" y="3065463"/>
            <a:ext cx="236538" cy="1587"/>
          </a:xfrm>
          <a:prstGeom prst="straightConnector1">
            <a:avLst/>
          </a:prstGeom>
          <a:noFill/>
          <a:ln w="9525">
            <a:solidFill>
              <a:schemeClr val="tx1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7907" name="Straight Arrow Connector 50">
            <a:extLst>
              <a:ext uri="{FF2B5EF4-FFF2-40B4-BE49-F238E27FC236}">
                <a16:creationId xmlns:a16="http://schemas.microsoft.com/office/drawing/2014/main" id="{F52989B6-1598-8947-B62D-97A68F9D929E}"/>
              </a:ext>
            </a:extLst>
          </p:cNvPr>
          <p:cNvCxnSpPr>
            <a:cxnSpLocks noChangeShapeType="1"/>
            <a:stCxn id="37895" idx="3"/>
          </p:cNvCxnSpPr>
          <p:nvPr/>
        </p:nvCxnSpPr>
        <p:spPr bwMode="auto">
          <a:xfrm>
            <a:off x="3765550" y="2360613"/>
            <a:ext cx="3590925" cy="1587"/>
          </a:xfrm>
          <a:prstGeom prst="straightConnector1">
            <a:avLst/>
          </a:prstGeom>
          <a:noFill/>
          <a:ln w="9525">
            <a:solidFill>
              <a:schemeClr val="tx1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7908" name="Straight Arrow Connector 51">
            <a:extLst>
              <a:ext uri="{FF2B5EF4-FFF2-40B4-BE49-F238E27FC236}">
                <a16:creationId xmlns:a16="http://schemas.microsoft.com/office/drawing/2014/main" id="{46F734E0-A929-8449-94AD-D180B3B1DAB4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4973638" y="2876550"/>
            <a:ext cx="2382837" cy="3175"/>
          </a:xfrm>
          <a:prstGeom prst="straightConnector1">
            <a:avLst/>
          </a:prstGeom>
          <a:noFill/>
          <a:ln w="9525">
            <a:solidFill>
              <a:schemeClr val="tx1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7909" name="Straight Arrow Connector 52">
            <a:extLst>
              <a:ext uri="{FF2B5EF4-FFF2-40B4-BE49-F238E27FC236}">
                <a16:creationId xmlns:a16="http://schemas.microsoft.com/office/drawing/2014/main" id="{3FF15869-2C50-6C4A-9549-87F0F6F0681C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6584950" y="3408363"/>
            <a:ext cx="771525" cy="0"/>
          </a:xfrm>
          <a:prstGeom prst="straightConnector1">
            <a:avLst/>
          </a:prstGeom>
          <a:noFill/>
          <a:ln w="9525">
            <a:solidFill>
              <a:schemeClr val="tx1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7910" name="Straight Arrow Connector 53">
            <a:extLst>
              <a:ext uri="{FF2B5EF4-FFF2-40B4-BE49-F238E27FC236}">
                <a16:creationId xmlns:a16="http://schemas.microsoft.com/office/drawing/2014/main" id="{FE56BC7F-A8DC-BE47-9434-DB154B591390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7154863" y="3943350"/>
            <a:ext cx="201612" cy="1588"/>
          </a:xfrm>
          <a:prstGeom prst="straightConnector1">
            <a:avLst/>
          </a:prstGeom>
          <a:noFill/>
          <a:ln w="9525">
            <a:solidFill>
              <a:schemeClr val="tx1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37911" name="TextBox 54">
            <a:extLst>
              <a:ext uri="{FF2B5EF4-FFF2-40B4-BE49-F238E27FC236}">
                <a16:creationId xmlns:a16="http://schemas.microsoft.com/office/drawing/2014/main" id="{354EF88C-3D82-6242-91F5-4ECAD33532C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95725" y="2085975"/>
            <a:ext cx="1087438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t>Integer add</a:t>
            </a:r>
          </a:p>
        </p:txBody>
      </p:sp>
      <p:sp>
        <p:nvSpPr>
          <p:cNvPr id="37912" name="TextBox 55">
            <a:extLst>
              <a:ext uri="{FF2B5EF4-FFF2-40B4-BE49-F238E27FC236}">
                <a16:creationId xmlns:a16="http://schemas.microsoft.com/office/drawing/2014/main" id="{E4FA4447-3DCB-CC45-9F8A-F3F8D589D1D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92700" y="2481263"/>
            <a:ext cx="10795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t>Integer mul</a:t>
            </a:r>
          </a:p>
        </p:txBody>
      </p:sp>
      <p:sp>
        <p:nvSpPr>
          <p:cNvPr id="37913" name="TextBox 56">
            <a:extLst>
              <a:ext uri="{FF2B5EF4-FFF2-40B4-BE49-F238E27FC236}">
                <a16:creationId xmlns:a16="http://schemas.microsoft.com/office/drawing/2014/main" id="{B8CACE3E-3453-E543-8B6E-996ED2FA084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84950" y="3038475"/>
            <a:ext cx="749300" cy="306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t>FP mul</a:t>
            </a:r>
          </a:p>
        </p:txBody>
      </p:sp>
      <p:sp>
        <p:nvSpPr>
          <p:cNvPr id="37914" name="TextBox 57">
            <a:extLst>
              <a:ext uri="{FF2B5EF4-FFF2-40B4-BE49-F238E27FC236}">
                <a16:creationId xmlns:a16="http://schemas.microsoft.com/office/drawing/2014/main" id="{B7A09AA6-1276-0845-B43D-66C4B3D7804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608763" y="4124325"/>
            <a:ext cx="1220787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t>Load/store</a:t>
            </a:r>
          </a:p>
        </p:txBody>
      </p:sp>
      <p:sp>
        <p:nvSpPr>
          <p:cNvPr id="37915" name="Rectangle 13">
            <a:extLst>
              <a:ext uri="{FF2B5EF4-FFF2-40B4-BE49-F238E27FC236}">
                <a16:creationId xmlns:a16="http://schemas.microsoft.com/office/drawing/2014/main" id="{2040FA2D-E7E1-C347-8EF8-3A56CD6C33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93013" y="2022475"/>
            <a:ext cx="401637" cy="2130425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R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E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O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R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D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E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R</a:t>
            </a:r>
          </a:p>
        </p:txBody>
      </p:sp>
      <p:cxnSp>
        <p:nvCxnSpPr>
          <p:cNvPr id="37916" name="Straight Arrow Connector 59">
            <a:extLst>
              <a:ext uri="{FF2B5EF4-FFF2-40B4-BE49-F238E27FC236}">
                <a16:creationId xmlns:a16="http://schemas.microsoft.com/office/drawing/2014/main" id="{2DE78189-776A-BD40-AA04-76A87EB4B941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7994650" y="3059113"/>
            <a:ext cx="236538" cy="1587"/>
          </a:xfrm>
          <a:prstGeom prst="straightConnector1">
            <a:avLst/>
          </a:prstGeom>
          <a:noFill/>
          <a:ln w="9525">
            <a:solidFill>
              <a:schemeClr val="tx1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37917" name="TextBox 61">
            <a:extLst>
              <a:ext uri="{FF2B5EF4-FFF2-40B4-BE49-F238E27FC236}">
                <a16:creationId xmlns:a16="http://schemas.microsoft.com/office/drawing/2014/main" id="{05837FB9-C56A-5D42-8898-085404BCD9C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09813" y="1919288"/>
            <a:ext cx="350837" cy="2309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t>S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t>C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t>H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t>E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t>D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t>U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t>L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t>E</a:t>
            </a:r>
          </a:p>
        </p:txBody>
      </p:sp>
      <p:cxnSp>
        <p:nvCxnSpPr>
          <p:cNvPr id="37918" name="Straight Connector 63">
            <a:extLst>
              <a:ext uri="{FF2B5EF4-FFF2-40B4-BE49-F238E27FC236}">
                <a16:creationId xmlns:a16="http://schemas.microsoft.com/office/drawing/2014/main" id="{B096BBBB-5A70-E74A-9C2F-D7B2998A6AD8}"/>
              </a:ext>
            </a:extLst>
          </p:cNvPr>
          <p:cNvCxnSpPr>
            <a:cxnSpLocks noChangeShapeType="1"/>
          </p:cNvCxnSpPr>
          <p:nvPr/>
        </p:nvCxnSpPr>
        <p:spPr bwMode="auto">
          <a:xfrm rot="5400000" flipH="1" flipV="1">
            <a:off x="6602413" y="2190750"/>
            <a:ext cx="1738312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7919" name="Straight Connector 66">
            <a:extLst>
              <a:ext uri="{FF2B5EF4-FFF2-40B4-BE49-F238E27FC236}">
                <a16:creationId xmlns:a16="http://schemas.microsoft.com/office/drawing/2014/main" id="{6FBF9FE7-A3CB-A14D-8E5E-F53435410D7E}"/>
              </a:ext>
            </a:extLst>
          </p:cNvPr>
          <p:cNvCxnSpPr>
            <a:cxnSpLocks noChangeShapeType="1"/>
          </p:cNvCxnSpPr>
          <p:nvPr/>
        </p:nvCxnSpPr>
        <p:spPr bwMode="auto">
          <a:xfrm rot="10800000">
            <a:off x="2457450" y="1322388"/>
            <a:ext cx="5013325" cy="15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7920" name="Straight Arrow Connector 68">
            <a:extLst>
              <a:ext uri="{FF2B5EF4-FFF2-40B4-BE49-F238E27FC236}">
                <a16:creationId xmlns:a16="http://schemas.microsoft.com/office/drawing/2014/main" id="{D190A782-9316-0849-8789-6BD5B5FEE658}"/>
              </a:ext>
            </a:extLst>
          </p:cNvPr>
          <p:cNvCxnSpPr>
            <a:cxnSpLocks noChangeShapeType="1"/>
            <a:endCxn id="37893" idx="0"/>
          </p:cNvCxnSpPr>
          <p:nvPr/>
        </p:nvCxnSpPr>
        <p:spPr bwMode="auto">
          <a:xfrm rot="16200000" flipH="1">
            <a:off x="2216944" y="1564481"/>
            <a:ext cx="485775" cy="4763"/>
          </a:xfrm>
          <a:prstGeom prst="straightConnector1">
            <a:avLst/>
          </a:prstGeom>
          <a:noFill/>
          <a:ln w="19050">
            <a:solidFill>
              <a:schemeClr val="tx1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37921" name="TextBox 69">
            <a:extLst>
              <a:ext uri="{FF2B5EF4-FFF2-40B4-BE49-F238E27FC236}">
                <a16:creationId xmlns:a16="http://schemas.microsoft.com/office/drawing/2014/main" id="{A38BA302-DC27-804D-8C5B-AD5ADD6CCE0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03613" y="1014413"/>
            <a:ext cx="2728912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t>TAG and VALUE Broadcast Bus</a:t>
            </a:r>
          </a:p>
        </p:txBody>
      </p:sp>
      <p:sp>
        <p:nvSpPr>
          <p:cNvPr id="37922" name="TextBox 70">
            <a:extLst>
              <a:ext uri="{FF2B5EF4-FFF2-40B4-BE49-F238E27FC236}">
                <a16:creationId xmlns:a16="http://schemas.microsoft.com/office/drawing/2014/main" id="{7E3DDFD7-D8D2-C84D-915F-1F5C83145E9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7975" y="4462463"/>
            <a:ext cx="96678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t>in order</a:t>
            </a:r>
          </a:p>
        </p:txBody>
      </p:sp>
      <p:sp>
        <p:nvSpPr>
          <p:cNvPr id="37923" name="TextBox 71">
            <a:extLst>
              <a:ext uri="{FF2B5EF4-FFF2-40B4-BE49-F238E27FC236}">
                <a16:creationId xmlns:a16="http://schemas.microsoft.com/office/drawing/2014/main" id="{E74EDE64-3CBF-7741-A2CF-05DA9543B61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65550" y="4462463"/>
            <a:ext cx="1363663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t>out of order</a:t>
            </a:r>
          </a:p>
        </p:txBody>
      </p:sp>
      <p:sp>
        <p:nvSpPr>
          <p:cNvPr id="37924" name="TextBox 72">
            <a:extLst>
              <a:ext uri="{FF2B5EF4-FFF2-40B4-BE49-F238E27FC236}">
                <a16:creationId xmlns:a16="http://schemas.microsoft.com/office/drawing/2014/main" id="{0A5C85DF-3114-4D48-94BA-BD071A358DD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29550" y="4462463"/>
            <a:ext cx="96678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t>in order</a:t>
            </a:r>
          </a:p>
        </p:txBody>
      </p:sp>
    </p:spTree>
    <p:extLst>
      <p:ext uri="{BB962C8B-B14F-4D97-AF65-F5344CB8AC3E}">
        <p14:creationId xmlns:p14="http://schemas.microsoft.com/office/powerpoint/2010/main" val="655307316"/>
      </p:ext>
    </p:extLst>
  </p:cSld>
  <p:clrMapOvr>
    <a:masterClrMapping/>
  </p:clrMapOvr>
  <p:transition/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105" name="Title 1">
            <a:extLst>
              <a:ext uri="{FF2B5EF4-FFF2-40B4-BE49-F238E27FC236}">
                <a16:creationId xmlns:a16="http://schemas.microsoft.com/office/drawing/2014/main" id="{AB752953-2D82-E649-AC84-F24AC67D827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dirty="0">
                <a:ea typeface="ＭＳ Ｐゴシック" panose="020B0600070205080204" pitchFamily="34" charset="-128"/>
              </a:rPr>
              <a:t>Two Humps in a Modern Pipeline</a:t>
            </a:r>
          </a:p>
        </p:txBody>
      </p:sp>
      <p:sp>
        <p:nvSpPr>
          <p:cNvPr id="103426" name="Content Placeholder 2">
            <a:extLst>
              <a:ext uri="{FF2B5EF4-FFF2-40B4-BE49-F238E27FC236}">
                <a16:creationId xmlns:a16="http://schemas.microsoft.com/office/drawing/2014/main" id="{CA7B9045-9CBC-374F-9456-4FE6976DC426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228600" y="996950"/>
            <a:ext cx="8809038" cy="5194300"/>
          </a:xfrm>
        </p:spPr>
        <p:txBody>
          <a:bodyPr/>
          <a:lstStyle/>
          <a:p>
            <a:endParaRPr lang="en-US" altLang="en-US" dirty="0">
              <a:ea typeface="ＭＳ Ｐゴシック" panose="020B0600070205080204" pitchFamily="34" charset="-128"/>
            </a:endParaRPr>
          </a:p>
          <a:p>
            <a:endParaRPr lang="en-US" altLang="en-US" dirty="0">
              <a:ea typeface="ＭＳ Ｐゴシック" panose="020B0600070205080204" pitchFamily="34" charset="-128"/>
            </a:endParaRPr>
          </a:p>
          <a:p>
            <a:endParaRPr lang="en-US" altLang="en-US" dirty="0">
              <a:ea typeface="ＭＳ Ｐゴシック" panose="020B0600070205080204" pitchFamily="34" charset="-128"/>
            </a:endParaRPr>
          </a:p>
          <a:p>
            <a:endParaRPr lang="en-US" altLang="en-US" dirty="0">
              <a:ea typeface="ＭＳ Ｐゴシック" panose="020B0600070205080204" pitchFamily="34" charset="-128"/>
            </a:endParaRPr>
          </a:p>
          <a:p>
            <a:endParaRPr lang="en-US" altLang="en-US" dirty="0">
              <a:ea typeface="ＭＳ Ｐゴシック" panose="020B0600070205080204" pitchFamily="34" charset="-128"/>
            </a:endParaRPr>
          </a:p>
          <a:p>
            <a:endParaRPr lang="en-US" altLang="en-US" dirty="0">
              <a:ea typeface="ＭＳ Ｐゴシック" panose="020B0600070205080204" pitchFamily="34" charset="-128"/>
            </a:endParaRPr>
          </a:p>
          <a:p>
            <a:endParaRPr lang="en-US" altLang="en-US" dirty="0">
              <a:ea typeface="ＭＳ Ｐゴシック" panose="020B0600070205080204" pitchFamily="34" charset="-128"/>
            </a:endParaRPr>
          </a:p>
          <a:p>
            <a:endParaRPr lang="en-US" altLang="en-US" dirty="0">
              <a:ea typeface="ＭＳ Ｐゴシック" panose="020B0600070205080204" pitchFamily="34" charset="-128"/>
            </a:endParaRPr>
          </a:p>
          <a:p>
            <a:endParaRPr lang="en-US" altLang="en-US" dirty="0">
              <a:ea typeface="ＭＳ Ｐゴシック" panose="020B0600070205080204" pitchFamily="34" charset="-128"/>
            </a:endParaRPr>
          </a:p>
          <a:p>
            <a:r>
              <a:rPr lang="en-US" altLang="en-US" dirty="0">
                <a:ea typeface="ＭＳ Ｐゴシック" panose="020B0600070205080204" pitchFamily="34" charset="-128"/>
              </a:rPr>
              <a:t>Hump 1: Reservation stations (scheduling window)</a:t>
            </a:r>
          </a:p>
          <a:p>
            <a:r>
              <a:rPr lang="en-US" altLang="en-US" dirty="0">
                <a:ea typeface="ＭＳ Ｐゴシック" panose="020B0600070205080204" pitchFamily="34" charset="-128"/>
              </a:rPr>
              <a:t>Hump 2: Reordering (reorder buffer, aka instruction window or active window)</a:t>
            </a:r>
          </a:p>
        </p:txBody>
      </p:sp>
      <p:sp>
        <p:nvSpPr>
          <p:cNvPr id="47107" name="Slide Number Placeholder 3">
            <a:extLst>
              <a:ext uri="{FF2B5EF4-FFF2-40B4-BE49-F238E27FC236}">
                <a16:creationId xmlns:a16="http://schemas.microsoft.com/office/drawing/2014/main" id="{5F9E9541-7E8F-1443-88A5-40FBD947A208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810FD897-6B18-1F44-96AA-66F725E33442}" type="slidenum">
              <a:rPr kumimoji="0" lang="en-US" altLang="en-US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aramond" panose="02020404030301010803" pitchFamily="18" charset="0"/>
                <a:ea typeface="ＭＳ Ｐゴシック" panose="020B0600070205080204" pitchFamily="34" charset="-128"/>
                <a:cs typeface="Arial" panose="020B0604020202020204" pitchFamily="34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41</a:t>
            </a:fld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aramond" panose="02020404030301010803" pitchFamily="18" charset="0"/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  <p:grpSp>
        <p:nvGrpSpPr>
          <p:cNvPr id="47108" name="Group 4">
            <a:extLst>
              <a:ext uri="{FF2B5EF4-FFF2-40B4-BE49-F238E27FC236}">
                <a16:creationId xmlns:a16="http://schemas.microsoft.com/office/drawing/2014/main" id="{AE5DD14D-2ED6-8B4C-A755-0ADDF4D7D7BB}"/>
              </a:ext>
            </a:extLst>
          </p:cNvPr>
          <p:cNvGrpSpPr>
            <a:grpSpLocks/>
          </p:cNvGrpSpPr>
          <p:nvPr/>
        </p:nvGrpSpPr>
        <p:grpSpPr bwMode="auto">
          <a:xfrm>
            <a:off x="704850" y="2825750"/>
            <a:ext cx="806450" cy="369888"/>
            <a:chOff x="1001099" y="4100530"/>
            <a:chExt cx="805656" cy="369887"/>
          </a:xfrm>
        </p:grpSpPr>
        <p:sp>
          <p:nvSpPr>
            <p:cNvPr id="47163" name="Rectangle 10">
              <a:extLst>
                <a:ext uri="{FF2B5EF4-FFF2-40B4-BE49-F238E27FC236}">
                  <a16:creationId xmlns:a16="http://schemas.microsoft.com/office/drawing/2014/main" id="{9F598FC3-6E94-7945-B0D8-F98090AB77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1099" y="4100530"/>
              <a:ext cx="402828" cy="369887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F</a:t>
              </a:r>
            </a:p>
          </p:txBody>
        </p:sp>
        <p:sp>
          <p:nvSpPr>
            <p:cNvPr id="47164" name="Rectangle 11">
              <a:extLst>
                <a:ext uri="{FF2B5EF4-FFF2-40B4-BE49-F238E27FC236}">
                  <a16:creationId xmlns:a16="http://schemas.microsoft.com/office/drawing/2014/main" id="{1575E324-FB74-1A44-8C50-561B4AA1B9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03927" y="4100530"/>
              <a:ext cx="402828" cy="369887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D</a:t>
              </a:r>
            </a:p>
          </p:txBody>
        </p:sp>
      </p:grpSp>
      <p:sp>
        <p:nvSpPr>
          <p:cNvPr id="47109" name="Rectangle 8">
            <a:extLst>
              <a:ext uri="{FF2B5EF4-FFF2-40B4-BE49-F238E27FC236}">
                <a16:creationId xmlns:a16="http://schemas.microsoft.com/office/drawing/2014/main" id="{ADB73170-19EC-AC4F-9CB0-B76A9D46E6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47850" y="1809750"/>
            <a:ext cx="1227138" cy="2493963"/>
          </a:xfrm>
          <a:prstGeom prst="rect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cxnSp>
        <p:nvCxnSpPr>
          <p:cNvPr id="47110" name="Straight Arrow Connector 10">
            <a:extLst>
              <a:ext uri="{FF2B5EF4-FFF2-40B4-BE49-F238E27FC236}">
                <a16:creationId xmlns:a16="http://schemas.microsoft.com/office/drawing/2014/main" id="{8E1A7DA6-B792-454F-B197-07B5F8FD8E58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1514475" y="3011488"/>
            <a:ext cx="333375" cy="1587"/>
          </a:xfrm>
          <a:prstGeom prst="straightConnector1">
            <a:avLst/>
          </a:prstGeom>
          <a:noFill/>
          <a:ln w="9525">
            <a:solidFill>
              <a:schemeClr val="tx1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47111" name="Rectangle 12">
            <a:extLst>
              <a:ext uri="{FF2B5EF4-FFF2-40B4-BE49-F238E27FC236}">
                <a16:creationId xmlns:a16="http://schemas.microsoft.com/office/drawing/2014/main" id="{3CBFBE8C-F8B6-D345-BD6F-A32A635CFF8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62325" y="2174875"/>
            <a:ext cx="403225" cy="369888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E</a:t>
            </a:r>
          </a:p>
        </p:txBody>
      </p:sp>
      <p:sp>
        <p:nvSpPr>
          <p:cNvPr id="47112" name="Rectangle 13">
            <a:extLst>
              <a:ext uri="{FF2B5EF4-FFF2-40B4-BE49-F238E27FC236}">
                <a16:creationId xmlns:a16="http://schemas.microsoft.com/office/drawing/2014/main" id="{A590F39E-2B74-1F49-8715-EF8F7907DEF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31188" y="2874963"/>
            <a:ext cx="401637" cy="369887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W</a:t>
            </a:r>
          </a:p>
        </p:txBody>
      </p:sp>
      <p:grpSp>
        <p:nvGrpSpPr>
          <p:cNvPr id="47113" name="Group 17">
            <a:extLst>
              <a:ext uri="{FF2B5EF4-FFF2-40B4-BE49-F238E27FC236}">
                <a16:creationId xmlns:a16="http://schemas.microsoft.com/office/drawing/2014/main" id="{8CEB35F6-E70D-B246-A0ED-DC5D50B5B598}"/>
              </a:ext>
            </a:extLst>
          </p:cNvPr>
          <p:cNvGrpSpPr>
            <a:grpSpLocks/>
          </p:cNvGrpSpPr>
          <p:nvPr/>
        </p:nvGrpSpPr>
        <p:grpSpPr bwMode="auto">
          <a:xfrm>
            <a:off x="3362325" y="3222625"/>
            <a:ext cx="3222625" cy="369888"/>
            <a:chOff x="2783717" y="3915586"/>
            <a:chExt cx="3222624" cy="369887"/>
          </a:xfrm>
        </p:grpSpPr>
        <p:sp>
          <p:nvSpPr>
            <p:cNvPr id="47155" name="Rectangle 12">
              <a:extLst>
                <a:ext uri="{FF2B5EF4-FFF2-40B4-BE49-F238E27FC236}">
                  <a16:creationId xmlns:a16="http://schemas.microsoft.com/office/drawing/2014/main" id="{0511977C-8275-F346-8704-3306229D3A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83717" y="3915586"/>
              <a:ext cx="402828" cy="369887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E</a:t>
              </a:r>
            </a:p>
          </p:txBody>
        </p:sp>
        <p:sp>
          <p:nvSpPr>
            <p:cNvPr id="47156" name="Rectangle 12">
              <a:extLst>
                <a:ext uri="{FF2B5EF4-FFF2-40B4-BE49-F238E27FC236}">
                  <a16:creationId xmlns:a16="http://schemas.microsoft.com/office/drawing/2014/main" id="{2D803880-E041-D44D-AC2C-9B2EC72582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86545" y="3915586"/>
              <a:ext cx="402828" cy="369887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E</a:t>
              </a:r>
            </a:p>
          </p:txBody>
        </p:sp>
        <p:sp>
          <p:nvSpPr>
            <p:cNvPr id="47157" name="Rectangle 20">
              <a:extLst>
                <a:ext uri="{FF2B5EF4-FFF2-40B4-BE49-F238E27FC236}">
                  <a16:creationId xmlns:a16="http://schemas.microsoft.com/office/drawing/2014/main" id="{AF2663D0-5B1C-D544-B05E-7079DA94F7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89373" y="3915586"/>
              <a:ext cx="402828" cy="369887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E</a:t>
              </a:r>
            </a:p>
          </p:txBody>
        </p:sp>
        <p:sp>
          <p:nvSpPr>
            <p:cNvPr id="47158" name="Rectangle 21">
              <a:extLst>
                <a:ext uri="{FF2B5EF4-FFF2-40B4-BE49-F238E27FC236}">
                  <a16:creationId xmlns:a16="http://schemas.microsoft.com/office/drawing/2014/main" id="{E53046A0-964C-A540-8AEB-D8CF4E96ED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92201" y="3915586"/>
              <a:ext cx="402828" cy="369887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E</a:t>
              </a:r>
            </a:p>
          </p:txBody>
        </p:sp>
        <p:sp>
          <p:nvSpPr>
            <p:cNvPr id="47159" name="Rectangle 12">
              <a:extLst>
                <a:ext uri="{FF2B5EF4-FFF2-40B4-BE49-F238E27FC236}">
                  <a16:creationId xmlns:a16="http://schemas.microsoft.com/office/drawing/2014/main" id="{0F042364-C3BD-0640-96B8-164B23D497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5029" y="3915586"/>
              <a:ext cx="402828" cy="369887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E</a:t>
              </a:r>
            </a:p>
          </p:txBody>
        </p:sp>
        <p:sp>
          <p:nvSpPr>
            <p:cNvPr id="47160" name="Rectangle 12">
              <a:extLst>
                <a:ext uri="{FF2B5EF4-FFF2-40B4-BE49-F238E27FC236}">
                  <a16:creationId xmlns:a16="http://schemas.microsoft.com/office/drawing/2014/main" id="{2C055215-8BC6-E146-8D0D-5D9B8DBB4D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97857" y="3915586"/>
              <a:ext cx="402828" cy="369887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E</a:t>
              </a:r>
            </a:p>
          </p:txBody>
        </p:sp>
        <p:sp>
          <p:nvSpPr>
            <p:cNvPr id="47161" name="Rectangle 12">
              <a:extLst>
                <a:ext uri="{FF2B5EF4-FFF2-40B4-BE49-F238E27FC236}">
                  <a16:creationId xmlns:a16="http://schemas.microsoft.com/office/drawing/2014/main" id="{33D92E9B-4098-3C4D-87E0-9648EAF1D7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00685" y="3915586"/>
              <a:ext cx="402828" cy="369887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E</a:t>
              </a:r>
            </a:p>
          </p:txBody>
        </p:sp>
        <p:sp>
          <p:nvSpPr>
            <p:cNvPr id="47162" name="Rectangle 25">
              <a:extLst>
                <a:ext uri="{FF2B5EF4-FFF2-40B4-BE49-F238E27FC236}">
                  <a16:creationId xmlns:a16="http://schemas.microsoft.com/office/drawing/2014/main" id="{1AB5AA3C-DE54-024C-B00F-2A082F7A77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03513" y="3915586"/>
              <a:ext cx="402828" cy="369887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E</a:t>
              </a:r>
            </a:p>
          </p:txBody>
        </p:sp>
      </p:grpSp>
      <p:grpSp>
        <p:nvGrpSpPr>
          <p:cNvPr id="47114" name="Group 26">
            <a:extLst>
              <a:ext uri="{FF2B5EF4-FFF2-40B4-BE49-F238E27FC236}">
                <a16:creationId xmlns:a16="http://schemas.microsoft.com/office/drawing/2014/main" id="{7F7396B7-DA1D-7D40-9802-E70F82DA82D8}"/>
              </a:ext>
            </a:extLst>
          </p:cNvPr>
          <p:cNvGrpSpPr>
            <a:grpSpLocks/>
          </p:cNvGrpSpPr>
          <p:nvPr/>
        </p:nvGrpSpPr>
        <p:grpSpPr bwMode="auto">
          <a:xfrm>
            <a:off x="3362325" y="2690813"/>
            <a:ext cx="1611313" cy="374650"/>
            <a:chOff x="2783717" y="3915586"/>
            <a:chExt cx="1611312" cy="374488"/>
          </a:xfrm>
        </p:grpSpPr>
        <p:sp>
          <p:nvSpPr>
            <p:cNvPr id="47151" name="Rectangle 12">
              <a:extLst>
                <a:ext uri="{FF2B5EF4-FFF2-40B4-BE49-F238E27FC236}">
                  <a16:creationId xmlns:a16="http://schemas.microsoft.com/office/drawing/2014/main" id="{5B040F47-DF46-7043-B3C3-1615BD9988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83717" y="3920187"/>
              <a:ext cx="402828" cy="369887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E</a:t>
              </a:r>
            </a:p>
          </p:txBody>
        </p:sp>
        <p:sp>
          <p:nvSpPr>
            <p:cNvPr id="47152" name="Rectangle 12">
              <a:extLst>
                <a:ext uri="{FF2B5EF4-FFF2-40B4-BE49-F238E27FC236}">
                  <a16:creationId xmlns:a16="http://schemas.microsoft.com/office/drawing/2014/main" id="{E554B5DB-4D1F-D645-B0D3-4943596737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86545" y="3915586"/>
              <a:ext cx="402828" cy="369887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E</a:t>
              </a:r>
            </a:p>
          </p:txBody>
        </p:sp>
        <p:sp>
          <p:nvSpPr>
            <p:cNvPr id="47153" name="Rectangle 12">
              <a:extLst>
                <a:ext uri="{FF2B5EF4-FFF2-40B4-BE49-F238E27FC236}">
                  <a16:creationId xmlns:a16="http://schemas.microsoft.com/office/drawing/2014/main" id="{6C5AFC40-1FE4-924C-86CC-221F3EB51D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89373" y="3915586"/>
              <a:ext cx="402828" cy="369887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E</a:t>
              </a:r>
            </a:p>
          </p:txBody>
        </p:sp>
        <p:sp>
          <p:nvSpPr>
            <p:cNvPr id="47154" name="Rectangle 12">
              <a:extLst>
                <a:ext uri="{FF2B5EF4-FFF2-40B4-BE49-F238E27FC236}">
                  <a16:creationId xmlns:a16="http://schemas.microsoft.com/office/drawing/2014/main" id="{2AA8DF29-C81A-C243-B7B0-1A56DA8451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92201" y="3915586"/>
              <a:ext cx="402828" cy="369887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E</a:t>
              </a:r>
            </a:p>
          </p:txBody>
        </p:sp>
      </p:grpSp>
      <p:grpSp>
        <p:nvGrpSpPr>
          <p:cNvPr id="47115" name="Group 31">
            <a:extLst>
              <a:ext uri="{FF2B5EF4-FFF2-40B4-BE49-F238E27FC236}">
                <a16:creationId xmlns:a16="http://schemas.microsoft.com/office/drawing/2014/main" id="{E64A0743-5AE5-5F49-A889-ED4493FE57A4}"/>
              </a:ext>
            </a:extLst>
          </p:cNvPr>
          <p:cNvGrpSpPr>
            <a:grpSpLocks/>
          </p:cNvGrpSpPr>
          <p:nvPr/>
        </p:nvGrpSpPr>
        <p:grpSpPr bwMode="auto">
          <a:xfrm>
            <a:off x="3362325" y="3592513"/>
            <a:ext cx="3903663" cy="523875"/>
            <a:chOff x="2783717" y="5184853"/>
            <a:chExt cx="3904221" cy="523220"/>
          </a:xfrm>
        </p:grpSpPr>
        <p:grpSp>
          <p:nvGrpSpPr>
            <p:cNvPr id="47141" name="Group 32">
              <a:extLst>
                <a:ext uri="{FF2B5EF4-FFF2-40B4-BE49-F238E27FC236}">
                  <a16:creationId xmlns:a16="http://schemas.microsoft.com/office/drawing/2014/main" id="{157E1D9E-E8FD-264F-9C0D-6CF563FF690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783717" y="5338186"/>
              <a:ext cx="3222624" cy="369887"/>
              <a:chOff x="2783717" y="3915586"/>
              <a:chExt cx="3222624" cy="369887"/>
            </a:xfrm>
          </p:grpSpPr>
          <p:sp>
            <p:nvSpPr>
              <p:cNvPr id="47143" name="Rectangle 12">
                <a:extLst>
                  <a:ext uri="{FF2B5EF4-FFF2-40B4-BE49-F238E27FC236}">
                    <a16:creationId xmlns:a16="http://schemas.microsoft.com/office/drawing/2014/main" id="{46748ACD-2014-574B-9D8E-FF92232581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83717" y="3915586"/>
                <a:ext cx="402828" cy="369887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E</a:t>
                </a:r>
              </a:p>
            </p:txBody>
          </p:sp>
          <p:sp>
            <p:nvSpPr>
              <p:cNvPr id="47144" name="Rectangle 12">
                <a:extLst>
                  <a:ext uri="{FF2B5EF4-FFF2-40B4-BE49-F238E27FC236}">
                    <a16:creationId xmlns:a16="http://schemas.microsoft.com/office/drawing/2014/main" id="{F0C074E6-52B4-4B47-8599-DF1C191C3A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86545" y="3915586"/>
                <a:ext cx="402828" cy="369887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E</a:t>
                </a:r>
              </a:p>
            </p:txBody>
          </p:sp>
          <p:sp>
            <p:nvSpPr>
              <p:cNvPr id="47145" name="Rectangle 12">
                <a:extLst>
                  <a:ext uri="{FF2B5EF4-FFF2-40B4-BE49-F238E27FC236}">
                    <a16:creationId xmlns:a16="http://schemas.microsoft.com/office/drawing/2014/main" id="{92104211-C4DD-9F49-AD50-B19A3E89F6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9373" y="3915586"/>
                <a:ext cx="402828" cy="369887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E</a:t>
                </a:r>
              </a:p>
            </p:txBody>
          </p:sp>
          <p:sp>
            <p:nvSpPr>
              <p:cNvPr id="47146" name="Rectangle 37">
                <a:extLst>
                  <a:ext uri="{FF2B5EF4-FFF2-40B4-BE49-F238E27FC236}">
                    <a16:creationId xmlns:a16="http://schemas.microsoft.com/office/drawing/2014/main" id="{22E33E60-FBF7-5740-A553-9FB2FB6CD8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92201" y="3915586"/>
                <a:ext cx="402828" cy="369887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E</a:t>
                </a:r>
              </a:p>
            </p:txBody>
          </p:sp>
          <p:sp>
            <p:nvSpPr>
              <p:cNvPr id="47147" name="Rectangle 12">
                <a:extLst>
                  <a:ext uri="{FF2B5EF4-FFF2-40B4-BE49-F238E27FC236}">
                    <a16:creationId xmlns:a16="http://schemas.microsoft.com/office/drawing/2014/main" id="{31E85003-DD2D-E64F-8315-E543BEF090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95029" y="3915586"/>
                <a:ext cx="402828" cy="369887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E</a:t>
                </a:r>
              </a:p>
            </p:txBody>
          </p:sp>
          <p:sp>
            <p:nvSpPr>
              <p:cNvPr id="47148" name="Rectangle 12">
                <a:extLst>
                  <a:ext uri="{FF2B5EF4-FFF2-40B4-BE49-F238E27FC236}">
                    <a16:creationId xmlns:a16="http://schemas.microsoft.com/office/drawing/2014/main" id="{BB0A0D67-28E4-4D44-B0E3-ED358A23E0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97857" y="3915586"/>
                <a:ext cx="402828" cy="369887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E</a:t>
                </a:r>
              </a:p>
            </p:txBody>
          </p:sp>
          <p:sp>
            <p:nvSpPr>
              <p:cNvPr id="47149" name="Rectangle 12">
                <a:extLst>
                  <a:ext uri="{FF2B5EF4-FFF2-40B4-BE49-F238E27FC236}">
                    <a16:creationId xmlns:a16="http://schemas.microsoft.com/office/drawing/2014/main" id="{DE24F1A9-AE21-4B4D-AB60-24FC64016D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00685" y="3915586"/>
                <a:ext cx="402828" cy="369887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E</a:t>
                </a:r>
              </a:p>
            </p:txBody>
          </p:sp>
          <p:sp>
            <p:nvSpPr>
              <p:cNvPr id="47150" name="Rectangle 41">
                <a:extLst>
                  <a:ext uri="{FF2B5EF4-FFF2-40B4-BE49-F238E27FC236}">
                    <a16:creationId xmlns:a16="http://schemas.microsoft.com/office/drawing/2014/main" id="{7B8B4279-11C6-4743-8695-5622BE1E56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03513" y="3915586"/>
                <a:ext cx="402828" cy="369887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E</a:t>
                </a:r>
              </a:p>
            </p:txBody>
          </p:sp>
        </p:grpSp>
        <p:sp>
          <p:nvSpPr>
            <p:cNvPr id="47142" name="TextBox 33">
              <a:extLst>
                <a:ext uri="{FF2B5EF4-FFF2-40B4-BE49-F238E27FC236}">
                  <a16:creationId xmlns:a16="http://schemas.microsoft.com/office/drawing/2014/main" id="{78170F8C-F020-6A43-B7C9-65DA0F2D8EB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06341" y="5184853"/>
              <a:ext cx="681597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</a:rPr>
                <a:t>. . .</a:t>
              </a:r>
            </a:p>
          </p:txBody>
        </p:sp>
      </p:grpSp>
      <p:cxnSp>
        <p:nvCxnSpPr>
          <p:cNvPr id="47116" name="Straight Connector 43">
            <a:extLst>
              <a:ext uri="{FF2B5EF4-FFF2-40B4-BE49-F238E27FC236}">
                <a16:creationId xmlns:a16="http://schemas.microsoft.com/office/drawing/2014/main" id="{22ADAFBE-4712-9A44-90C5-F32F1B634015}"/>
              </a:ext>
            </a:extLst>
          </p:cNvPr>
          <p:cNvCxnSpPr>
            <a:cxnSpLocks noChangeShapeType="1"/>
          </p:cNvCxnSpPr>
          <p:nvPr/>
        </p:nvCxnSpPr>
        <p:spPr bwMode="auto">
          <a:xfrm rot="5400000">
            <a:off x="2268538" y="3136900"/>
            <a:ext cx="1608138" cy="15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47117" name="Straight Arrow Connector 44">
            <a:extLst>
              <a:ext uri="{FF2B5EF4-FFF2-40B4-BE49-F238E27FC236}">
                <a16:creationId xmlns:a16="http://schemas.microsoft.com/office/drawing/2014/main" id="{BB7DBA87-8912-CC44-B04D-3807C1D9E138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3073400" y="3941763"/>
            <a:ext cx="288925" cy="1587"/>
          </a:xfrm>
          <a:prstGeom prst="straightConnector1">
            <a:avLst/>
          </a:prstGeom>
          <a:noFill/>
          <a:ln w="9525">
            <a:solidFill>
              <a:schemeClr val="tx1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47118" name="Straight Arrow Connector 45">
            <a:extLst>
              <a:ext uri="{FF2B5EF4-FFF2-40B4-BE49-F238E27FC236}">
                <a16:creationId xmlns:a16="http://schemas.microsoft.com/office/drawing/2014/main" id="{D25FF904-8473-B449-B8E8-506A1A0E1B7D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3071813" y="3408363"/>
            <a:ext cx="290512" cy="0"/>
          </a:xfrm>
          <a:prstGeom prst="straightConnector1">
            <a:avLst/>
          </a:prstGeom>
          <a:noFill/>
          <a:ln w="9525">
            <a:solidFill>
              <a:schemeClr val="tx1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47119" name="Straight Arrow Connector 46">
            <a:extLst>
              <a:ext uri="{FF2B5EF4-FFF2-40B4-BE49-F238E27FC236}">
                <a16:creationId xmlns:a16="http://schemas.microsoft.com/office/drawing/2014/main" id="{8AE9026E-658E-D542-B429-8092FBA7377A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3079750" y="2333625"/>
            <a:ext cx="290513" cy="0"/>
          </a:xfrm>
          <a:prstGeom prst="straightConnector1">
            <a:avLst/>
          </a:prstGeom>
          <a:noFill/>
          <a:ln w="9525">
            <a:solidFill>
              <a:schemeClr val="tx1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47120" name="Straight Arrow Connector 47">
            <a:extLst>
              <a:ext uri="{FF2B5EF4-FFF2-40B4-BE49-F238E27FC236}">
                <a16:creationId xmlns:a16="http://schemas.microsoft.com/office/drawing/2014/main" id="{D0A40A9E-9890-7047-8A63-7159B9F13A8F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3078163" y="2879725"/>
            <a:ext cx="290512" cy="0"/>
          </a:xfrm>
          <a:prstGeom prst="straightConnector1">
            <a:avLst/>
          </a:prstGeom>
          <a:noFill/>
          <a:ln w="9525">
            <a:solidFill>
              <a:schemeClr val="tx1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47121" name="Straight Connector 48">
            <a:extLst>
              <a:ext uri="{FF2B5EF4-FFF2-40B4-BE49-F238E27FC236}">
                <a16:creationId xmlns:a16="http://schemas.microsoft.com/office/drawing/2014/main" id="{4DA7CDE8-0C0F-664E-982D-B58325907F7E}"/>
              </a:ext>
            </a:extLst>
          </p:cNvPr>
          <p:cNvCxnSpPr>
            <a:cxnSpLocks noChangeShapeType="1"/>
          </p:cNvCxnSpPr>
          <p:nvPr/>
        </p:nvCxnSpPr>
        <p:spPr bwMode="auto">
          <a:xfrm rot="5400000">
            <a:off x="6551613" y="3138488"/>
            <a:ext cx="1608137" cy="15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47122" name="Straight Arrow Connector 49">
            <a:extLst>
              <a:ext uri="{FF2B5EF4-FFF2-40B4-BE49-F238E27FC236}">
                <a16:creationId xmlns:a16="http://schemas.microsoft.com/office/drawing/2014/main" id="{2365D134-3C7D-DD42-93C5-7FDE271FC49D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7356475" y="3065463"/>
            <a:ext cx="236538" cy="1587"/>
          </a:xfrm>
          <a:prstGeom prst="straightConnector1">
            <a:avLst/>
          </a:prstGeom>
          <a:noFill/>
          <a:ln w="9525">
            <a:solidFill>
              <a:schemeClr val="tx1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47123" name="Straight Arrow Connector 50">
            <a:extLst>
              <a:ext uri="{FF2B5EF4-FFF2-40B4-BE49-F238E27FC236}">
                <a16:creationId xmlns:a16="http://schemas.microsoft.com/office/drawing/2014/main" id="{68CAA3DF-38FE-564A-A2C4-DE973DA56A0C}"/>
              </a:ext>
            </a:extLst>
          </p:cNvPr>
          <p:cNvCxnSpPr>
            <a:cxnSpLocks noChangeShapeType="1"/>
            <a:stCxn id="47111" idx="3"/>
          </p:cNvCxnSpPr>
          <p:nvPr/>
        </p:nvCxnSpPr>
        <p:spPr bwMode="auto">
          <a:xfrm>
            <a:off x="3765550" y="2360613"/>
            <a:ext cx="3590925" cy="1587"/>
          </a:xfrm>
          <a:prstGeom prst="straightConnector1">
            <a:avLst/>
          </a:prstGeom>
          <a:noFill/>
          <a:ln w="9525">
            <a:solidFill>
              <a:schemeClr val="tx1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47124" name="Straight Arrow Connector 51">
            <a:extLst>
              <a:ext uri="{FF2B5EF4-FFF2-40B4-BE49-F238E27FC236}">
                <a16:creationId xmlns:a16="http://schemas.microsoft.com/office/drawing/2014/main" id="{21F52A2B-4441-C949-8D20-B96981CFDDCF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4973638" y="2876550"/>
            <a:ext cx="2382837" cy="3175"/>
          </a:xfrm>
          <a:prstGeom prst="straightConnector1">
            <a:avLst/>
          </a:prstGeom>
          <a:noFill/>
          <a:ln w="9525">
            <a:solidFill>
              <a:schemeClr val="tx1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47125" name="Straight Arrow Connector 52">
            <a:extLst>
              <a:ext uri="{FF2B5EF4-FFF2-40B4-BE49-F238E27FC236}">
                <a16:creationId xmlns:a16="http://schemas.microsoft.com/office/drawing/2014/main" id="{04EC8A8F-89E6-A947-BF49-AE313CDD271D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6584950" y="3408363"/>
            <a:ext cx="771525" cy="0"/>
          </a:xfrm>
          <a:prstGeom prst="straightConnector1">
            <a:avLst/>
          </a:prstGeom>
          <a:noFill/>
          <a:ln w="9525">
            <a:solidFill>
              <a:schemeClr val="tx1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47126" name="Straight Arrow Connector 53">
            <a:extLst>
              <a:ext uri="{FF2B5EF4-FFF2-40B4-BE49-F238E27FC236}">
                <a16:creationId xmlns:a16="http://schemas.microsoft.com/office/drawing/2014/main" id="{7198FE0F-9573-354D-8AAC-D1190B8FB5FC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7154863" y="3943350"/>
            <a:ext cx="201612" cy="1588"/>
          </a:xfrm>
          <a:prstGeom prst="straightConnector1">
            <a:avLst/>
          </a:prstGeom>
          <a:noFill/>
          <a:ln w="9525">
            <a:solidFill>
              <a:schemeClr val="tx1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47127" name="TextBox 54">
            <a:extLst>
              <a:ext uri="{FF2B5EF4-FFF2-40B4-BE49-F238E27FC236}">
                <a16:creationId xmlns:a16="http://schemas.microsoft.com/office/drawing/2014/main" id="{113AAF81-8271-E346-A694-F3000FAA606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95725" y="2085975"/>
            <a:ext cx="1087438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t>Integer add</a:t>
            </a:r>
          </a:p>
        </p:txBody>
      </p:sp>
      <p:sp>
        <p:nvSpPr>
          <p:cNvPr id="47128" name="TextBox 55">
            <a:extLst>
              <a:ext uri="{FF2B5EF4-FFF2-40B4-BE49-F238E27FC236}">
                <a16:creationId xmlns:a16="http://schemas.microsoft.com/office/drawing/2014/main" id="{98F26484-A333-744B-9131-AE5311300A9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92700" y="2481263"/>
            <a:ext cx="10795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t>Integer mul</a:t>
            </a:r>
          </a:p>
        </p:txBody>
      </p:sp>
      <p:sp>
        <p:nvSpPr>
          <p:cNvPr id="47129" name="TextBox 56">
            <a:extLst>
              <a:ext uri="{FF2B5EF4-FFF2-40B4-BE49-F238E27FC236}">
                <a16:creationId xmlns:a16="http://schemas.microsoft.com/office/drawing/2014/main" id="{C806C382-BEC1-814B-A24B-84210F75AFE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84950" y="3038475"/>
            <a:ext cx="749300" cy="306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t>FP mul</a:t>
            </a:r>
          </a:p>
        </p:txBody>
      </p:sp>
      <p:sp>
        <p:nvSpPr>
          <p:cNvPr id="47130" name="TextBox 57">
            <a:extLst>
              <a:ext uri="{FF2B5EF4-FFF2-40B4-BE49-F238E27FC236}">
                <a16:creationId xmlns:a16="http://schemas.microsoft.com/office/drawing/2014/main" id="{8825F9C3-7066-9D4A-AF94-CDADBCBBFA8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608763" y="4124325"/>
            <a:ext cx="1220787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t>Load/store</a:t>
            </a:r>
          </a:p>
        </p:txBody>
      </p:sp>
      <p:sp>
        <p:nvSpPr>
          <p:cNvPr id="47131" name="Rectangle 13">
            <a:extLst>
              <a:ext uri="{FF2B5EF4-FFF2-40B4-BE49-F238E27FC236}">
                <a16:creationId xmlns:a16="http://schemas.microsoft.com/office/drawing/2014/main" id="{7873D087-37A1-BD4C-BAF0-7C0766F5FF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93013" y="2022475"/>
            <a:ext cx="401637" cy="2130425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R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E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O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R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D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E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R</a:t>
            </a:r>
          </a:p>
        </p:txBody>
      </p:sp>
      <p:cxnSp>
        <p:nvCxnSpPr>
          <p:cNvPr id="47132" name="Straight Arrow Connector 59">
            <a:extLst>
              <a:ext uri="{FF2B5EF4-FFF2-40B4-BE49-F238E27FC236}">
                <a16:creationId xmlns:a16="http://schemas.microsoft.com/office/drawing/2014/main" id="{1CF57462-3F9C-F646-B3CA-2C53DEB75F86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7994650" y="3059113"/>
            <a:ext cx="236538" cy="1587"/>
          </a:xfrm>
          <a:prstGeom prst="straightConnector1">
            <a:avLst/>
          </a:prstGeom>
          <a:noFill/>
          <a:ln w="9525">
            <a:solidFill>
              <a:schemeClr val="tx1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47133" name="TextBox 61">
            <a:extLst>
              <a:ext uri="{FF2B5EF4-FFF2-40B4-BE49-F238E27FC236}">
                <a16:creationId xmlns:a16="http://schemas.microsoft.com/office/drawing/2014/main" id="{F6C341CC-2F47-044A-8170-D50EC285BC0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09813" y="1919288"/>
            <a:ext cx="350837" cy="2309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t>S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t>C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t>H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t>E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t>D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t>U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t>L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t>E</a:t>
            </a:r>
          </a:p>
        </p:txBody>
      </p:sp>
      <p:cxnSp>
        <p:nvCxnSpPr>
          <p:cNvPr id="47134" name="Straight Connector 63">
            <a:extLst>
              <a:ext uri="{FF2B5EF4-FFF2-40B4-BE49-F238E27FC236}">
                <a16:creationId xmlns:a16="http://schemas.microsoft.com/office/drawing/2014/main" id="{E0C72D7D-A897-B241-9227-E4F38901C0CF}"/>
              </a:ext>
            </a:extLst>
          </p:cNvPr>
          <p:cNvCxnSpPr>
            <a:cxnSpLocks noChangeShapeType="1"/>
          </p:cNvCxnSpPr>
          <p:nvPr/>
        </p:nvCxnSpPr>
        <p:spPr bwMode="auto">
          <a:xfrm rot="5400000" flipH="1" flipV="1">
            <a:off x="6602413" y="2190750"/>
            <a:ext cx="1738312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47135" name="Straight Connector 66">
            <a:extLst>
              <a:ext uri="{FF2B5EF4-FFF2-40B4-BE49-F238E27FC236}">
                <a16:creationId xmlns:a16="http://schemas.microsoft.com/office/drawing/2014/main" id="{19CB6DD4-B2FB-E648-9206-77860DC203C8}"/>
              </a:ext>
            </a:extLst>
          </p:cNvPr>
          <p:cNvCxnSpPr>
            <a:cxnSpLocks noChangeShapeType="1"/>
          </p:cNvCxnSpPr>
          <p:nvPr/>
        </p:nvCxnSpPr>
        <p:spPr bwMode="auto">
          <a:xfrm rot="10800000">
            <a:off x="2457450" y="1322388"/>
            <a:ext cx="5013325" cy="15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47136" name="Straight Arrow Connector 68">
            <a:extLst>
              <a:ext uri="{FF2B5EF4-FFF2-40B4-BE49-F238E27FC236}">
                <a16:creationId xmlns:a16="http://schemas.microsoft.com/office/drawing/2014/main" id="{54A70F88-C88C-7F42-B489-74CC1B75C44A}"/>
              </a:ext>
            </a:extLst>
          </p:cNvPr>
          <p:cNvCxnSpPr>
            <a:cxnSpLocks noChangeShapeType="1"/>
            <a:endCxn id="47109" idx="0"/>
          </p:cNvCxnSpPr>
          <p:nvPr/>
        </p:nvCxnSpPr>
        <p:spPr bwMode="auto">
          <a:xfrm rot="16200000" flipH="1">
            <a:off x="2216944" y="1564481"/>
            <a:ext cx="485775" cy="4763"/>
          </a:xfrm>
          <a:prstGeom prst="straightConnector1">
            <a:avLst/>
          </a:prstGeom>
          <a:noFill/>
          <a:ln w="19050">
            <a:solidFill>
              <a:schemeClr val="tx1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47137" name="TextBox 69">
            <a:extLst>
              <a:ext uri="{FF2B5EF4-FFF2-40B4-BE49-F238E27FC236}">
                <a16:creationId xmlns:a16="http://schemas.microsoft.com/office/drawing/2014/main" id="{4A8F26CF-DFE5-2B40-AD22-6525421060D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03613" y="1014413"/>
            <a:ext cx="2728912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t>TAG and VALUE Broadcast Bus</a:t>
            </a:r>
          </a:p>
        </p:txBody>
      </p:sp>
      <p:sp>
        <p:nvSpPr>
          <p:cNvPr id="47138" name="TextBox 70">
            <a:extLst>
              <a:ext uri="{FF2B5EF4-FFF2-40B4-BE49-F238E27FC236}">
                <a16:creationId xmlns:a16="http://schemas.microsoft.com/office/drawing/2014/main" id="{45A143A8-6F57-C843-A209-35E544EA797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7975" y="4462463"/>
            <a:ext cx="96678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t>in order</a:t>
            </a:r>
          </a:p>
        </p:txBody>
      </p:sp>
      <p:sp>
        <p:nvSpPr>
          <p:cNvPr id="47139" name="TextBox 71">
            <a:extLst>
              <a:ext uri="{FF2B5EF4-FFF2-40B4-BE49-F238E27FC236}">
                <a16:creationId xmlns:a16="http://schemas.microsoft.com/office/drawing/2014/main" id="{2CFEC45F-421D-DD45-9303-7700EFD3DF4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65550" y="4462463"/>
            <a:ext cx="1363663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t>out of order</a:t>
            </a:r>
          </a:p>
        </p:txBody>
      </p:sp>
      <p:sp>
        <p:nvSpPr>
          <p:cNvPr id="47140" name="TextBox 72">
            <a:extLst>
              <a:ext uri="{FF2B5EF4-FFF2-40B4-BE49-F238E27FC236}">
                <a16:creationId xmlns:a16="http://schemas.microsoft.com/office/drawing/2014/main" id="{5EFFA50A-7107-1242-9727-7F24CCA3E2E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29550" y="4462463"/>
            <a:ext cx="96678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t>in order</a:t>
            </a:r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0842181E-D487-0B42-BF2B-053FF19260E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" y="1066800"/>
            <a:ext cx="9375321" cy="5048250"/>
          </a:xfrm>
          <a:prstGeom prst="rect">
            <a:avLst/>
          </a:prstGeom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897DEAF7-A465-6144-A83A-CA9C608BC293}"/>
              </a:ext>
            </a:extLst>
          </p:cNvPr>
          <p:cNvSpPr txBox="1"/>
          <p:nvPr/>
        </p:nvSpPr>
        <p:spPr>
          <a:xfrm>
            <a:off x="76200" y="6553200"/>
            <a:ext cx="3877985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Photo credit: </a:t>
            </a:r>
            <a:r>
              <a:rPr kumimoji="0" 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  <a:hlinkClick r:id="rId3"/>
              </a:rPr>
              <a:t>http://true-wildlife.blogspot.ch/2010/10/bactrian-camel.html</a:t>
            </a:r>
            <a:r>
              <a:rPr kumimoji="0" 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138703415"/>
      </p:ext>
    </p:extLst>
  </p:cSld>
  <p:clrMapOvr>
    <a:masterClrMapping/>
  </p:clrMapOvr>
  <p:transition/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913" name="Title 1">
            <a:extLst>
              <a:ext uri="{FF2B5EF4-FFF2-40B4-BE49-F238E27FC236}">
                <a16:creationId xmlns:a16="http://schemas.microsoft.com/office/drawing/2014/main" id="{752D73E5-6CFA-9E41-869C-CF7CB8CD67E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28600" y="152400"/>
            <a:ext cx="8915400" cy="1066800"/>
          </a:xfrm>
        </p:spPr>
        <p:txBody>
          <a:bodyPr/>
          <a:lstStyle/>
          <a:p>
            <a:r>
              <a:rPr lang="en-US" altLang="en-US" sz="3600">
                <a:ea typeface="ＭＳ Ｐゴシック" panose="020B0600070205080204" pitchFamily="34" charset="-128"/>
              </a:rPr>
              <a:t>Modern OoO Execution w/ Precise Exceptions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9D9F4385-29B6-7345-99D0-ADA62810E4B5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228600" y="996950"/>
            <a:ext cx="8915400" cy="5194300"/>
          </a:xfrm>
        </p:spPr>
        <p:txBody>
          <a:bodyPr/>
          <a:lstStyle/>
          <a:p>
            <a:r>
              <a:rPr lang="en-US" altLang="en-US">
                <a:ea typeface="ＭＳ Ｐゴシック" panose="020B0600070205080204" pitchFamily="34" charset="-128"/>
              </a:rPr>
              <a:t>Most modern processors use the following</a:t>
            </a:r>
          </a:p>
          <a:p>
            <a:pPr lvl="1"/>
            <a:endParaRPr lang="en-US" altLang="en-US">
              <a:ea typeface="ＭＳ Ｐゴシック" panose="020B0600070205080204" pitchFamily="34" charset="-128"/>
            </a:endParaRPr>
          </a:p>
          <a:p>
            <a:r>
              <a:rPr lang="en-US" altLang="en-US">
                <a:solidFill>
                  <a:srgbClr val="0000FF"/>
                </a:solidFill>
                <a:ea typeface="ＭＳ Ｐゴシック" panose="020B0600070205080204" pitchFamily="34" charset="-128"/>
              </a:rPr>
              <a:t>Reorder buffer </a:t>
            </a:r>
            <a:r>
              <a:rPr lang="en-US" altLang="en-US">
                <a:ea typeface="ＭＳ Ｐゴシック" panose="020B0600070205080204" pitchFamily="34" charset="-128"/>
              </a:rPr>
              <a:t>to support in-order retirement of instructions</a:t>
            </a:r>
          </a:p>
          <a:p>
            <a:pPr lvl="1"/>
            <a:endParaRPr lang="en-US" altLang="en-US">
              <a:ea typeface="ＭＳ Ｐゴシック" panose="020B0600070205080204" pitchFamily="34" charset="-128"/>
            </a:endParaRPr>
          </a:p>
          <a:p>
            <a:r>
              <a:rPr lang="en-US" altLang="en-US">
                <a:solidFill>
                  <a:srgbClr val="0000FF"/>
                </a:solidFill>
                <a:ea typeface="ＭＳ Ｐゴシック" panose="020B0600070205080204" pitchFamily="34" charset="-128"/>
              </a:rPr>
              <a:t>A single register file</a:t>
            </a:r>
            <a:r>
              <a:rPr lang="en-US" altLang="en-US">
                <a:ea typeface="ＭＳ Ｐゴシック" panose="020B0600070205080204" pitchFamily="34" charset="-128"/>
              </a:rPr>
              <a:t> to store all registers </a:t>
            </a:r>
          </a:p>
          <a:p>
            <a:pPr lvl="1"/>
            <a:r>
              <a:rPr lang="en-US" altLang="en-US">
                <a:ea typeface="ＭＳ Ｐゴシック" panose="020B0600070205080204" pitchFamily="34" charset="-128"/>
              </a:rPr>
              <a:t>Both speculative and architectural registers</a:t>
            </a:r>
          </a:p>
          <a:p>
            <a:pPr lvl="1"/>
            <a:r>
              <a:rPr lang="en-US" altLang="en-US">
                <a:ea typeface="ＭＳ Ｐゴシック" panose="020B0600070205080204" pitchFamily="34" charset="-128"/>
              </a:rPr>
              <a:t>INT and FP are still separate</a:t>
            </a:r>
          </a:p>
          <a:p>
            <a:pPr lvl="1"/>
            <a:endParaRPr lang="en-US" altLang="en-US">
              <a:ea typeface="ＭＳ Ｐゴシック" panose="020B0600070205080204" pitchFamily="34" charset="-128"/>
            </a:endParaRPr>
          </a:p>
          <a:p>
            <a:r>
              <a:rPr lang="en-US" altLang="en-US">
                <a:solidFill>
                  <a:srgbClr val="0000FF"/>
                </a:solidFill>
                <a:ea typeface="ＭＳ Ｐゴシック" panose="020B0600070205080204" pitchFamily="34" charset="-128"/>
              </a:rPr>
              <a:t>Two register maps </a:t>
            </a:r>
          </a:p>
          <a:p>
            <a:pPr lvl="1"/>
            <a:r>
              <a:rPr lang="en-US" altLang="en-US">
                <a:ea typeface="ＭＳ Ｐゴシック" panose="020B0600070205080204" pitchFamily="34" charset="-128"/>
              </a:rPr>
              <a:t>Future/frontend register map </a:t>
            </a:r>
            <a:r>
              <a:rPr lang="en-US" altLang="en-US">
                <a:ea typeface="ＭＳ Ｐゴシック" panose="020B0600070205080204" pitchFamily="34" charset="-128"/>
                <a:sym typeface="Wingdings" pitchFamily="2" charset="2"/>
              </a:rPr>
              <a:t> used for renaming</a:t>
            </a:r>
            <a:endParaRPr lang="en-US" altLang="en-US">
              <a:ea typeface="ＭＳ Ｐゴシック" panose="020B0600070205080204" pitchFamily="34" charset="-128"/>
            </a:endParaRPr>
          </a:p>
          <a:p>
            <a:pPr lvl="1"/>
            <a:r>
              <a:rPr lang="en-US" altLang="en-US">
                <a:ea typeface="ＭＳ Ｐゴシック" panose="020B0600070205080204" pitchFamily="34" charset="-128"/>
              </a:rPr>
              <a:t>Architectural register map </a:t>
            </a:r>
            <a:r>
              <a:rPr lang="en-US" altLang="en-US">
                <a:ea typeface="ＭＳ Ｐゴシック" panose="020B0600070205080204" pitchFamily="34" charset="-128"/>
                <a:sym typeface="Wingdings" pitchFamily="2" charset="2"/>
              </a:rPr>
              <a:t> used for maintaining precise state</a:t>
            </a:r>
            <a:endParaRPr lang="en-US" altLang="en-US">
              <a:ea typeface="ＭＳ Ｐゴシック" panose="020B0600070205080204" pitchFamily="34" charset="-128"/>
            </a:endParaRPr>
          </a:p>
          <a:p>
            <a:endParaRPr lang="en-US" altLang="en-US">
              <a:ea typeface="ＭＳ Ｐゴシック" panose="020B0600070205080204" pitchFamily="34" charset="-128"/>
            </a:endParaRPr>
          </a:p>
        </p:txBody>
      </p:sp>
      <p:sp>
        <p:nvSpPr>
          <p:cNvPr id="38915" name="Slide Number Placeholder 3">
            <a:extLst>
              <a:ext uri="{FF2B5EF4-FFF2-40B4-BE49-F238E27FC236}">
                <a16:creationId xmlns:a16="http://schemas.microsoft.com/office/drawing/2014/main" id="{6742D3A5-62BF-CC4E-AA70-42284498951D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7C8D1AEF-3294-1E4D-8D64-F67C10D084D0}" type="slidenum">
              <a:rPr kumimoji="0" lang="en-US" altLang="en-US" sz="16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aramond" panose="02020404030301010803" pitchFamily="18" charset="0"/>
                <a:ea typeface="ＭＳ Ｐゴシック" panose="020B0600070205080204" pitchFamily="34" charset="-128"/>
                <a:cs typeface="Arial" panose="020B0604020202020204" pitchFamily="34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42</a:t>
            </a:fld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aramond" panose="02020404030301010803" pitchFamily="18" charset="0"/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495520343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937" name="Title 1">
            <a:extLst>
              <a:ext uri="{FF2B5EF4-FFF2-40B4-BE49-F238E27FC236}">
                <a16:creationId xmlns:a16="http://schemas.microsoft.com/office/drawing/2014/main" id="{313F45D4-3866-964A-A61D-C89328ACB03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28600" y="152400"/>
            <a:ext cx="8915400" cy="1066800"/>
          </a:xfrm>
        </p:spPr>
        <p:txBody>
          <a:bodyPr/>
          <a:lstStyle/>
          <a:p>
            <a:r>
              <a:rPr lang="en-US" altLang="en-US">
                <a:ea typeface="ＭＳ Ｐゴシック" panose="020B0600070205080204" pitchFamily="34" charset="-128"/>
              </a:rPr>
              <a:t>An Example from Modern Processors</a:t>
            </a:r>
          </a:p>
        </p:txBody>
      </p:sp>
      <p:sp>
        <p:nvSpPr>
          <p:cNvPr id="39938" name="Slide Number Placeholder 3">
            <a:extLst>
              <a:ext uri="{FF2B5EF4-FFF2-40B4-BE49-F238E27FC236}">
                <a16:creationId xmlns:a16="http://schemas.microsoft.com/office/drawing/2014/main" id="{DF419CEB-2F92-1847-A58C-5EFB85E28AF4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A7B970D2-E74C-A947-8320-6DA5E6BFD388}" type="slidenum">
              <a:rPr kumimoji="0" lang="en-US" altLang="en-US" sz="16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aramond" panose="02020404030301010803" pitchFamily="18" charset="0"/>
                <a:ea typeface="ＭＳ Ｐゴシック" panose="020B0600070205080204" pitchFamily="34" charset="-128"/>
                <a:cs typeface="Arial" panose="020B0604020202020204" pitchFamily="34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43</a:t>
            </a:fld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aramond" panose="02020404030301010803" pitchFamily="18" charset="0"/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  <p:pic>
        <p:nvPicPr>
          <p:cNvPr id="39939" name="Picture 4">
            <a:extLst>
              <a:ext uri="{FF2B5EF4-FFF2-40B4-BE49-F238E27FC236}">
                <a16:creationId xmlns:a16="http://schemas.microsoft.com/office/drawing/2014/main" id="{AFF10B09-B120-DB48-9565-29B5985DB24F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1041400"/>
            <a:ext cx="9144000" cy="4826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9940" name="Rectangle 9">
            <a:extLst>
              <a:ext uri="{FF2B5EF4-FFF2-40B4-BE49-F238E27FC236}">
                <a16:creationId xmlns:a16="http://schemas.microsoft.com/office/drawing/2014/main" id="{388AEAF8-D914-B746-959C-935369F1B8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2400" y="6135688"/>
            <a:ext cx="6934200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 panose="020B0604030504040204" pitchFamily="34" charset="0"/>
                <a:ea typeface="ＭＳ Ｐゴシック" panose="020B0600070205080204" pitchFamily="34" charset="-128"/>
                <a:cs typeface="+mn-cs"/>
              </a:rPr>
              <a:t>Boggs et al., “</a:t>
            </a:r>
            <a:r>
              <a:rPr kumimoji="0" lang="en-US" altLang="ja-JP" sz="1800" b="0" i="0" u="none" strike="noStrike" kern="1200" cap="none" spc="0" normalizeH="0" baseline="0" noProof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ahoma" panose="020B0604030504040204" pitchFamily="34" charset="0"/>
                <a:ea typeface="ＭＳ Ｐゴシック" panose="020B0600070205080204" pitchFamily="34" charset="-128"/>
                <a:cs typeface="+mn-cs"/>
              </a:rPr>
              <a:t>The Microarchitecture of the Pentium 4 Processor</a:t>
            </a:r>
            <a:r>
              <a:rPr kumimoji="0" lang="en-US" altLang="ja-JP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 panose="020B0604030504040204" pitchFamily="34" charset="0"/>
                <a:ea typeface="ＭＳ Ｐゴシック" panose="020B0600070205080204" pitchFamily="34" charset="-128"/>
                <a:cs typeface="+mn-cs"/>
              </a:rPr>
              <a:t>,” Intel Technology Journal, 2001.</a:t>
            </a:r>
          </a:p>
        </p:txBody>
      </p:sp>
    </p:spTree>
    <p:extLst>
      <p:ext uri="{BB962C8B-B14F-4D97-AF65-F5344CB8AC3E}">
        <p14:creationId xmlns:p14="http://schemas.microsoft.com/office/powerpoint/2010/main" val="62016269"/>
      </p:ext>
    </p:extLst>
  </p:cSld>
  <p:clrMapOvr>
    <a:masterClrMapping/>
  </p:clrMapOvr>
  <p:transition/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61" name="Title 1">
            <a:extLst>
              <a:ext uri="{FF2B5EF4-FFF2-40B4-BE49-F238E27FC236}">
                <a16:creationId xmlns:a16="http://schemas.microsoft.com/office/drawing/2014/main" id="{039F81CF-4C36-EA44-B0DC-F985F2C5F88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>
                <a:solidFill>
                  <a:srgbClr val="006633"/>
                </a:solidFill>
                <a:ea typeface="ＭＳ Ｐゴシック" panose="020B0600070205080204" pitchFamily="34" charset="-128"/>
              </a:rPr>
              <a:t>Enabling OoO Execution, Revisited</a:t>
            </a:r>
            <a:endParaRPr lang="en-US" altLang="en-US" sz="3600">
              <a:ea typeface="ＭＳ Ｐゴシック" panose="020B0600070205080204" pitchFamily="34" charset="-128"/>
            </a:endParaRP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EDE1D589-C6D0-0E41-BCFF-5F905CDE9034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228600" y="996950"/>
            <a:ext cx="8804275" cy="5194300"/>
          </a:xfrm>
        </p:spPr>
        <p:txBody>
          <a:bodyPr/>
          <a:lstStyle/>
          <a:p>
            <a:pPr marL="457200" indent="-457200">
              <a:buFont typeface="Wingdings" pitchFamily="2" charset="2"/>
              <a:buNone/>
            </a:pPr>
            <a:r>
              <a:rPr lang="en-US" altLang="en-US">
                <a:ea typeface="ＭＳ Ｐゴシック" panose="020B0600070205080204" pitchFamily="34" charset="-128"/>
              </a:rPr>
              <a:t>1. </a:t>
            </a:r>
            <a:r>
              <a:rPr lang="en-US" altLang="en-US">
                <a:solidFill>
                  <a:srgbClr val="FF0000"/>
                </a:solidFill>
                <a:ea typeface="ＭＳ Ｐゴシック" panose="020B0600070205080204" pitchFamily="34" charset="-128"/>
              </a:rPr>
              <a:t>Link</a:t>
            </a:r>
            <a:r>
              <a:rPr lang="en-US" altLang="en-US">
                <a:ea typeface="ＭＳ Ｐゴシック" panose="020B0600070205080204" pitchFamily="34" charset="-128"/>
              </a:rPr>
              <a:t> the consumer of a value to the producer</a:t>
            </a:r>
          </a:p>
          <a:p>
            <a:pPr lvl="1"/>
            <a:r>
              <a:rPr lang="en-US" altLang="en-US">
                <a:solidFill>
                  <a:srgbClr val="0000FF"/>
                </a:solidFill>
                <a:ea typeface="ＭＳ Ｐゴシック" panose="020B0600070205080204" pitchFamily="34" charset="-128"/>
              </a:rPr>
              <a:t>Register renaming: </a:t>
            </a:r>
            <a:r>
              <a:rPr lang="en-US" altLang="en-US">
                <a:ea typeface="ＭＳ Ｐゴシック" panose="020B0600070205080204" pitchFamily="34" charset="-128"/>
              </a:rPr>
              <a:t>Associate a </a:t>
            </a:r>
            <a:r>
              <a:rPr lang="ja-JP" altLang="en-US">
                <a:ea typeface="ＭＳ Ｐゴシック" panose="020B0600070205080204" pitchFamily="34" charset="-128"/>
              </a:rPr>
              <a:t>“</a:t>
            </a:r>
            <a:r>
              <a:rPr lang="en-US" altLang="ja-JP">
                <a:ea typeface="ＭＳ Ｐゴシック" panose="020B0600070205080204" pitchFamily="34" charset="-128"/>
              </a:rPr>
              <a:t>tag</a:t>
            </a:r>
            <a:r>
              <a:rPr lang="ja-JP" altLang="en-US">
                <a:ea typeface="ＭＳ Ｐゴシック" panose="020B0600070205080204" pitchFamily="34" charset="-128"/>
              </a:rPr>
              <a:t>”</a:t>
            </a:r>
            <a:r>
              <a:rPr lang="en-US" altLang="ja-JP">
                <a:ea typeface="ＭＳ Ｐゴシック" panose="020B0600070205080204" pitchFamily="34" charset="-128"/>
              </a:rPr>
              <a:t> with each data value </a:t>
            </a:r>
          </a:p>
          <a:p>
            <a:pPr marL="457200" indent="-457200">
              <a:buFont typeface="Wingdings" pitchFamily="2" charset="2"/>
              <a:buNone/>
            </a:pPr>
            <a:endParaRPr lang="en-US" altLang="en-US" sz="1200">
              <a:ea typeface="ＭＳ Ｐゴシック" panose="020B0600070205080204" pitchFamily="34" charset="-128"/>
            </a:endParaRPr>
          </a:p>
          <a:p>
            <a:pPr marL="457200" indent="-457200">
              <a:buFont typeface="Wingdings" pitchFamily="2" charset="2"/>
              <a:buNone/>
            </a:pPr>
            <a:r>
              <a:rPr lang="en-US" altLang="en-US">
                <a:ea typeface="ＭＳ Ｐゴシック" panose="020B0600070205080204" pitchFamily="34" charset="-128"/>
              </a:rPr>
              <a:t>2. </a:t>
            </a:r>
            <a:r>
              <a:rPr lang="en-US" altLang="en-US">
                <a:solidFill>
                  <a:srgbClr val="FF0000"/>
                </a:solidFill>
                <a:ea typeface="ＭＳ Ｐゴシック" panose="020B0600070205080204" pitchFamily="34" charset="-128"/>
              </a:rPr>
              <a:t>Buffer</a:t>
            </a:r>
            <a:r>
              <a:rPr lang="en-US" altLang="en-US">
                <a:ea typeface="ＭＳ Ｐゴシック" panose="020B0600070205080204" pitchFamily="34" charset="-128"/>
              </a:rPr>
              <a:t> instructions until they are ready</a:t>
            </a:r>
          </a:p>
          <a:p>
            <a:pPr lvl="1"/>
            <a:r>
              <a:rPr lang="en-US" altLang="en-US">
                <a:ea typeface="ＭＳ Ｐゴシック" panose="020B0600070205080204" pitchFamily="34" charset="-128"/>
              </a:rPr>
              <a:t>Insert instruction into </a:t>
            </a:r>
            <a:r>
              <a:rPr lang="en-US" altLang="en-US">
                <a:solidFill>
                  <a:srgbClr val="0000FF"/>
                </a:solidFill>
                <a:ea typeface="ＭＳ Ｐゴシック" panose="020B0600070205080204" pitchFamily="34" charset="-128"/>
              </a:rPr>
              <a:t>reservation stations</a:t>
            </a:r>
            <a:r>
              <a:rPr lang="en-US" altLang="en-US">
                <a:ea typeface="ＭＳ Ｐゴシック" panose="020B0600070205080204" pitchFamily="34" charset="-128"/>
              </a:rPr>
              <a:t> after renaming	</a:t>
            </a:r>
          </a:p>
          <a:p>
            <a:pPr marL="457200" indent="-457200">
              <a:buFont typeface="Wingdings" pitchFamily="2" charset="2"/>
              <a:buNone/>
            </a:pPr>
            <a:endParaRPr lang="en-US" altLang="en-US" sz="1200">
              <a:ea typeface="ＭＳ Ｐゴシック" panose="020B0600070205080204" pitchFamily="34" charset="-128"/>
            </a:endParaRPr>
          </a:p>
          <a:p>
            <a:pPr marL="457200" indent="-457200">
              <a:buFont typeface="Wingdings" pitchFamily="2" charset="2"/>
              <a:buNone/>
            </a:pPr>
            <a:r>
              <a:rPr lang="en-US" altLang="en-US">
                <a:ea typeface="ＭＳ Ｐゴシック" panose="020B0600070205080204" pitchFamily="34" charset="-128"/>
              </a:rPr>
              <a:t>3. Keep </a:t>
            </a:r>
            <a:r>
              <a:rPr lang="en-US" altLang="en-US">
                <a:solidFill>
                  <a:srgbClr val="FF0000"/>
                </a:solidFill>
                <a:ea typeface="ＭＳ Ｐゴシック" panose="020B0600070205080204" pitchFamily="34" charset="-128"/>
              </a:rPr>
              <a:t>track</a:t>
            </a:r>
            <a:r>
              <a:rPr lang="en-US" altLang="en-US">
                <a:ea typeface="ＭＳ Ｐゴシック" panose="020B0600070205080204" pitchFamily="34" charset="-128"/>
              </a:rPr>
              <a:t> of </a:t>
            </a:r>
            <a:r>
              <a:rPr lang="en-US" altLang="en-US">
                <a:solidFill>
                  <a:srgbClr val="FF0000"/>
                </a:solidFill>
                <a:ea typeface="ＭＳ Ｐゴシック" panose="020B0600070205080204" pitchFamily="34" charset="-128"/>
              </a:rPr>
              <a:t>readiness</a:t>
            </a:r>
            <a:r>
              <a:rPr lang="en-US" altLang="en-US">
                <a:ea typeface="ＭＳ Ｐゴシック" panose="020B0600070205080204" pitchFamily="34" charset="-128"/>
              </a:rPr>
              <a:t> of source values of an instruction</a:t>
            </a:r>
          </a:p>
          <a:p>
            <a:pPr lvl="1"/>
            <a:r>
              <a:rPr lang="en-US" altLang="en-US">
                <a:solidFill>
                  <a:srgbClr val="0000FF"/>
                </a:solidFill>
                <a:ea typeface="ＭＳ Ｐゴシック" panose="020B0600070205080204" pitchFamily="34" charset="-128"/>
              </a:rPr>
              <a:t>Broadcast the </a:t>
            </a:r>
            <a:r>
              <a:rPr lang="ja-JP" altLang="en-US">
                <a:solidFill>
                  <a:srgbClr val="0000FF"/>
                </a:solidFill>
                <a:ea typeface="ＭＳ Ｐゴシック" panose="020B0600070205080204" pitchFamily="34" charset="-128"/>
              </a:rPr>
              <a:t>“</a:t>
            </a:r>
            <a:r>
              <a:rPr lang="en-US" altLang="ja-JP">
                <a:solidFill>
                  <a:srgbClr val="0000FF"/>
                </a:solidFill>
                <a:ea typeface="ＭＳ Ｐゴシック" panose="020B0600070205080204" pitchFamily="34" charset="-128"/>
              </a:rPr>
              <a:t>tag</a:t>
            </a:r>
            <a:r>
              <a:rPr lang="ja-JP" altLang="en-US">
                <a:solidFill>
                  <a:srgbClr val="0000FF"/>
                </a:solidFill>
                <a:ea typeface="ＭＳ Ｐゴシック" panose="020B0600070205080204" pitchFamily="34" charset="-128"/>
              </a:rPr>
              <a:t>”</a:t>
            </a:r>
            <a:r>
              <a:rPr lang="en-US" altLang="ja-JP">
                <a:solidFill>
                  <a:srgbClr val="0000FF"/>
                </a:solidFill>
                <a:ea typeface="ＭＳ Ｐゴシック" panose="020B0600070205080204" pitchFamily="34" charset="-128"/>
              </a:rPr>
              <a:t> </a:t>
            </a:r>
            <a:r>
              <a:rPr lang="en-US" altLang="ja-JP">
                <a:ea typeface="ＭＳ Ｐゴシック" panose="020B0600070205080204" pitchFamily="34" charset="-128"/>
              </a:rPr>
              <a:t>when the value is produced</a:t>
            </a:r>
          </a:p>
          <a:p>
            <a:pPr lvl="1"/>
            <a:r>
              <a:rPr lang="en-US" altLang="en-US">
                <a:ea typeface="ＭＳ Ｐゴシック" panose="020B0600070205080204" pitchFamily="34" charset="-128"/>
              </a:rPr>
              <a:t>Instructions </a:t>
            </a:r>
            <a:r>
              <a:rPr lang="en-US" altLang="en-US">
                <a:solidFill>
                  <a:srgbClr val="0000FF"/>
                </a:solidFill>
                <a:ea typeface="ＭＳ Ｐゴシック" panose="020B0600070205080204" pitchFamily="34" charset="-128"/>
              </a:rPr>
              <a:t>compare their </a:t>
            </a:r>
            <a:r>
              <a:rPr lang="ja-JP" altLang="en-US">
                <a:solidFill>
                  <a:srgbClr val="0000FF"/>
                </a:solidFill>
                <a:ea typeface="ＭＳ Ｐゴシック" panose="020B0600070205080204" pitchFamily="34" charset="-128"/>
              </a:rPr>
              <a:t>“</a:t>
            </a:r>
            <a:r>
              <a:rPr lang="en-US" altLang="ja-JP">
                <a:solidFill>
                  <a:srgbClr val="0000FF"/>
                </a:solidFill>
                <a:ea typeface="ＭＳ Ｐゴシック" panose="020B0600070205080204" pitchFamily="34" charset="-128"/>
              </a:rPr>
              <a:t>source tags</a:t>
            </a:r>
            <a:r>
              <a:rPr lang="ja-JP" altLang="en-US">
                <a:solidFill>
                  <a:srgbClr val="0000FF"/>
                </a:solidFill>
                <a:ea typeface="ＭＳ Ｐゴシック" panose="020B0600070205080204" pitchFamily="34" charset="-128"/>
              </a:rPr>
              <a:t>”</a:t>
            </a:r>
            <a:r>
              <a:rPr lang="en-US" altLang="ja-JP">
                <a:solidFill>
                  <a:srgbClr val="0000FF"/>
                </a:solidFill>
                <a:ea typeface="ＭＳ Ｐゴシック" panose="020B0600070205080204" pitchFamily="34" charset="-128"/>
              </a:rPr>
              <a:t>  </a:t>
            </a:r>
            <a:r>
              <a:rPr lang="en-US" altLang="ja-JP">
                <a:ea typeface="ＭＳ Ｐゴシック" panose="020B0600070205080204" pitchFamily="34" charset="-128"/>
              </a:rPr>
              <a:t>to the broadcast tag </a:t>
            </a:r>
            <a:r>
              <a:rPr lang="en-US" altLang="ja-JP">
                <a:ea typeface="ＭＳ Ｐゴシック" panose="020B0600070205080204" pitchFamily="34" charset="-128"/>
                <a:sym typeface="Wingdings" pitchFamily="2" charset="2"/>
              </a:rPr>
              <a:t> if match, source value becomes ready</a:t>
            </a:r>
          </a:p>
          <a:p>
            <a:pPr marL="457200" indent="-457200">
              <a:buFont typeface="Wingdings" pitchFamily="2" charset="2"/>
              <a:buNone/>
            </a:pPr>
            <a:endParaRPr lang="en-US" altLang="en-US" sz="1200">
              <a:ea typeface="ＭＳ Ｐゴシック" panose="020B0600070205080204" pitchFamily="34" charset="-128"/>
              <a:sym typeface="Wingdings" pitchFamily="2" charset="2"/>
            </a:endParaRPr>
          </a:p>
          <a:p>
            <a:pPr marL="457200" indent="-457200">
              <a:buFont typeface="Wingdings" pitchFamily="2" charset="2"/>
              <a:buNone/>
            </a:pPr>
            <a:r>
              <a:rPr lang="en-US" altLang="en-US">
                <a:ea typeface="ＭＳ Ｐゴシック" panose="020B0600070205080204" pitchFamily="34" charset="-128"/>
                <a:sym typeface="Wingdings" pitchFamily="2" charset="2"/>
              </a:rPr>
              <a:t>4. When all source values of an instruction are ready, </a:t>
            </a:r>
            <a:r>
              <a:rPr lang="en-US" altLang="en-US">
                <a:solidFill>
                  <a:srgbClr val="FF0000"/>
                </a:solidFill>
                <a:ea typeface="ＭＳ Ｐゴシック" panose="020B0600070205080204" pitchFamily="34" charset="-128"/>
                <a:sym typeface="Wingdings" pitchFamily="2" charset="2"/>
              </a:rPr>
              <a:t>dispatch</a:t>
            </a:r>
            <a:r>
              <a:rPr lang="en-US" altLang="en-US">
                <a:ea typeface="ＭＳ Ｐゴシック" panose="020B0600070205080204" pitchFamily="34" charset="-128"/>
                <a:sym typeface="Wingdings" pitchFamily="2" charset="2"/>
              </a:rPr>
              <a:t> the instruction to functional unit (FU)</a:t>
            </a:r>
          </a:p>
          <a:p>
            <a:pPr lvl="1">
              <a:buClr>
                <a:srgbClr val="3B812F"/>
              </a:buClr>
            </a:pPr>
            <a:r>
              <a:rPr lang="en-US" altLang="en-US">
                <a:solidFill>
                  <a:srgbClr val="0000FF"/>
                </a:solidFill>
                <a:ea typeface="ＭＳ Ｐゴシック" panose="020B0600070205080204" pitchFamily="34" charset="-128"/>
              </a:rPr>
              <a:t>Wakeup and select/schedule</a:t>
            </a:r>
            <a:r>
              <a:rPr lang="en-US" altLang="ja-JP">
                <a:solidFill>
                  <a:srgbClr val="0000FF"/>
                </a:solidFill>
                <a:ea typeface="ＭＳ Ｐゴシック" panose="020B0600070205080204" pitchFamily="34" charset="-128"/>
              </a:rPr>
              <a:t> </a:t>
            </a:r>
            <a:r>
              <a:rPr lang="en-US" altLang="ja-JP">
                <a:solidFill>
                  <a:srgbClr val="000000"/>
                </a:solidFill>
                <a:ea typeface="ＭＳ Ｐゴシック" panose="020B0600070205080204" pitchFamily="34" charset="-128"/>
              </a:rPr>
              <a:t>the instruction</a:t>
            </a:r>
          </a:p>
          <a:p>
            <a:pPr marL="457200" indent="-457200">
              <a:buFont typeface="Wingdings" pitchFamily="2" charset="2"/>
              <a:buNone/>
            </a:pPr>
            <a:endParaRPr lang="en-US" altLang="en-US">
              <a:ea typeface="ＭＳ Ｐゴシック" panose="020B0600070205080204" pitchFamily="34" charset="-128"/>
              <a:sym typeface="Wingdings" pitchFamily="2" charset="2"/>
            </a:endParaRPr>
          </a:p>
          <a:p>
            <a:pPr marL="457200" indent="-457200">
              <a:buFont typeface="Wingdings" pitchFamily="2" charset="2"/>
              <a:buNone/>
            </a:pPr>
            <a:r>
              <a:rPr lang="en-US" altLang="en-US">
                <a:ea typeface="ＭＳ Ｐゴシック" panose="020B0600070205080204" pitchFamily="34" charset="-128"/>
                <a:sym typeface="Wingdings" pitchFamily="2" charset="2"/>
              </a:rPr>
              <a:t>	</a:t>
            </a:r>
          </a:p>
          <a:p>
            <a:pPr lvl="1"/>
            <a:endParaRPr lang="en-US" altLang="en-US">
              <a:solidFill>
                <a:srgbClr val="0000FF"/>
              </a:solidFill>
              <a:ea typeface="ＭＳ Ｐゴシック" panose="020B0600070205080204" pitchFamily="34" charset="-128"/>
            </a:endParaRPr>
          </a:p>
          <a:p>
            <a:pPr lvl="1"/>
            <a:endParaRPr lang="en-US" altLang="en-US">
              <a:solidFill>
                <a:srgbClr val="0000FF"/>
              </a:solidFill>
              <a:ea typeface="ＭＳ Ｐゴシック" panose="020B0600070205080204" pitchFamily="34" charset="-128"/>
            </a:endParaRPr>
          </a:p>
          <a:p>
            <a:pPr marL="457200" indent="-457200"/>
            <a:endParaRPr lang="en-US" altLang="en-US">
              <a:ea typeface="ＭＳ Ｐゴシック" panose="020B0600070205080204" pitchFamily="34" charset="-128"/>
            </a:endParaRPr>
          </a:p>
          <a:p>
            <a:pPr marL="457200" indent="-457200"/>
            <a:endParaRPr lang="en-US" altLang="en-US">
              <a:ea typeface="ＭＳ Ｐゴシック" panose="020B0600070205080204" pitchFamily="34" charset="-128"/>
            </a:endParaRPr>
          </a:p>
        </p:txBody>
      </p:sp>
      <p:sp>
        <p:nvSpPr>
          <p:cNvPr id="40963" name="Slide Number Placeholder 3">
            <a:extLst>
              <a:ext uri="{FF2B5EF4-FFF2-40B4-BE49-F238E27FC236}">
                <a16:creationId xmlns:a16="http://schemas.microsoft.com/office/drawing/2014/main" id="{4F7E6EF5-D8F8-B04A-B75E-2C0B2E651A87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09E98B13-89A9-6B4E-B522-FFC64F5B6F53}" type="slidenum">
              <a:rPr kumimoji="0" lang="en-US" altLang="en-US" sz="16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aramond" panose="02020404030301010803" pitchFamily="18" charset="0"/>
                <a:ea typeface="ＭＳ Ｐゴシック" panose="020B0600070205080204" pitchFamily="34" charset="-128"/>
                <a:cs typeface="Arial" panose="020B0604020202020204" pitchFamily="34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44</a:t>
            </a:fld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aramond" panose="02020404030301010803" pitchFamily="18" charset="0"/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34847001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 nodeType="clickPar">
                      <p:stCondLst>
                        <p:cond delay="indefinite"/>
                      </p:stCondLst>
                      <p:childTnLst>
                        <p:par>
                          <p:cTn id="1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985" name="Title 1">
            <a:extLst>
              <a:ext uri="{FF2B5EF4-FFF2-40B4-BE49-F238E27FC236}">
                <a16:creationId xmlns:a16="http://schemas.microsoft.com/office/drawing/2014/main" id="{AF87A731-669F-7340-8869-2AD4F0B96C9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28600" y="152400"/>
            <a:ext cx="8915400" cy="1066800"/>
          </a:xfrm>
        </p:spPr>
        <p:txBody>
          <a:bodyPr/>
          <a:lstStyle/>
          <a:p>
            <a:r>
              <a:rPr lang="en-US" altLang="en-US">
                <a:ea typeface="ＭＳ Ｐゴシック" panose="020B0600070205080204" pitchFamily="34" charset="-128"/>
              </a:rPr>
              <a:t>Summary of OOO Execution Concepts</a:t>
            </a:r>
          </a:p>
        </p:txBody>
      </p:sp>
      <p:sp>
        <p:nvSpPr>
          <p:cNvPr id="49155" name="Content Placeholder 2">
            <a:extLst>
              <a:ext uri="{FF2B5EF4-FFF2-40B4-BE49-F238E27FC236}">
                <a16:creationId xmlns:a16="http://schemas.microsoft.com/office/drawing/2014/main" id="{EB3DB8F0-12E4-5845-AAB7-40C46E98700A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228600" y="996950"/>
            <a:ext cx="8610600" cy="5194300"/>
          </a:xfrm>
        </p:spPr>
        <p:txBody>
          <a:bodyPr/>
          <a:lstStyle/>
          <a:p>
            <a:r>
              <a:rPr lang="en-US" altLang="en-US" dirty="0">
                <a:solidFill>
                  <a:srgbClr val="0000FF"/>
                </a:solidFill>
                <a:ea typeface="ＭＳ Ｐゴシック" panose="020B0600070205080204" pitchFamily="34" charset="-128"/>
              </a:rPr>
              <a:t>Register renaming eliminates false dependencies, enables linking of producer to consumers</a:t>
            </a:r>
          </a:p>
          <a:p>
            <a:endParaRPr lang="en-US" altLang="en-US" dirty="0">
              <a:solidFill>
                <a:srgbClr val="0000FF"/>
              </a:solidFill>
              <a:ea typeface="ＭＳ Ｐゴシック" panose="020B0600070205080204" pitchFamily="34" charset="-128"/>
            </a:endParaRPr>
          </a:p>
          <a:p>
            <a:r>
              <a:rPr lang="en-US" altLang="en-US" dirty="0">
                <a:solidFill>
                  <a:srgbClr val="0000FF"/>
                </a:solidFill>
                <a:ea typeface="ＭＳ Ｐゴシック" panose="020B0600070205080204" pitchFamily="34" charset="-128"/>
              </a:rPr>
              <a:t>Buffering in reservation stations enables the pipeline to move for independent instructions</a:t>
            </a:r>
          </a:p>
          <a:p>
            <a:endParaRPr lang="en-US" altLang="en-US" dirty="0">
              <a:solidFill>
                <a:srgbClr val="0000FF"/>
              </a:solidFill>
              <a:ea typeface="ＭＳ Ｐゴシック" panose="020B0600070205080204" pitchFamily="34" charset="-128"/>
            </a:endParaRPr>
          </a:p>
          <a:p>
            <a:r>
              <a:rPr lang="en-US" altLang="en-US" dirty="0">
                <a:solidFill>
                  <a:srgbClr val="0000FF"/>
                </a:solidFill>
                <a:ea typeface="ＭＳ Ｐゴシック" panose="020B0600070205080204" pitchFamily="34" charset="-128"/>
              </a:rPr>
              <a:t>Tag broadcast enables communication (of readiness of produced value) between instructions</a:t>
            </a:r>
            <a:endParaRPr lang="en-US" altLang="en-US" dirty="0">
              <a:solidFill>
                <a:srgbClr val="0000FF"/>
              </a:solidFill>
              <a:ea typeface="ＭＳ Ｐゴシック" panose="020B0600070205080204" pitchFamily="34" charset="-128"/>
              <a:sym typeface="Wingdings" pitchFamily="2" charset="2"/>
            </a:endParaRPr>
          </a:p>
          <a:p>
            <a:endParaRPr lang="en-US" altLang="en-US" dirty="0">
              <a:solidFill>
                <a:srgbClr val="0000FF"/>
              </a:solidFill>
              <a:ea typeface="ＭＳ Ｐゴシック" panose="020B0600070205080204" pitchFamily="34" charset="-128"/>
              <a:sym typeface="Wingdings" pitchFamily="2" charset="2"/>
            </a:endParaRPr>
          </a:p>
          <a:p>
            <a:r>
              <a:rPr lang="en-US" altLang="en-US" dirty="0">
                <a:solidFill>
                  <a:srgbClr val="0000FF"/>
                </a:solidFill>
                <a:ea typeface="ＭＳ Ｐゴシック" panose="020B0600070205080204" pitchFamily="34" charset="-128"/>
                <a:sym typeface="Wingdings" pitchFamily="2" charset="2"/>
              </a:rPr>
              <a:t>Wakeup and select enables out-of-order dispatch</a:t>
            </a:r>
          </a:p>
          <a:p>
            <a:endParaRPr lang="en-US" altLang="en-US" dirty="0">
              <a:solidFill>
                <a:srgbClr val="0000FF"/>
              </a:solidFill>
              <a:ea typeface="ＭＳ Ｐゴシック" panose="020B0600070205080204" pitchFamily="34" charset="-128"/>
              <a:sym typeface="Wingdings" pitchFamily="2" charset="2"/>
            </a:endParaRPr>
          </a:p>
        </p:txBody>
      </p:sp>
      <p:sp>
        <p:nvSpPr>
          <p:cNvPr id="41987" name="Slide Number Placeholder 3">
            <a:extLst>
              <a:ext uri="{FF2B5EF4-FFF2-40B4-BE49-F238E27FC236}">
                <a16:creationId xmlns:a16="http://schemas.microsoft.com/office/drawing/2014/main" id="{FD07E9B2-5B1F-8C46-8788-921E1C36C195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87D45BAD-CBE0-1448-B34F-1205FEF39013}" type="slidenum">
              <a:rPr kumimoji="0" lang="en-US" altLang="en-US" sz="16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aramond" panose="02020404030301010803" pitchFamily="18" charset="0"/>
                <a:ea typeface="ＭＳ Ｐゴシック" panose="020B0600070205080204" pitchFamily="34" charset="-128"/>
                <a:cs typeface="Arial" panose="020B0604020202020204" pitchFamily="34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45</a:t>
            </a:fld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aramond" panose="02020404030301010803" pitchFamily="18" charset="0"/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152676003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1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15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15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155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009" name="Title 1">
            <a:extLst>
              <a:ext uri="{FF2B5EF4-FFF2-40B4-BE49-F238E27FC236}">
                <a16:creationId xmlns:a16="http://schemas.microsoft.com/office/drawing/2014/main" id="{4123B037-1ABC-D24F-BCE9-D5303A4D091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>
                <a:ea typeface="ＭＳ Ｐゴシック" panose="020B0600070205080204" pitchFamily="34" charset="-128"/>
              </a:rPr>
              <a:t>OOO Execution: Restricted Dataflow</a:t>
            </a:r>
          </a:p>
        </p:txBody>
      </p:sp>
      <p:sp>
        <p:nvSpPr>
          <p:cNvPr id="49155" name="Content Placeholder 2">
            <a:extLst>
              <a:ext uri="{FF2B5EF4-FFF2-40B4-BE49-F238E27FC236}">
                <a16:creationId xmlns:a16="http://schemas.microsoft.com/office/drawing/2014/main" id="{B1E9A69C-D553-074A-9C0E-F20CBB21DA73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228600" y="996950"/>
            <a:ext cx="8610600" cy="5194300"/>
          </a:xfrm>
        </p:spPr>
        <p:txBody>
          <a:bodyPr/>
          <a:lstStyle/>
          <a:p>
            <a:r>
              <a:rPr lang="en-US" altLang="en-US" dirty="0">
                <a:solidFill>
                  <a:srgbClr val="FF0000"/>
                </a:solidFill>
                <a:ea typeface="ＭＳ Ｐゴシック" panose="020B0600070205080204" pitchFamily="34" charset="-128"/>
                <a:sym typeface="Wingdings" pitchFamily="2" charset="2"/>
              </a:rPr>
              <a:t>An out-of-order engine dynamically builds the dataflow graph</a:t>
            </a:r>
            <a:r>
              <a:rPr lang="en-US" altLang="en-US" dirty="0">
                <a:ea typeface="ＭＳ Ｐゴシック" panose="020B0600070205080204" pitchFamily="34" charset="-128"/>
                <a:sym typeface="Wingdings" pitchFamily="2" charset="2"/>
              </a:rPr>
              <a:t> of a piece of the program</a:t>
            </a:r>
          </a:p>
          <a:p>
            <a:pPr lvl="1"/>
            <a:r>
              <a:rPr lang="en-US" altLang="en-US" dirty="0">
                <a:ea typeface="ＭＳ Ｐゴシック" panose="020B0600070205080204" pitchFamily="34" charset="-128"/>
                <a:sym typeface="Wingdings" pitchFamily="2" charset="2"/>
              </a:rPr>
              <a:t>which piece?</a:t>
            </a:r>
          </a:p>
          <a:p>
            <a:pPr lvl="2"/>
            <a:endParaRPr lang="en-US" altLang="en-US" dirty="0">
              <a:ea typeface="ＭＳ Ｐゴシック" panose="020B0600070205080204" pitchFamily="34" charset="-128"/>
              <a:sym typeface="Wingdings" pitchFamily="2" charset="2"/>
            </a:endParaRPr>
          </a:p>
          <a:p>
            <a:r>
              <a:rPr lang="en-US" altLang="en-US" dirty="0">
                <a:solidFill>
                  <a:srgbClr val="0000FF"/>
                </a:solidFill>
                <a:ea typeface="ＭＳ Ｐゴシック" panose="020B0600070205080204" pitchFamily="34" charset="-128"/>
                <a:sym typeface="Wingdings" pitchFamily="2" charset="2"/>
              </a:rPr>
              <a:t>The dataflow graph is limited to the </a:t>
            </a:r>
            <a:r>
              <a:rPr lang="en-US" altLang="en-US" b="1" dirty="0">
                <a:solidFill>
                  <a:srgbClr val="0000FF"/>
                </a:solidFill>
                <a:ea typeface="ＭＳ Ｐゴシック" panose="020B0600070205080204" pitchFamily="34" charset="-128"/>
                <a:sym typeface="Wingdings" pitchFamily="2" charset="2"/>
              </a:rPr>
              <a:t>instruction window</a:t>
            </a:r>
          </a:p>
          <a:p>
            <a:pPr lvl="1"/>
            <a:r>
              <a:rPr lang="en-US" altLang="en-US" dirty="0">
                <a:ea typeface="ＭＳ Ｐゴシック" panose="020B0600070205080204" pitchFamily="34" charset="-128"/>
                <a:sym typeface="Wingdings" pitchFamily="2" charset="2"/>
              </a:rPr>
              <a:t>Instruction window: all decoded but not yet retired instructions</a:t>
            </a:r>
          </a:p>
          <a:p>
            <a:pPr lvl="1"/>
            <a:endParaRPr lang="en-US" altLang="en-US" dirty="0">
              <a:ea typeface="ＭＳ Ｐゴシック" panose="020B0600070205080204" pitchFamily="34" charset="-128"/>
              <a:sym typeface="Wingdings" pitchFamily="2" charset="2"/>
            </a:endParaRPr>
          </a:p>
          <a:p>
            <a:r>
              <a:rPr lang="en-US" altLang="en-US" dirty="0">
                <a:ea typeface="ＭＳ Ｐゴシック" panose="020B0600070205080204" pitchFamily="34" charset="-128"/>
                <a:sym typeface="Wingdings" pitchFamily="2" charset="2"/>
              </a:rPr>
              <a:t>Can we do it for the whole program? </a:t>
            </a:r>
          </a:p>
          <a:p>
            <a:r>
              <a:rPr lang="en-US" altLang="en-US" dirty="0">
                <a:ea typeface="ＭＳ Ｐゴシック" panose="020B0600070205080204" pitchFamily="34" charset="-128"/>
                <a:sym typeface="Wingdings" pitchFamily="2" charset="2"/>
              </a:rPr>
              <a:t>Why would we like to?</a:t>
            </a:r>
          </a:p>
          <a:p>
            <a:r>
              <a:rPr lang="en-US" altLang="en-US" dirty="0">
                <a:ea typeface="ＭＳ Ｐゴシック" panose="020B0600070205080204" pitchFamily="34" charset="-128"/>
                <a:sym typeface="Wingdings" pitchFamily="2" charset="2"/>
              </a:rPr>
              <a:t>In other words, how can we have a large instruction window?</a:t>
            </a:r>
          </a:p>
          <a:p>
            <a:r>
              <a:rPr lang="en-US" altLang="en-US" dirty="0">
                <a:ea typeface="ＭＳ Ｐゴシック" panose="020B0600070205080204" pitchFamily="34" charset="-128"/>
                <a:sym typeface="Wingdings" pitchFamily="2" charset="2"/>
              </a:rPr>
              <a:t>Can we do it efficiently with </a:t>
            </a:r>
            <a:r>
              <a:rPr lang="en-US" altLang="en-US" dirty="0" err="1">
                <a:ea typeface="ＭＳ Ｐゴシック" panose="020B0600070205080204" pitchFamily="34" charset="-128"/>
                <a:sym typeface="Wingdings" pitchFamily="2" charset="2"/>
              </a:rPr>
              <a:t>Tomasulo’s</a:t>
            </a:r>
            <a:r>
              <a:rPr lang="en-US" altLang="en-US" dirty="0">
                <a:ea typeface="ＭＳ Ｐゴシック" panose="020B0600070205080204" pitchFamily="34" charset="-128"/>
                <a:sym typeface="Wingdings" pitchFamily="2" charset="2"/>
              </a:rPr>
              <a:t> algorithm?</a:t>
            </a:r>
            <a:endParaRPr lang="en-US" altLang="en-US" dirty="0">
              <a:ea typeface="ＭＳ Ｐゴシック" panose="020B0600070205080204" pitchFamily="34" charset="-128"/>
            </a:endParaRPr>
          </a:p>
        </p:txBody>
      </p:sp>
      <p:sp>
        <p:nvSpPr>
          <p:cNvPr id="43011" name="Slide Number Placeholder 3">
            <a:extLst>
              <a:ext uri="{FF2B5EF4-FFF2-40B4-BE49-F238E27FC236}">
                <a16:creationId xmlns:a16="http://schemas.microsoft.com/office/drawing/2014/main" id="{E14467D2-306B-6147-8C67-D4C5853D2369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A0B4A5BC-A4DC-8646-9336-A786C5E52363}" type="slidenum">
              <a:rPr kumimoji="0" lang="en-US" altLang="en-US" sz="16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aramond" panose="02020404030301010803" pitchFamily="18" charset="0"/>
                <a:ea typeface="ＭＳ Ｐゴシック" panose="020B0600070205080204" pitchFamily="34" charset="-128"/>
                <a:cs typeface="Arial" panose="020B0604020202020204" pitchFamily="34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46</a:t>
            </a:fld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aramond" panose="02020404030301010803" pitchFamily="18" charset="0"/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269995070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15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15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15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155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155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155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155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033" name="Title 1">
            <a:extLst>
              <a:ext uri="{FF2B5EF4-FFF2-40B4-BE49-F238E27FC236}">
                <a16:creationId xmlns:a16="http://schemas.microsoft.com/office/drawing/2014/main" id="{B1D945E3-1915-874A-AAC4-C78A6CE4D5E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>
                <a:ea typeface="ＭＳ Ｐゴシック" panose="020B0600070205080204" pitchFamily="34" charset="-128"/>
              </a:rPr>
              <a:t>Recall: Dataflow Graph for Our Example</a:t>
            </a:r>
          </a:p>
        </p:txBody>
      </p:sp>
      <p:sp>
        <p:nvSpPr>
          <p:cNvPr id="44034" name="Content Placeholder 2">
            <a:extLst>
              <a:ext uri="{FF2B5EF4-FFF2-40B4-BE49-F238E27FC236}">
                <a16:creationId xmlns:a16="http://schemas.microsoft.com/office/drawing/2014/main" id="{CCE0D147-B1A6-674C-966B-2918B1418CA7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228600" y="996950"/>
            <a:ext cx="8610600" cy="5194300"/>
          </a:xfrm>
        </p:spPr>
        <p:txBody>
          <a:bodyPr/>
          <a:lstStyle/>
          <a:p>
            <a:endParaRPr lang="en-US" altLang="en-US">
              <a:ea typeface="ＭＳ Ｐゴシック" panose="020B0600070205080204" pitchFamily="34" charset="-128"/>
            </a:endParaRPr>
          </a:p>
        </p:txBody>
      </p:sp>
      <p:sp>
        <p:nvSpPr>
          <p:cNvPr id="44035" name="Slide Number Placeholder 3">
            <a:extLst>
              <a:ext uri="{FF2B5EF4-FFF2-40B4-BE49-F238E27FC236}">
                <a16:creationId xmlns:a16="http://schemas.microsoft.com/office/drawing/2014/main" id="{B9D4FF66-8E61-8042-B4FB-0E14617CB0A0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A09E451E-FA95-974D-A08B-CD60CD335C09}" type="slidenum">
              <a:rPr kumimoji="0" lang="en-US" altLang="en-US" sz="16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aramond" panose="02020404030301010803" pitchFamily="18" charset="0"/>
                <a:ea typeface="ＭＳ Ｐゴシック" panose="020B0600070205080204" pitchFamily="34" charset="-128"/>
                <a:cs typeface="Arial" panose="020B0604020202020204" pitchFamily="34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47</a:t>
            </a:fld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aramond" panose="02020404030301010803" pitchFamily="18" charset="0"/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44036" name="TextBox 4">
            <a:extLst>
              <a:ext uri="{FF2B5EF4-FFF2-40B4-BE49-F238E27FC236}">
                <a16:creationId xmlns:a16="http://schemas.microsoft.com/office/drawing/2014/main" id="{C7FAAA98-5200-2040-A64F-9AB87319760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7200" y="1981200"/>
            <a:ext cx="2462213" cy="1754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t>MUL   R3 </a:t>
            </a:r>
            <a:r>
              <a: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Wingdings" pitchFamily="2" charset="2"/>
              </a:rPr>
              <a:t> R1, R2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Wingdings" pitchFamily="2" charset="2"/>
              </a:rPr>
              <a:t>ADD   R5  R3, R4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Wingdings" pitchFamily="2" charset="2"/>
              </a:rPr>
              <a:t>ADD   R7  R2, R6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Wingdings" pitchFamily="2" charset="2"/>
              </a:rPr>
              <a:t>ADD   R10  R8, R9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Wingdings" pitchFamily="2" charset="2"/>
              </a:rPr>
              <a:t>MUL   R11  R7, R10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Wingdings" pitchFamily="2" charset="2"/>
              </a:rPr>
              <a:t>ADD   R5  R5, R11</a:t>
            </a:r>
            <a:endParaRPr kumimoji="0" lang="en-US" altLang="en-US" sz="1800" b="0" i="0" u="none" strike="noStrike" kern="1200" cap="none" spc="0" normalizeH="0" baseline="0" noProof="0">
              <a:ln>
                <a:noFill/>
              </a:ln>
              <a:solidFill>
                <a:srgbClr val="0000FF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14740154"/>
      </p:ext>
    </p:extLst>
  </p:cSld>
  <p:clrMapOvr>
    <a:masterClrMapping/>
  </p:clrMapOvr>
  <p:transition/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057" name="Title 1">
            <a:extLst>
              <a:ext uri="{FF2B5EF4-FFF2-40B4-BE49-F238E27FC236}">
                <a16:creationId xmlns:a16="http://schemas.microsoft.com/office/drawing/2014/main" id="{C84FD7D0-398C-494B-8D53-B527DF11EEB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>
                <a:ea typeface="ＭＳ Ｐゴシック" panose="020B0600070205080204" pitchFamily="34" charset="-128"/>
              </a:rPr>
              <a:t>Recall: State of RAT and RS in Cycle 7</a:t>
            </a:r>
          </a:p>
        </p:txBody>
      </p:sp>
      <p:sp>
        <p:nvSpPr>
          <p:cNvPr id="45058" name="Slide Number Placeholder 3">
            <a:extLst>
              <a:ext uri="{FF2B5EF4-FFF2-40B4-BE49-F238E27FC236}">
                <a16:creationId xmlns:a16="http://schemas.microsoft.com/office/drawing/2014/main" id="{D61041ED-0781-5047-9C4D-409B035795D5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AF6C3AE3-9A2B-0E43-B9C3-09A52A8A1007}" type="slidenum">
              <a:rPr kumimoji="0" lang="en-US" altLang="en-US" sz="16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aramond" panose="02020404030301010803" pitchFamily="18" charset="0"/>
                <a:ea typeface="ＭＳ Ｐゴシック" panose="020B0600070205080204" pitchFamily="34" charset="-128"/>
                <a:cs typeface="Arial" panose="020B0604020202020204" pitchFamily="34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48</a:t>
            </a:fld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aramond" panose="02020404030301010803" pitchFamily="18" charset="0"/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  <p:pic>
        <p:nvPicPr>
          <p:cNvPr id="45059" name="Picture 4">
            <a:extLst>
              <a:ext uri="{FF2B5EF4-FFF2-40B4-BE49-F238E27FC236}">
                <a16:creationId xmlns:a16="http://schemas.microsoft.com/office/drawing/2014/main" id="{C3CF838E-6A4F-B04B-8236-8D3E613693EC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1244600"/>
            <a:ext cx="9144000" cy="4367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193518591"/>
      </p:ext>
    </p:extLst>
  </p:cSld>
  <p:clrMapOvr>
    <a:masterClrMapping/>
  </p:clrMapOvr>
  <p:transition/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" name="Rectangle 87">
            <a:extLst>
              <a:ext uri="{FF2B5EF4-FFF2-40B4-BE49-F238E27FC236}">
                <a16:creationId xmlns:a16="http://schemas.microsoft.com/office/drawing/2014/main" id="{AAC74118-E510-4D8B-BF6C-1833BC235BA0}"/>
              </a:ext>
            </a:extLst>
          </p:cNvPr>
          <p:cNvSpPr/>
          <p:nvPr/>
        </p:nvSpPr>
        <p:spPr bwMode="auto">
          <a:xfrm>
            <a:off x="228600" y="2605500"/>
            <a:ext cx="2006558" cy="25200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H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87" name="Rectangle 186">
            <a:extLst>
              <a:ext uri="{FF2B5EF4-FFF2-40B4-BE49-F238E27FC236}">
                <a16:creationId xmlns:a16="http://schemas.microsoft.com/office/drawing/2014/main" id="{274B6EBB-F385-4C6F-B686-08C21CC75420}"/>
              </a:ext>
            </a:extLst>
          </p:cNvPr>
          <p:cNvSpPr/>
          <p:nvPr/>
        </p:nvSpPr>
        <p:spPr bwMode="auto">
          <a:xfrm>
            <a:off x="4238174" y="951055"/>
            <a:ext cx="331200" cy="1918024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H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509FDBD3-8031-42D6-80CF-FE05E4EEB4F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28600" y="152400"/>
            <a:ext cx="8610600" cy="1066800"/>
          </a:xfrm>
        </p:spPr>
        <p:txBody>
          <a:bodyPr/>
          <a:lstStyle/>
          <a:p>
            <a:r>
              <a:rPr lang="en-US" altLang="en-US" dirty="0">
                <a:ea typeface="ＭＳ Ｐゴシック" panose="020B0600070205080204" pitchFamily="34" charset="-128"/>
              </a:rPr>
              <a:t>Recall: State of RAT and RS in Cycle 7</a:t>
            </a:r>
            <a:endParaRPr lang="en-CH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2ABBFAF7-D375-4D96-BA5E-AF0327B95852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F4A640EF-F0E2-4E49-9455-7E266BCEBB78}" type="slidenum">
              <a:rPr kumimoji="0" lang="en-US" altLang="en-US" sz="16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aramond" panose="02020404030301010803" pitchFamily="18" charset="0"/>
                <a:ea typeface="ＭＳ Ｐゴシック" panose="020B0600070205080204" pitchFamily="34" charset="-128"/>
                <a:cs typeface="Arial" panose="020B0604020202020204" pitchFamily="34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49</a:t>
            </a:fld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aramond" panose="02020404030301010803" pitchFamily="18" charset="0"/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  <p:grpSp>
        <p:nvGrpSpPr>
          <p:cNvPr id="19" name="Group 18">
            <a:extLst>
              <a:ext uri="{FF2B5EF4-FFF2-40B4-BE49-F238E27FC236}">
                <a16:creationId xmlns:a16="http://schemas.microsoft.com/office/drawing/2014/main" id="{A4AA7E21-7B39-4D87-8095-EBAAA1B5887A}"/>
              </a:ext>
            </a:extLst>
          </p:cNvPr>
          <p:cNvGrpSpPr/>
          <p:nvPr/>
        </p:nvGrpSpPr>
        <p:grpSpPr>
          <a:xfrm>
            <a:off x="3398728" y="4989344"/>
            <a:ext cx="1449705" cy="798651"/>
            <a:chOff x="6998109" y="2092803"/>
            <a:chExt cx="3805084" cy="2096244"/>
          </a:xfrm>
        </p:grpSpPr>
        <p:sp>
          <p:nvSpPr>
            <p:cNvPr id="20" name="Flowchart: Manual Operation 19">
              <a:extLst>
                <a:ext uri="{FF2B5EF4-FFF2-40B4-BE49-F238E27FC236}">
                  <a16:creationId xmlns:a16="http://schemas.microsoft.com/office/drawing/2014/main" id="{D9788A89-F980-424B-B3EA-FD96B8BD3A8E}"/>
                </a:ext>
              </a:extLst>
            </p:cNvPr>
            <p:cNvSpPr/>
            <p:nvPr/>
          </p:nvSpPr>
          <p:spPr>
            <a:xfrm>
              <a:off x="6998109" y="2573594"/>
              <a:ext cx="3805084" cy="1143000"/>
            </a:xfrm>
            <a:prstGeom prst="flowChartManualOperation">
              <a:avLst/>
            </a:prstGeom>
            <a:ln w="12700"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/>
                  <a:ea typeface="+mn-ea"/>
                  <a:cs typeface="+mn-cs"/>
                </a:rPr>
                <a:t>+</a:t>
              </a:r>
              <a:endParaRPr kumimoji="0" lang="en-CH" sz="2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/>
                <a:ea typeface="+mn-ea"/>
                <a:cs typeface="+mn-cs"/>
              </a:endParaRPr>
            </a:p>
          </p:txBody>
        </p:sp>
        <p:cxnSp>
          <p:nvCxnSpPr>
            <p:cNvPr id="21" name="Straight Connector 20">
              <a:extLst>
                <a:ext uri="{FF2B5EF4-FFF2-40B4-BE49-F238E27FC236}">
                  <a16:creationId xmlns:a16="http://schemas.microsoft.com/office/drawing/2014/main" id="{A11E8E30-D2BE-4453-842F-BFE9A1A107DA}"/>
                </a:ext>
              </a:extLst>
            </p:cNvPr>
            <p:cNvCxnSpPr>
              <a:cxnSpLocks/>
            </p:cNvCxnSpPr>
            <p:nvPr/>
          </p:nvCxnSpPr>
          <p:spPr>
            <a:xfrm>
              <a:off x="8329141" y="3716595"/>
              <a:ext cx="0" cy="472452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" name="Straight Connector 21">
              <a:extLst>
                <a:ext uri="{FF2B5EF4-FFF2-40B4-BE49-F238E27FC236}">
                  <a16:creationId xmlns:a16="http://schemas.microsoft.com/office/drawing/2014/main" id="{1F9DD9CB-A55D-427D-99E0-64627FC8AE38}"/>
                </a:ext>
              </a:extLst>
            </p:cNvPr>
            <p:cNvCxnSpPr>
              <a:cxnSpLocks/>
            </p:cNvCxnSpPr>
            <p:nvPr/>
          </p:nvCxnSpPr>
          <p:spPr>
            <a:xfrm>
              <a:off x="9473166" y="3716595"/>
              <a:ext cx="0" cy="472452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" name="Straight Connector 22">
              <a:extLst>
                <a:ext uri="{FF2B5EF4-FFF2-40B4-BE49-F238E27FC236}">
                  <a16:creationId xmlns:a16="http://schemas.microsoft.com/office/drawing/2014/main" id="{7ECA4318-6D66-4D09-AE89-D97B30539D8A}"/>
                </a:ext>
              </a:extLst>
            </p:cNvPr>
            <p:cNvCxnSpPr>
              <a:cxnSpLocks/>
            </p:cNvCxnSpPr>
            <p:nvPr/>
          </p:nvCxnSpPr>
          <p:spPr>
            <a:xfrm>
              <a:off x="7768703" y="2092803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" name="Straight Connector 23">
              <a:extLst>
                <a:ext uri="{FF2B5EF4-FFF2-40B4-BE49-F238E27FC236}">
                  <a16:creationId xmlns:a16="http://schemas.microsoft.com/office/drawing/2014/main" id="{5A79CD7C-A37E-433C-B255-46FD6FEBCF89}"/>
                </a:ext>
              </a:extLst>
            </p:cNvPr>
            <p:cNvCxnSpPr>
              <a:cxnSpLocks/>
            </p:cNvCxnSpPr>
            <p:nvPr/>
          </p:nvCxnSpPr>
          <p:spPr>
            <a:xfrm>
              <a:off x="10017832" y="2092803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" name="Straight Connector 24">
              <a:extLst>
                <a:ext uri="{FF2B5EF4-FFF2-40B4-BE49-F238E27FC236}">
                  <a16:creationId xmlns:a16="http://schemas.microsoft.com/office/drawing/2014/main" id="{A584043F-213C-4FA2-A503-A68507FB5934}"/>
                </a:ext>
              </a:extLst>
            </p:cNvPr>
            <p:cNvCxnSpPr>
              <a:cxnSpLocks/>
            </p:cNvCxnSpPr>
            <p:nvPr/>
          </p:nvCxnSpPr>
          <p:spPr>
            <a:xfrm>
              <a:off x="8911705" y="2092803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6" name="Group 25">
            <a:extLst>
              <a:ext uri="{FF2B5EF4-FFF2-40B4-BE49-F238E27FC236}">
                <a16:creationId xmlns:a16="http://schemas.microsoft.com/office/drawing/2014/main" id="{AAB88D05-5CA0-48B4-9863-D2A4299DDDA4}"/>
              </a:ext>
            </a:extLst>
          </p:cNvPr>
          <p:cNvGrpSpPr/>
          <p:nvPr/>
        </p:nvGrpSpPr>
        <p:grpSpPr>
          <a:xfrm>
            <a:off x="6477000" y="4989344"/>
            <a:ext cx="1449705" cy="795474"/>
            <a:chOff x="6998109" y="2101142"/>
            <a:chExt cx="3805084" cy="2087904"/>
          </a:xfrm>
        </p:grpSpPr>
        <p:sp>
          <p:nvSpPr>
            <p:cNvPr id="27" name="Flowchart: Manual Operation 26">
              <a:extLst>
                <a:ext uri="{FF2B5EF4-FFF2-40B4-BE49-F238E27FC236}">
                  <a16:creationId xmlns:a16="http://schemas.microsoft.com/office/drawing/2014/main" id="{697BEE34-7099-4A97-B1AC-C9CE1D11B917}"/>
                </a:ext>
              </a:extLst>
            </p:cNvPr>
            <p:cNvSpPr/>
            <p:nvPr/>
          </p:nvSpPr>
          <p:spPr>
            <a:xfrm>
              <a:off x="6998109" y="2573594"/>
              <a:ext cx="3805084" cy="1143000"/>
            </a:xfrm>
            <a:prstGeom prst="flowChartManualOperation">
              <a:avLst/>
            </a:prstGeom>
            <a:ln w="12700"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H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/>
                  <a:ea typeface="+mn-ea"/>
                  <a:cs typeface="+mn-cs"/>
                </a:rPr>
                <a:t>∗</a:t>
              </a:r>
            </a:p>
          </p:txBody>
        </p:sp>
        <p:cxnSp>
          <p:nvCxnSpPr>
            <p:cNvPr id="28" name="Straight Connector 27">
              <a:extLst>
                <a:ext uri="{FF2B5EF4-FFF2-40B4-BE49-F238E27FC236}">
                  <a16:creationId xmlns:a16="http://schemas.microsoft.com/office/drawing/2014/main" id="{EA4EB639-D558-45E4-9466-BDE2F8372937}"/>
                </a:ext>
              </a:extLst>
            </p:cNvPr>
            <p:cNvCxnSpPr>
              <a:cxnSpLocks/>
            </p:cNvCxnSpPr>
            <p:nvPr/>
          </p:nvCxnSpPr>
          <p:spPr>
            <a:xfrm>
              <a:off x="8329141" y="3716595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" name="Straight Connector 28">
              <a:extLst>
                <a:ext uri="{FF2B5EF4-FFF2-40B4-BE49-F238E27FC236}">
                  <a16:creationId xmlns:a16="http://schemas.microsoft.com/office/drawing/2014/main" id="{E5582676-F310-42D3-80E5-0D91022531B7}"/>
                </a:ext>
              </a:extLst>
            </p:cNvPr>
            <p:cNvCxnSpPr>
              <a:cxnSpLocks/>
            </p:cNvCxnSpPr>
            <p:nvPr/>
          </p:nvCxnSpPr>
          <p:spPr>
            <a:xfrm>
              <a:off x="9473166" y="3716595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" name="Straight Connector 29">
              <a:extLst>
                <a:ext uri="{FF2B5EF4-FFF2-40B4-BE49-F238E27FC236}">
                  <a16:creationId xmlns:a16="http://schemas.microsoft.com/office/drawing/2014/main" id="{93D48D83-B4BE-48B5-9027-5A30266F2B1B}"/>
                </a:ext>
              </a:extLst>
            </p:cNvPr>
            <p:cNvCxnSpPr>
              <a:cxnSpLocks/>
            </p:cNvCxnSpPr>
            <p:nvPr/>
          </p:nvCxnSpPr>
          <p:spPr>
            <a:xfrm>
              <a:off x="7768703" y="2101142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" name="Straight Connector 30">
              <a:extLst>
                <a:ext uri="{FF2B5EF4-FFF2-40B4-BE49-F238E27FC236}">
                  <a16:creationId xmlns:a16="http://schemas.microsoft.com/office/drawing/2014/main" id="{4194A397-3F5E-43B7-A316-493D0DF44868}"/>
                </a:ext>
              </a:extLst>
            </p:cNvPr>
            <p:cNvCxnSpPr>
              <a:cxnSpLocks/>
            </p:cNvCxnSpPr>
            <p:nvPr/>
          </p:nvCxnSpPr>
          <p:spPr>
            <a:xfrm>
              <a:off x="10017832" y="2101142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" name="Straight Connector 31">
              <a:extLst>
                <a:ext uri="{FF2B5EF4-FFF2-40B4-BE49-F238E27FC236}">
                  <a16:creationId xmlns:a16="http://schemas.microsoft.com/office/drawing/2014/main" id="{455A5D3E-8DEE-420C-BF49-4FDB538C5A67}"/>
                </a:ext>
              </a:extLst>
            </p:cNvPr>
            <p:cNvCxnSpPr>
              <a:cxnSpLocks/>
            </p:cNvCxnSpPr>
            <p:nvPr/>
          </p:nvCxnSpPr>
          <p:spPr>
            <a:xfrm>
              <a:off x="8911705" y="2101142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335" name="Rectangle 48">
            <a:extLst>
              <a:ext uri="{FF2B5EF4-FFF2-40B4-BE49-F238E27FC236}">
                <a16:creationId xmlns:a16="http://schemas.microsoft.com/office/drawing/2014/main" id="{297F945E-8439-4238-B96E-115E46847A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44893" y="1327562"/>
            <a:ext cx="331200" cy="252000"/>
          </a:xfrm>
          <a:prstGeom prst="rect">
            <a:avLst/>
          </a:prstGeom>
          <a:noFill/>
          <a:ln w="635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none" lIns="0" tIns="0" rIns="0" bIns="0" numCol="1" anchor="ctr" anchorCtr="0" compatLnSpc="1">
            <a:prstTxWarp prst="textNoShape">
              <a:avLst/>
            </a:prstTxWarp>
            <a:no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nsolas" panose="020B0609020204030204" pitchFamily="49" charset="0"/>
                <a:ea typeface="ＭＳ Ｐゴシック" panose="020B0600070205080204" pitchFamily="34" charset="-128"/>
                <a:cs typeface="+mn-cs"/>
              </a:rPr>
              <a:t>E</a:t>
            </a:r>
            <a:r>
              <a:rPr kumimoji="0" lang="en-US" sz="1200" b="0" i="0" u="none" strike="noStrike" kern="1200" cap="none" spc="0" normalizeH="0" baseline="-25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nsolas" panose="020B0609020204030204" pitchFamily="49" charset="0"/>
                <a:ea typeface="ＭＳ Ｐゴシック" panose="020B0600070205080204" pitchFamily="34" charset="-128"/>
                <a:cs typeface="+mn-cs"/>
              </a:rPr>
              <a:t>5</a:t>
            </a:r>
            <a:endParaRPr kumimoji="0" lang="en-CH" altLang="en-CH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336" name="Rectangle 29">
            <a:extLst>
              <a:ext uri="{FF2B5EF4-FFF2-40B4-BE49-F238E27FC236}">
                <a16:creationId xmlns:a16="http://schemas.microsoft.com/office/drawing/2014/main" id="{234ED10A-8BF0-43DC-B80F-E1C9781963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44893" y="1004738"/>
            <a:ext cx="331200" cy="324000"/>
          </a:xfrm>
          <a:prstGeom prst="rect">
            <a:avLst/>
          </a:prstGeom>
          <a:noFill/>
          <a:ln w="635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no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CH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 panose="020B0604030504040204" pitchFamily="34" charset="0"/>
                <a:ea typeface="ＭＳ Ｐゴシック" panose="020B0600070205080204" pitchFamily="34" charset="-128"/>
                <a:cs typeface="+mn-cs"/>
              </a:rPr>
              <a:t>7</a:t>
            </a:r>
            <a:endParaRPr kumimoji="0" lang="en-CH" altLang="en-CH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337" name="Rectangle 48">
            <a:extLst>
              <a:ext uri="{FF2B5EF4-FFF2-40B4-BE49-F238E27FC236}">
                <a16:creationId xmlns:a16="http://schemas.microsoft.com/office/drawing/2014/main" id="{387A1859-590F-4BE2-810A-4A6E6965154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44893" y="1579562"/>
            <a:ext cx="331200" cy="252000"/>
          </a:xfrm>
          <a:prstGeom prst="rect">
            <a:avLst/>
          </a:prstGeom>
          <a:noFill/>
          <a:ln w="635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none" lIns="0" tIns="0" rIns="0" bIns="0" numCol="1" anchor="ctr" anchorCtr="0" compatLnSpc="1">
            <a:prstTxWarp prst="textNoShape">
              <a:avLst/>
            </a:prstTxWarp>
            <a:no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CH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nsolas" panose="020B0609020204030204" pitchFamily="49" charset="0"/>
                <a:ea typeface="ＭＳ Ｐゴシック" panose="020B0600070205080204" pitchFamily="34" charset="-128"/>
                <a:cs typeface="+mn-cs"/>
              </a:rPr>
              <a:t>-</a:t>
            </a:r>
            <a:endParaRPr kumimoji="0" lang="en-CH" altLang="en-CH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338" name="Rectangle 48">
            <a:extLst>
              <a:ext uri="{FF2B5EF4-FFF2-40B4-BE49-F238E27FC236}">
                <a16:creationId xmlns:a16="http://schemas.microsoft.com/office/drawing/2014/main" id="{EF5B30EB-E433-4708-91AE-AA87A2BC61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44893" y="1831824"/>
            <a:ext cx="331200" cy="252000"/>
          </a:xfrm>
          <a:prstGeom prst="rect">
            <a:avLst/>
          </a:prstGeom>
          <a:noFill/>
          <a:ln w="635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none" lIns="0" tIns="0" rIns="0" bIns="0" numCol="1" anchor="ctr" anchorCtr="0" compatLnSpc="1">
            <a:prstTxWarp prst="textNoShape">
              <a:avLst/>
            </a:prstTxWarp>
            <a:no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nsolas" panose="020B0609020204030204" pitchFamily="49" charset="0"/>
                <a:ea typeface="ＭＳ Ｐゴシック" panose="020B0600070205080204" pitchFamily="34" charset="-128"/>
                <a:cs typeface="+mn-cs"/>
              </a:rPr>
              <a:t>E</a:t>
            </a:r>
            <a:r>
              <a:rPr kumimoji="0" lang="en-US" sz="1200" b="0" i="0" u="none" strike="noStrike" kern="1200" cap="none" spc="0" normalizeH="0" baseline="-25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nsolas" panose="020B0609020204030204" pitchFamily="49" charset="0"/>
                <a:ea typeface="ＭＳ Ｐゴシック" panose="020B0600070205080204" pitchFamily="34" charset="-128"/>
                <a:cs typeface="+mn-cs"/>
              </a:rPr>
              <a:t>3</a:t>
            </a:r>
            <a:endParaRPr kumimoji="0" lang="en-CH" altLang="en-CH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339" name="Rectangle 48">
            <a:extLst>
              <a:ext uri="{FF2B5EF4-FFF2-40B4-BE49-F238E27FC236}">
                <a16:creationId xmlns:a16="http://schemas.microsoft.com/office/drawing/2014/main" id="{6EF03208-866E-4C87-9D31-A40DD67D47A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44893" y="2083593"/>
            <a:ext cx="331200" cy="252000"/>
          </a:xfrm>
          <a:prstGeom prst="rect">
            <a:avLst/>
          </a:prstGeom>
          <a:noFill/>
          <a:ln w="635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none" lIns="0" tIns="0" rIns="0" bIns="0" numCol="1" anchor="ctr" anchorCtr="0" compatLnSpc="1">
            <a:prstTxWarp prst="textNoShape">
              <a:avLst/>
            </a:prstTxWarp>
            <a:no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nsolas" panose="020B0609020204030204" pitchFamily="49" charset="0"/>
                <a:ea typeface="ＭＳ Ｐゴシック" panose="020B0600070205080204" pitchFamily="34" charset="-128"/>
                <a:cs typeface="+mn-cs"/>
              </a:rPr>
              <a:t>E</a:t>
            </a:r>
            <a:r>
              <a:rPr kumimoji="0" lang="en-US" sz="1200" b="0" i="0" u="none" strike="noStrike" kern="1200" cap="none" spc="0" normalizeH="0" baseline="-25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nsolas" panose="020B0609020204030204" pitchFamily="49" charset="0"/>
                <a:ea typeface="ＭＳ Ｐゴシック" panose="020B0600070205080204" pitchFamily="34" charset="-128"/>
                <a:cs typeface="+mn-cs"/>
              </a:rPr>
              <a:t>2</a:t>
            </a:r>
            <a:endParaRPr kumimoji="0" lang="en-CH" altLang="en-CH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340" name="Rectangle 48">
            <a:extLst>
              <a:ext uri="{FF2B5EF4-FFF2-40B4-BE49-F238E27FC236}">
                <a16:creationId xmlns:a16="http://schemas.microsoft.com/office/drawing/2014/main" id="{3589C470-B0A0-4CDD-8141-D072CE5F5E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44893" y="2335593"/>
            <a:ext cx="331200" cy="252000"/>
          </a:xfrm>
          <a:prstGeom prst="rect">
            <a:avLst/>
          </a:prstGeom>
          <a:noFill/>
          <a:ln w="635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none" lIns="0" tIns="0" rIns="0" bIns="0" numCol="1" anchor="ctr" anchorCtr="0" compatLnSpc="1">
            <a:prstTxWarp prst="textNoShape">
              <a:avLst/>
            </a:prstTxWarp>
            <a:no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CH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nsolas" panose="020B0609020204030204" pitchFamily="49" charset="0"/>
                <a:ea typeface="ＭＳ Ｐゴシック" panose="020B0600070205080204" pitchFamily="34" charset="-128"/>
                <a:cs typeface="+mn-cs"/>
              </a:rPr>
              <a:t>-</a:t>
            </a:r>
            <a:endParaRPr kumimoji="0" lang="en-CH" altLang="en-CH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341" name="Rectangle 48">
            <a:extLst>
              <a:ext uri="{FF2B5EF4-FFF2-40B4-BE49-F238E27FC236}">
                <a16:creationId xmlns:a16="http://schemas.microsoft.com/office/drawing/2014/main" id="{6B64D656-AA6D-4CF1-A146-1DF571C714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44893" y="2587855"/>
            <a:ext cx="331200" cy="252000"/>
          </a:xfrm>
          <a:prstGeom prst="rect">
            <a:avLst/>
          </a:prstGeom>
          <a:noFill/>
          <a:ln w="635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none" lIns="0" tIns="0" rIns="0" bIns="0" numCol="1" anchor="ctr" anchorCtr="0" compatLnSpc="1">
            <a:prstTxWarp prst="textNoShape">
              <a:avLst/>
            </a:prstTxWarp>
            <a:no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CH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nsolas" panose="020B0609020204030204" pitchFamily="49" charset="0"/>
                <a:ea typeface="ＭＳ Ｐゴシック" panose="020B0600070205080204" pitchFamily="34" charset="-128"/>
                <a:cs typeface="+mn-cs"/>
              </a:rPr>
              <a:t>D</a:t>
            </a:r>
            <a:endParaRPr kumimoji="0" lang="en-CH" altLang="en-CH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grpSp>
        <p:nvGrpSpPr>
          <p:cNvPr id="342" name="Group 341">
            <a:extLst>
              <a:ext uri="{FF2B5EF4-FFF2-40B4-BE49-F238E27FC236}">
                <a16:creationId xmlns:a16="http://schemas.microsoft.com/office/drawing/2014/main" id="{35D5D976-C5CB-4915-A940-F1F859F0DCEB}"/>
              </a:ext>
            </a:extLst>
          </p:cNvPr>
          <p:cNvGrpSpPr/>
          <p:nvPr/>
        </p:nvGrpSpPr>
        <p:grpSpPr>
          <a:xfrm>
            <a:off x="3909615" y="1004738"/>
            <a:ext cx="331200" cy="1835117"/>
            <a:chOff x="5410200" y="1004738"/>
            <a:chExt cx="331200" cy="1835117"/>
          </a:xfrm>
        </p:grpSpPr>
        <p:sp>
          <p:nvSpPr>
            <p:cNvPr id="343" name="Rectangle 48">
              <a:extLst>
                <a:ext uri="{FF2B5EF4-FFF2-40B4-BE49-F238E27FC236}">
                  <a16:creationId xmlns:a16="http://schemas.microsoft.com/office/drawing/2014/main" id="{DB108FB9-796F-4D35-BC0A-CC04642431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4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4" name="Rectangle 29">
              <a:extLst>
                <a:ext uri="{FF2B5EF4-FFF2-40B4-BE49-F238E27FC236}">
                  <a16:creationId xmlns:a16="http://schemas.microsoft.com/office/drawing/2014/main" id="{B433B9A4-94B1-4C87-A6E1-55518397A4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6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5" name="Rectangle 48">
              <a:extLst>
                <a:ext uri="{FF2B5EF4-FFF2-40B4-BE49-F238E27FC236}">
                  <a16:creationId xmlns:a16="http://schemas.microsoft.com/office/drawing/2014/main" id="{01CE9CD9-3BA8-48AF-97F3-8DBD484E47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6" name="Rectangle 48">
              <a:extLst>
                <a:ext uri="{FF2B5EF4-FFF2-40B4-BE49-F238E27FC236}">
                  <a16:creationId xmlns:a16="http://schemas.microsoft.com/office/drawing/2014/main" id="{615243F1-AB54-43A6-B06A-0C6CE1214A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2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7" name="Rectangle 48">
              <a:extLst>
                <a:ext uri="{FF2B5EF4-FFF2-40B4-BE49-F238E27FC236}">
                  <a16:creationId xmlns:a16="http://schemas.microsoft.com/office/drawing/2014/main" id="{28949A8F-4EB4-4CC9-BBAF-C67DBBE384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1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8" name="Rectangle 48">
              <a:extLst>
                <a:ext uri="{FF2B5EF4-FFF2-40B4-BE49-F238E27FC236}">
                  <a16:creationId xmlns:a16="http://schemas.microsoft.com/office/drawing/2014/main" id="{B8EFCFE0-6C94-4A1A-8750-7EBCECD3A6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D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9" name="Rectangle 48">
              <a:extLst>
                <a:ext uri="{FF2B5EF4-FFF2-40B4-BE49-F238E27FC236}">
                  <a16:creationId xmlns:a16="http://schemas.microsoft.com/office/drawing/2014/main" id="{B3BB5F8C-F65C-4C77-9345-C1A0847159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F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350" name="Group 349">
            <a:extLst>
              <a:ext uri="{FF2B5EF4-FFF2-40B4-BE49-F238E27FC236}">
                <a16:creationId xmlns:a16="http://schemas.microsoft.com/office/drawing/2014/main" id="{F64DB39A-2EDA-4EE0-89CA-B7E7863F05E0}"/>
              </a:ext>
            </a:extLst>
          </p:cNvPr>
          <p:cNvGrpSpPr/>
          <p:nvPr/>
        </p:nvGrpSpPr>
        <p:grpSpPr>
          <a:xfrm>
            <a:off x="3578145" y="1004738"/>
            <a:ext cx="331200" cy="1835117"/>
            <a:chOff x="5410200" y="1004738"/>
            <a:chExt cx="331200" cy="1835117"/>
          </a:xfrm>
        </p:grpSpPr>
        <p:sp>
          <p:nvSpPr>
            <p:cNvPr id="351" name="Rectangle 48">
              <a:extLst>
                <a:ext uri="{FF2B5EF4-FFF2-40B4-BE49-F238E27FC236}">
                  <a16:creationId xmlns:a16="http://schemas.microsoft.com/office/drawing/2014/main" id="{948C3007-FCCB-4C6E-AC3E-7A3E53F18A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3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2" name="Rectangle 29">
              <a:extLst>
                <a:ext uri="{FF2B5EF4-FFF2-40B4-BE49-F238E27FC236}">
                  <a16:creationId xmlns:a16="http://schemas.microsoft.com/office/drawing/2014/main" id="{99A1184C-590C-48A6-B563-6107C0ED8F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5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3" name="Rectangle 48">
              <a:extLst>
                <a:ext uri="{FF2B5EF4-FFF2-40B4-BE49-F238E27FC236}">
                  <a16:creationId xmlns:a16="http://schemas.microsoft.com/office/drawing/2014/main" id="{F7C02F4A-2BDB-4EDC-B5CD-C21DA4AA58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4" name="Rectangle 48">
              <a:extLst>
                <a:ext uri="{FF2B5EF4-FFF2-40B4-BE49-F238E27FC236}">
                  <a16:creationId xmlns:a16="http://schemas.microsoft.com/office/drawing/2014/main" id="{BDA0FFCA-B617-4185-A4E4-C01BE10E6F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1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5" name="Rectangle 48">
              <a:extLst>
                <a:ext uri="{FF2B5EF4-FFF2-40B4-BE49-F238E27FC236}">
                  <a16:creationId xmlns:a16="http://schemas.microsoft.com/office/drawing/2014/main" id="{D0A0FC86-ADFC-4188-A139-A278280217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D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6" name="Rectangle 48">
              <a:extLst>
                <a:ext uri="{FF2B5EF4-FFF2-40B4-BE49-F238E27FC236}">
                  <a16:creationId xmlns:a16="http://schemas.microsoft.com/office/drawing/2014/main" id="{C1B0E32B-96BA-4122-95E4-2EEAEF7498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F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7" name="Rectangle 48">
              <a:extLst>
                <a:ext uri="{FF2B5EF4-FFF2-40B4-BE49-F238E27FC236}">
                  <a16:creationId xmlns:a16="http://schemas.microsoft.com/office/drawing/2014/main" id="{1BCD692A-E03D-446D-805F-8727CCA169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390" name="Group 389">
            <a:extLst>
              <a:ext uri="{FF2B5EF4-FFF2-40B4-BE49-F238E27FC236}">
                <a16:creationId xmlns:a16="http://schemas.microsoft.com/office/drawing/2014/main" id="{D0D0D1D7-221D-499B-A7D7-74C40B469889}"/>
              </a:ext>
            </a:extLst>
          </p:cNvPr>
          <p:cNvGrpSpPr/>
          <p:nvPr/>
        </p:nvGrpSpPr>
        <p:grpSpPr>
          <a:xfrm>
            <a:off x="3248214" y="1004738"/>
            <a:ext cx="331200" cy="1835117"/>
            <a:chOff x="5410200" y="1004738"/>
            <a:chExt cx="331200" cy="1835117"/>
          </a:xfrm>
        </p:grpSpPr>
        <p:sp>
          <p:nvSpPr>
            <p:cNvPr id="391" name="Rectangle 48">
              <a:extLst>
                <a:ext uri="{FF2B5EF4-FFF2-40B4-BE49-F238E27FC236}">
                  <a16:creationId xmlns:a16="http://schemas.microsoft.com/office/drawing/2014/main" id="{142C9FB2-4DFA-45FE-9967-3D16C5807E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2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92" name="Rectangle 29">
              <a:extLst>
                <a:ext uri="{FF2B5EF4-FFF2-40B4-BE49-F238E27FC236}">
                  <a16:creationId xmlns:a16="http://schemas.microsoft.com/office/drawing/2014/main" id="{13C845B4-BBD0-4E88-86A5-1201EC939C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4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93" name="Rectangle 48">
              <a:extLst>
                <a:ext uri="{FF2B5EF4-FFF2-40B4-BE49-F238E27FC236}">
                  <a16:creationId xmlns:a16="http://schemas.microsoft.com/office/drawing/2014/main" id="{4FC63368-BB30-4160-8128-E1956EDEE1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94" name="Rectangle 48">
              <a:extLst>
                <a:ext uri="{FF2B5EF4-FFF2-40B4-BE49-F238E27FC236}">
                  <a16:creationId xmlns:a16="http://schemas.microsoft.com/office/drawing/2014/main" id="{5A872067-9D5D-455D-B495-E18252EE3F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D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95" name="Rectangle 48">
              <a:extLst>
                <a:ext uri="{FF2B5EF4-FFF2-40B4-BE49-F238E27FC236}">
                  <a16:creationId xmlns:a16="http://schemas.microsoft.com/office/drawing/2014/main" id="{EB1BAB0E-8365-4C09-B376-99F62A1D9B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F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96" name="Rectangle 48">
              <a:extLst>
                <a:ext uri="{FF2B5EF4-FFF2-40B4-BE49-F238E27FC236}">
                  <a16:creationId xmlns:a16="http://schemas.microsoft.com/office/drawing/2014/main" id="{CABB04FE-6DE0-4414-A1A8-D9186CBEA9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97" name="Rectangle 48">
              <a:extLst>
                <a:ext uri="{FF2B5EF4-FFF2-40B4-BE49-F238E27FC236}">
                  <a16:creationId xmlns:a16="http://schemas.microsoft.com/office/drawing/2014/main" id="{D449F55E-6A28-4068-9352-3D600B69D6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398" name="Group 397">
            <a:extLst>
              <a:ext uri="{FF2B5EF4-FFF2-40B4-BE49-F238E27FC236}">
                <a16:creationId xmlns:a16="http://schemas.microsoft.com/office/drawing/2014/main" id="{83D1EE34-BD69-4228-8815-3E2F99EC7E75}"/>
              </a:ext>
            </a:extLst>
          </p:cNvPr>
          <p:cNvGrpSpPr/>
          <p:nvPr/>
        </p:nvGrpSpPr>
        <p:grpSpPr>
          <a:xfrm>
            <a:off x="2916744" y="1004738"/>
            <a:ext cx="331200" cy="1835117"/>
            <a:chOff x="5410200" y="1004738"/>
            <a:chExt cx="331200" cy="1835117"/>
          </a:xfrm>
        </p:grpSpPr>
        <p:sp>
          <p:nvSpPr>
            <p:cNvPr id="399" name="Rectangle 48">
              <a:extLst>
                <a:ext uri="{FF2B5EF4-FFF2-40B4-BE49-F238E27FC236}">
                  <a16:creationId xmlns:a16="http://schemas.microsoft.com/office/drawing/2014/main" id="{CDFC79D4-F0D6-4806-BBCC-A199E0E367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1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0" name="Rectangle 29">
              <a:extLst>
                <a:ext uri="{FF2B5EF4-FFF2-40B4-BE49-F238E27FC236}">
                  <a16:creationId xmlns:a16="http://schemas.microsoft.com/office/drawing/2014/main" id="{8456C1BF-C019-45CA-9136-7AF43E6027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3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1" name="Rectangle 48">
              <a:extLst>
                <a:ext uri="{FF2B5EF4-FFF2-40B4-BE49-F238E27FC236}">
                  <a16:creationId xmlns:a16="http://schemas.microsoft.com/office/drawing/2014/main" id="{603066F0-C071-4BB9-915E-ED891C4BA2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D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2" name="Rectangle 48">
              <a:extLst>
                <a:ext uri="{FF2B5EF4-FFF2-40B4-BE49-F238E27FC236}">
                  <a16:creationId xmlns:a16="http://schemas.microsoft.com/office/drawing/2014/main" id="{970BA58B-509E-4458-8B4B-FA40620B25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F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3" name="Rectangle 48">
              <a:extLst>
                <a:ext uri="{FF2B5EF4-FFF2-40B4-BE49-F238E27FC236}">
                  <a16:creationId xmlns:a16="http://schemas.microsoft.com/office/drawing/2014/main" id="{ACFC700F-1EF3-4765-B4A7-89DB13F1E1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4" name="Rectangle 48">
              <a:extLst>
                <a:ext uri="{FF2B5EF4-FFF2-40B4-BE49-F238E27FC236}">
                  <a16:creationId xmlns:a16="http://schemas.microsoft.com/office/drawing/2014/main" id="{62E8CF34-1D1A-44E1-81AE-291184DC8D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5" name="Rectangle 48">
              <a:extLst>
                <a:ext uri="{FF2B5EF4-FFF2-40B4-BE49-F238E27FC236}">
                  <a16:creationId xmlns:a16="http://schemas.microsoft.com/office/drawing/2014/main" id="{6B08EDC5-DFB0-47A0-8E71-4AD7900E0D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406" name="Group 405">
            <a:extLst>
              <a:ext uri="{FF2B5EF4-FFF2-40B4-BE49-F238E27FC236}">
                <a16:creationId xmlns:a16="http://schemas.microsoft.com/office/drawing/2014/main" id="{04D9F499-8E91-4BB3-880A-CCC85C9720BB}"/>
              </a:ext>
            </a:extLst>
          </p:cNvPr>
          <p:cNvGrpSpPr/>
          <p:nvPr/>
        </p:nvGrpSpPr>
        <p:grpSpPr>
          <a:xfrm>
            <a:off x="2581466" y="1004738"/>
            <a:ext cx="331200" cy="1835117"/>
            <a:chOff x="5410200" y="1004738"/>
            <a:chExt cx="331200" cy="1835117"/>
          </a:xfrm>
        </p:grpSpPr>
        <p:sp>
          <p:nvSpPr>
            <p:cNvPr id="407" name="Rectangle 48">
              <a:extLst>
                <a:ext uri="{FF2B5EF4-FFF2-40B4-BE49-F238E27FC236}">
                  <a16:creationId xmlns:a16="http://schemas.microsoft.com/office/drawing/2014/main" id="{27B534A0-1731-4C7B-AC8C-3E952B8E9F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D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8" name="Rectangle 29">
              <a:extLst>
                <a:ext uri="{FF2B5EF4-FFF2-40B4-BE49-F238E27FC236}">
                  <a16:creationId xmlns:a16="http://schemas.microsoft.com/office/drawing/2014/main" id="{19AE8AE4-23C5-411E-A72A-CF75831428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2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9" name="Rectangle 48">
              <a:extLst>
                <a:ext uri="{FF2B5EF4-FFF2-40B4-BE49-F238E27FC236}">
                  <a16:creationId xmlns:a16="http://schemas.microsoft.com/office/drawing/2014/main" id="{D60C497F-5863-432A-872C-7CC5B7AB8E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F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0" name="Rectangle 48">
              <a:extLst>
                <a:ext uri="{FF2B5EF4-FFF2-40B4-BE49-F238E27FC236}">
                  <a16:creationId xmlns:a16="http://schemas.microsoft.com/office/drawing/2014/main" id="{259E1573-4CCB-4122-9F76-DDF3F9C6E2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1" name="Rectangle 48">
              <a:extLst>
                <a:ext uri="{FF2B5EF4-FFF2-40B4-BE49-F238E27FC236}">
                  <a16:creationId xmlns:a16="http://schemas.microsoft.com/office/drawing/2014/main" id="{E7AD8661-72B6-434D-BAAE-A37760DEA8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2" name="Rectangle 48">
              <a:extLst>
                <a:ext uri="{FF2B5EF4-FFF2-40B4-BE49-F238E27FC236}">
                  <a16:creationId xmlns:a16="http://schemas.microsoft.com/office/drawing/2014/main" id="{FFDF3ED4-98B5-48BE-80CC-22D8F973FC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3" name="Rectangle 48">
              <a:extLst>
                <a:ext uri="{FF2B5EF4-FFF2-40B4-BE49-F238E27FC236}">
                  <a16:creationId xmlns:a16="http://schemas.microsoft.com/office/drawing/2014/main" id="{B05C23C0-D121-4693-B294-D836B1DE4A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414" name="Group 413">
            <a:extLst>
              <a:ext uri="{FF2B5EF4-FFF2-40B4-BE49-F238E27FC236}">
                <a16:creationId xmlns:a16="http://schemas.microsoft.com/office/drawing/2014/main" id="{D168BC2F-0974-4F0A-BFFB-E18AAB4F1C15}"/>
              </a:ext>
            </a:extLst>
          </p:cNvPr>
          <p:cNvGrpSpPr/>
          <p:nvPr/>
        </p:nvGrpSpPr>
        <p:grpSpPr>
          <a:xfrm>
            <a:off x="2249996" y="1004738"/>
            <a:ext cx="331200" cy="1835117"/>
            <a:chOff x="5410200" y="1004738"/>
            <a:chExt cx="331200" cy="1835117"/>
          </a:xfrm>
        </p:grpSpPr>
        <p:sp>
          <p:nvSpPr>
            <p:cNvPr id="415" name="Rectangle 48">
              <a:extLst>
                <a:ext uri="{FF2B5EF4-FFF2-40B4-BE49-F238E27FC236}">
                  <a16:creationId xmlns:a16="http://schemas.microsoft.com/office/drawing/2014/main" id="{DF6050E3-65BA-4872-BF70-2695E8DD5D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F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6" name="Rectangle 29">
              <a:extLst>
                <a:ext uri="{FF2B5EF4-FFF2-40B4-BE49-F238E27FC236}">
                  <a16:creationId xmlns:a16="http://schemas.microsoft.com/office/drawing/2014/main" id="{E633F1E3-BF51-4A22-A2FE-6031B8D6AD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1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7" name="Rectangle 48">
              <a:extLst>
                <a:ext uri="{FF2B5EF4-FFF2-40B4-BE49-F238E27FC236}">
                  <a16:creationId xmlns:a16="http://schemas.microsoft.com/office/drawing/2014/main" id="{D4FCBAF0-A16A-4869-AC17-83637C14CE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8" name="Rectangle 48">
              <a:extLst>
                <a:ext uri="{FF2B5EF4-FFF2-40B4-BE49-F238E27FC236}">
                  <a16:creationId xmlns:a16="http://schemas.microsoft.com/office/drawing/2014/main" id="{65EE864A-41B2-4B33-9FF8-1150A7CF83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9" name="Rectangle 48">
              <a:extLst>
                <a:ext uri="{FF2B5EF4-FFF2-40B4-BE49-F238E27FC236}">
                  <a16:creationId xmlns:a16="http://schemas.microsoft.com/office/drawing/2014/main" id="{65D34BCB-11DF-4DD0-BF8B-DE25D4AE1B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20" name="Rectangle 48">
              <a:extLst>
                <a:ext uri="{FF2B5EF4-FFF2-40B4-BE49-F238E27FC236}">
                  <a16:creationId xmlns:a16="http://schemas.microsoft.com/office/drawing/2014/main" id="{18D60625-9BC7-4C6D-99B1-E813F3C54B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21" name="Rectangle 48">
              <a:extLst>
                <a:ext uri="{FF2B5EF4-FFF2-40B4-BE49-F238E27FC236}">
                  <a16:creationId xmlns:a16="http://schemas.microsoft.com/office/drawing/2014/main" id="{FC1191EF-0526-421E-9971-AA816F7AF7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sp>
        <p:nvSpPr>
          <p:cNvPr id="425" name="Rectangle 29">
            <a:extLst>
              <a:ext uri="{FF2B5EF4-FFF2-40B4-BE49-F238E27FC236}">
                <a16:creationId xmlns:a16="http://schemas.microsoft.com/office/drawing/2014/main" id="{AED3A31C-147D-48A2-BB70-585A3895D5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98602" y="1004752"/>
            <a:ext cx="724441" cy="324000"/>
          </a:xfrm>
          <a:prstGeom prst="rect">
            <a:avLst/>
          </a:prstGeom>
          <a:noFill/>
          <a:ln w="635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no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CH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 panose="020B0604030504040204" pitchFamily="34" charset="0"/>
                <a:ea typeface="ＭＳ Ｐゴシック" panose="020B0600070205080204" pitchFamily="34" charset="-128"/>
                <a:cs typeface="+mn-cs"/>
              </a:rPr>
              <a:t>Cycle</a:t>
            </a:r>
            <a:endParaRPr kumimoji="0" lang="en-CH" altLang="en-CH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graphicFrame>
        <p:nvGraphicFramePr>
          <p:cNvPr id="183" name="Table 182">
            <a:extLst>
              <a:ext uri="{FF2B5EF4-FFF2-40B4-BE49-F238E27FC236}">
                <a16:creationId xmlns:a16="http://schemas.microsoft.com/office/drawing/2014/main" id="{EC8722A4-BC07-4377-AF70-204E93F2B8BB}"/>
              </a:ext>
            </a:extLst>
          </p:cNvPr>
          <p:cNvGraphicFramePr>
            <a:graphicFrameLocks noGrp="1"/>
          </p:cNvGraphicFramePr>
          <p:nvPr>
            <p:extLst/>
          </p:nvPr>
        </p:nvGraphicFramePr>
        <p:xfrm>
          <a:off x="221457" y="1347785"/>
          <a:ext cx="2013700" cy="1521295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468000">
                  <a:extLst>
                    <a:ext uri="{9D8B030D-6E8A-4147-A177-3AD203B41FA5}">
                      <a16:colId xmlns:a16="http://schemas.microsoft.com/office/drawing/2014/main" val="3682851229"/>
                    </a:ext>
                  </a:extLst>
                </a:gridCol>
                <a:gridCol w="792000">
                  <a:extLst>
                    <a:ext uri="{9D8B030D-6E8A-4147-A177-3AD203B41FA5}">
                      <a16:colId xmlns:a16="http://schemas.microsoft.com/office/drawing/2014/main" val="617141317"/>
                    </a:ext>
                  </a:extLst>
                </a:gridCol>
                <a:gridCol w="288000">
                  <a:extLst>
                    <a:ext uri="{9D8B030D-6E8A-4147-A177-3AD203B41FA5}">
                      <a16:colId xmlns:a16="http://schemas.microsoft.com/office/drawing/2014/main" val="1426253014"/>
                    </a:ext>
                  </a:extLst>
                </a:gridCol>
                <a:gridCol w="465700">
                  <a:extLst>
                    <a:ext uri="{9D8B030D-6E8A-4147-A177-3AD203B41FA5}">
                      <a16:colId xmlns:a16="http://schemas.microsoft.com/office/drawing/2014/main" val="3517611654"/>
                    </a:ext>
                  </a:extLst>
                </a:gridCol>
              </a:tblGrid>
              <a:tr h="171963"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MUL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R1, R2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  <a:sym typeface="Wingdings" panose="05000000000000000000" pitchFamily="2" charset="2"/>
                        </a:rPr>
                        <a:t>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R3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296241112"/>
                  </a:ext>
                </a:extLst>
              </a:tr>
              <a:tr h="274495"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ADD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R3, R4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  <a:sym typeface="Wingdings" panose="05000000000000000000" pitchFamily="2" charset="2"/>
                        </a:rPr>
                        <a:t>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R5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263739423"/>
                  </a:ext>
                </a:extLst>
              </a:tr>
              <a:tr h="216000"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ADD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R2, R6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  <a:sym typeface="Wingdings" panose="05000000000000000000" pitchFamily="2" charset="2"/>
                        </a:rPr>
                        <a:t>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R7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702113013"/>
                  </a:ext>
                </a:extLst>
              </a:tr>
              <a:tr h="216000"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ADD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R8, R9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  <a:sym typeface="Wingdings" panose="05000000000000000000" pitchFamily="2" charset="2"/>
                        </a:rPr>
                        <a:t>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R10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152265442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MUL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R7, R10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  <a:sym typeface="Wingdings" panose="05000000000000000000" pitchFamily="2" charset="2"/>
                        </a:rPr>
                        <a:t>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R11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4281479556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ADD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R5, R11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  <a:sym typeface="Wingdings" panose="05000000000000000000" pitchFamily="2" charset="2"/>
                        </a:rPr>
                        <a:t>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R5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928953267"/>
                  </a:ext>
                </a:extLst>
              </a:tr>
            </a:tbl>
          </a:graphicData>
        </a:graphic>
      </p:graphicFrame>
      <p:graphicFrame>
        <p:nvGraphicFramePr>
          <p:cNvPr id="184" name="Table 183">
            <a:extLst>
              <a:ext uri="{FF2B5EF4-FFF2-40B4-BE49-F238E27FC236}">
                <a16:creationId xmlns:a16="http://schemas.microsoft.com/office/drawing/2014/main" id="{5910B334-5E3C-449F-8601-E7D99CF3C6A2}"/>
              </a:ext>
            </a:extLst>
          </p:cNvPr>
          <p:cNvGraphicFramePr>
            <a:graphicFrameLocks noGrp="1"/>
          </p:cNvGraphicFramePr>
          <p:nvPr>
            <p:extLst/>
          </p:nvPr>
        </p:nvGraphicFramePr>
        <p:xfrm>
          <a:off x="228600" y="3060460"/>
          <a:ext cx="2021396" cy="302400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87197">
                  <a:extLst>
                    <a:ext uri="{9D8B030D-6E8A-4147-A177-3AD203B41FA5}">
                      <a16:colId xmlns:a16="http://schemas.microsoft.com/office/drawing/2014/main" val="178228208"/>
                    </a:ext>
                  </a:extLst>
                </a:gridCol>
                <a:gridCol w="456057">
                  <a:extLst>
                    <a:ext uri="{9D8B030D-6E8A-4147-A177-3AD203B41FA5}">
                      <a16:colId xmlns:a16="http://schemas.microsoft.com/office/drawing/2014/main" val="514640341"/>
                    </a:ext>
                  </a:extLst>
                </a:gridCol>
                <a:gridCol w="374587">
                  <a:extLst>
                    <a:ext uri="{9D8B030D-6E8A-4147-A177-3AD203B41FA5}">
                      <a16:colId xmlns:a16="http://schemas.microsoft.com/office/drawing/2014/main" val="3807375684"/>
                    </a:ext>
                  </a:extLst>
                </a:gridCol>
                <a:gridCol w="503555">
                  <a:extLst>
                    <a:ext uri="{9D8B030D-6E8A-4147-A177-3AD203B41FA5}">
                      <a16:colId xmlns:a16="http://schemas.microsoft.com/office/drawing/2014/main" val="3476052078"/>
                    </a:ext>
                  </a:extLst>
                </a:gridCol>
              </a:tblGrid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200" b="0" dirty="0"/>
                        <a:t>Register</a:t>
                      </a:r>
                      <a:endParaRPr lang="en-CH" sz="1200" b="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0" dirty="0"/>
                        <a:t>Valid</a:t>
                      </a:r>
                      <a:endParaRPr lang="en-CH" sz="1200" b="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0" dirty="0"/>
                        <a:t>Tag</a:t>
                      </a:r>
                      <a:endParaRPr lang="en-CH" sz="1200" b="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0" dirty="0"/>
                        <a:t>Value</a:t>
                      </a:r>
                      <a:endParaRPr lang="en-CH" sz="1200" b="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1985566395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2667566001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R2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2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1971707030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R3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0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x</a:t>
                      </a:r>
                      <a:endParaRPr lang="en-CH" sz="1100" dirty="0"/>
                    </a:p>
                  </a:txBody>
                  <a:tcPr marL="45720" marR="45720" marT="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08806874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R4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4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806243909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R5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0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a</a:t>
                      </a:r>
                      <a:endParaRPr lang="en-CH" sz="1100" dirty="0"/>
                    </a:p>
                  </a:txBody>
                  <a:tcPr marL="45720" marR="45720" marT="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29961605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R6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6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1165326860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R7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0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b</a:t>
                      </a:r>
                      <a:endParaRPr lang="en-CH" sz="1100" dirty="0"/>
                    </a:p>
                  </a:txBody>
                  <a:tcPr marL="45720" marR="45720" marT="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53840681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R8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8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3714141881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R9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9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2696080266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R10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0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c</a:t>
                      </a:r>
                      <a:endParaRPr lang="en-CH" sz="1100" dirty="0"/>
                    </a:p>
                  </a:txBody>
                  <a:tcPr marL="45720" marR="45720" marT="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71106818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R11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0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y</a:t>
                      </a:r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97808428"/>
                  </a:ext>
                </a:extLst>
              </a:tr>
            </a:tbl>
          </a:graphicData>
        </a:graphic>
      </p:graphicFrame>
      <p:graphicFrame>
        <p:nvGraphicFramePr>
          <p:cNvPr id="185" name="Table 184">
            <a:extLst>
              <a:ext uri="{FF2B5EF4-FFF2-40B4-BE49-F238E27FC236}">
                <a16:creationId xmlns:a16="http://schemas.microsoft.com/office/drawing/2014/main" id="{956F218F-9FAB-4DA8-8056-7368789621E9}"/>
              </a:ext>
            </a:extLst>
          </p:cNvPr>
          <p:cNvGraphicFramePr>
            <a:graphicFrameLocks noGrp="1"/>
          </p:cNvGraphicFramePr>
          <p:nvPr>
            <p:extLst/>
          </p:nvPr>
        </p:nvGraphicFramePr>
        <p:xfrm>
          <a:off x="2805320" y="3198590"/>
          <a:ext cx="2500215" cy="1512190"/>
        </p:xfrm>
        <a:graphic>
          <a:graphicData uri="http://schemas.openxmlformats.org/drawingml/2006/table">
            <a:tbl>
              <a:tblPr firstRow="1" bandRow="1"/>
              <a:tblGrid>
                <a:gridCol w="196215">
                  <a:extLst>
                    <a:ext uri="{9D8B030D-6E8A-4147-A177-3AD203B41FA5}">
                      <a16:colId xmlns:a16="http://schemas.microsoft.com/office/drawing/2014/main" val="1480437428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1920182586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3827485233"/>
                    </a:ext>
                  </a:extLst>
                </a:gridCol>
                <a:gridCol w="432000">
                  <a:extLst>
                    <a:ext uri="{9D8B030D-6E8A-4147-A177-3AD203B41FA5}">
                      <a16:colId xmlns:a16="http://schemas.microsoft.com/office/drawing/2014/main" val="1951423778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3246411041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66036803"/>
                    </a:ext>
                  </a:extLst>
                </a:gridCol>
                <a:gridCol w="432000">
                  <a:extLst>
                    <a:ext uri="{9D8B030D-6E8A-4147-A177-3AD203B41FA5}">
                      <a16:colId xmlns:a16="http://schemas.microsoft.com/office/drawing/2014/main" val="3471918201"/>
                    </a:ext>
                  </a:extLst>
                </a:gridCol>
              </a:tblGrid>
              <a:tr h="252095">
                <a:tc rowSpan="2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3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Source 1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 gridSpan="3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Source 2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50521989"/>
                  </a:ext>
                </a:extLst>
              </a:tr>
              <a:tr h="252095">
                <a:tc v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Tag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Value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Tag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Value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894671291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a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0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x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4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509852004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b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2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6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699116283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c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8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9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043214300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d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857415154"/>
                  </a:ext>
                </a:extLst>
              </a:tr>
            </a:tbl>
          </a:graphicData>
        </a:graphic>
      </p:graphicFrame>
      <p:sp>
        <p:nvSpPr>
          <p:cNvPr id="188" name="TextBox 187">
            <a:extLst>
              <a:ext uri="{FF2B5EF4-FFF2-40B4-BE49-F238E27FC236}">
                <a16:creationId xmlns:a16="http://schemas.microsoft.com/office/drawing/2014/main" id="{954DF918-0526-4ABE-B5B0-9F5A5468E8A4}"/>
              </a:ext>
            </a:extLst>
          </p:cNvPr>
          <p:cNvSpPr txBox="1"/>
          <p:nvPr/>
        </p:nvSpPr>
        <p:spPr>
          <a:xfrm>
            <a:off x="3730082" y="4464781"/>
            <a:ext cx="411480" cy="237744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H" sz="11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ahoma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89" name="TextBox 188">
            <a:extLst>
              <a:ext uri="{FF2B5EF4-FFF2-40B4-BE49-F238E27FC236}">
                <a16:creationId xmlns:a16="http://schemas.microsoft.com/office/drawing/2014/main" id="{B4C303D4-489C-497A-AB52-605EBE7BEBE4}"/>
              </a:ext>
            </a:extLst>
          </p:cNvPr>
          <p:cNvSpPr txBox="1"/>
          <p:nvPr/>
        </p:nvSpPr>
        <p:spPr>
          <a:xfrm>
            <a:off x="3004943" y="4454052"/>
            <a:ext cx="356616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432FF"/>
                </a:solidFill>
                <a:effectLst/>
                <a:uLnTx/>
                <a:uFillTx/>
                <a:latin typeface="Tahoma"/>
                <a:ea typeface="ＭＳ Ｐゴシック" panose="020B0600070205080204" pitchFamily="34" charset="-128"/>
                <a:cs typeface="+mn-cs"/>
              </a:rPr>
              <a:t>0</a:t>
            </a:r>
            <a:endParaRPr kumimoji="0" lang="en-CH" sz="1100" b="0" i="0" u="none" strike="noStrike" kern="1200" cap="none" spc="0" normalizeH="0" baseline="0" noProof="0" dirty="0">
              <a:ln>
                <a:noFill/>
              </a:ln>
              <a:solidFill>
                <a:srgbClr val="0432FF"/>
              </a:solidFill>
              <a:effectLst/>
              <a:uLnTx/>
              <a:uFillTx/>
              <a:latin typeface="Tahoma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90" name="TextBox 189">
            <a:extLst>
              <a:ext uri="{FF2B5EF4-FFF2-40B4-BE49-F238E27FC236}">
                <a16:creationId xmlns:a16="http://schemas.microsoft.com/office/drawing/2014/main" id="{1E1A8CC2-FCDE-4DDF-AF28-67EF65161379}"/>
              </a:ext>
            </a:extLst>
          </p:cNvPr>
          <p:cNvSpPr txBox="1"/>
          <p:nvPr/>
        </p:nvSpPr>
        <p:spPr>
          <a:xfrm>
            <a:off x="3365758" y="4454052"/>
            <a:ext cx="356616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432FF"/>
                </a:solidFill>
                <a:effectLst/>
                <a:uLnTx/>
                <a:uFillTx/>
                <a:latin typeface="Tahoma"/>
                <a:ea typeface="ＭＳ Ｐゴシック" panose="020B0600070205080204" pitchFamily="34" charset="-128"/>
                <a:cs typeface="+mn-cs"/>
              </a:rPr>
              <a:t>a</a:t>
            </a:r>
            <a:endParaRPr kumimoji="0" lang="en-CH" sz="1100" b="0" i="0" u="none" strike="noStrike" kern="1200" cap="none" spc="0" normalizeH="0" baseline="0" noProof="0" dirty="0">
              <a:ln>
                <a:noFill/>
              </a:ln>
              <a:solidFill>
                <a:srgbClr val="0432FF"/>
              </a:solidFill>
              <a:effectLst/>
              <a:uLnTx/>
              <a:uFillTx/>
              <a:latin typeface="Tahoma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91" name="TextBox 190">
            <a:extLst>
              <a:ext uri="{FF2B5EF4-FFF2-40B4-BE49-F238E27FC236}">
                <a16:creationId xmlns:a16="http://schemas.microsoft.com/office/drawing/2014/main" id="{A0CA34B3-B035-44A3-8277-924DCD153100}"/>
              </a:ext>
            </a:extLst>
          </p:cNvPr>
          <p:cNvSpPr txBox="1"/>
          <p:nvPr/>
        </p:nvSpPr>
        <p:spPr>
          <a:xfrm>
            <a:off x="4155884" y="4454518"/>
            <a:ext cx="356616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432FF"/>
                </a:solidFill>
                <a:effectLst/>
                <a:uLnTx/>
                <a:uFillTx/>
                <a:latin typeface="Tahoma"/>
                <a:ea typeface="ＭＳ Ｐゴシック" panose="020B0600070205080204" pitchFamily="34" charset="-128"/>
                <a:cs typeface="+mn-cs"/>
              </a:rPr>
              <a:t>0</a:t>
            </a:r>
            <a:endParaRPr kumimoji="0" lang="en-CH" sz="1100" b="0" i="0" u="none" strike="noStrike" kern="1200" cap="none" spc="0" normalizeH="0" baseline="0" noProof="0" dirty="0">
              <a:ln>
                <a:noFill/>
              </a:ln>
              <a:solidFill>
                <a:srgbClr val="0432FF"/>
              </a:solidFill>
              <a:effectLst/>
              <a:uLnTx/>
              <a:uFillTx/>
              <a:latin typeface="Tahoma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92" name="TextBox 191">
            <a:extLst>
              <a:ext uri="{FF2B5EF4-FFF2-40B4-BE49-F238E27FC236}">
                <a16:creationId xmlns:a16="http://schemas.microsoft.com/office/drawing/2014/main" id="{484E102A-39F8-45E6-9F8D-1C8C731CD600}"/>
              </a:ext>
            </a:extLst>
          </p:cNvPr>
          <p:cNvSpPr txBox="1"/>
          <p:nvPr/>
        </p:nvSpPr>
        <p:spPr>
          <a:xfrm>
            <a:off x="4516699" y="4454518"/>
            <a:ext cx="356616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432FF"/>
                </a:solidFill>
                <a:effectLst/>
                <a:uLnTx/>
                <a:uFillTx/>
                <a:latin typeface="Tahoma"/>
                <a:ea typeface="ＭＳ Ｐゴシック" panose="020B0600070205080204" pitchFamily="34" charset="-128"/>
                <a:cs typeface="+mn-cs"/>
              </a:rPr>
              <a:t>y</a:t>
            </a:r>
            <a:endParaRPr kumimoji="0" lang="en-CH" sz="1100" b="0" i="0" u="none" strike="noStrike" kern="1200" cap="none" spc="0" normalizeH="0" baseline="0" noProof="0" dirty="0">
              <a:ln>
                <a:noFill/>
              </a:ln>
              <a:solidFill>
                <a:srgbClr val="0432FF"/>
              </a:solidFill>
              <a:effectLst/>
              <a:uLnTx/>
              <a:uFillTx/>
              <a:latin typeface="Tahoma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93" name="TextBox 192">
            <a:extLst>
              <a:ext uri="{FF2B5EF4-FFF2-40B4-BE49-F238E27FC236}">
                <a16:creationId xmlns:a16="http://schemas.microsoft.com/office/drawing/2014/main" id="{3477F6AD-C541-47B4-BBCF-D2BCB8408901}"/>
              </a:ext>
            </a:extLst>
          </p:cNvPr>
          <p:cNvSpPr txBox="1"/>
          <p:nvPr/>
        </p:nvSpPr>
        <p:spPr>
          <a:xfrm>
            <a:off x="4883785" y="4464781"/>
            <a:ext cx="411480" cy="237744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H" sz="11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ahoma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94" name="TextBox 193">
            <a:extLst>
              <a:ext uri="{FF2B5EF4-FFF2-40B4-BE49-F238E27FC236}">
                <a16:creationId xmlns:a16="http://schemas.microsoft.com/office/drawing/2014/main" id="{6D1C3DCF-0A9C-472D-B1FB-9EDD55E8450D}"/>
              </a:ext>
            </a:extLst>
          </p:cNvPr>
          <p:cNvSpPr txBox="1"/>
          <p:nvPr/>
        </p:nvSpPr>
        <p:spPr>
          <a:xfrm>
            <a:off x="923942" y="4328830"/>
            <a:ext cx="438912" cy="237744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 wrap="square" lIns="0" tIns="0" rIns="0" bIns="0" rtlCol="0" anchor="ctr">
            <a:no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432FF"/>
                </a:solidFill>
                <a:effectLst/>
                <a:uLnTx/>
                <a:uFillTx/>
                <a:latin typeface="Tahoma"/>
                <a:ea typeface="ＭＳ Ｐゴシック" panose="020B0600070205080204" pitchFamily="34" charset="-128"/>
                <a:cs typeface="+mn-cs"/>
              </a:rPr>
              <a:t>0</a:t>
            </a:r>
            <a:endParaRPr kumimoji="0" lang="en-CH" sz="1100" b="0" i="0" u="none" strike="noStrike" kern="1200" cap="none" spc="0" normalizeH="0" baseline="0" noProof="0" dirty="0">
              <a:ln>
                <a:noFill/>
              </a:ln>
              <a:solidFill>
                <a:srgbClr val="0432FF"/>
              </a:solidFill>
              <a:effectLst/>
              <a:uLnTx/>
              <a:uFillTx/>
              <a:latin typeface="Tahoma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95" name="TextBox 194">
            <a:extLst>
              <a:ext uri="{FF2B5EF4-FFF2-40B4-BE49-F238E27FC236}">
                <a16:creationId xmlns:a16="http://schemas.microsoft.com/office/drawing/2014/main" id="{CA0BE90B-2855-4404-B099-BEC961BF5079}"/>
              </a:ext>
            </a:extLst>
          </p:cNvPr>
          <p:cNvSpPr txBox="1"/>
          <p:nvPr/>
        </p:nvSpPr>
        <p:spPr>
          <a:xfrm>
            <a:off x="1381123" y="4328830"/>
            <a:ext cx="356616" cy="237744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 wrap="square" lIns="0" tIns="0" rIns="0" bIns="0" rtlCol="0" anchor="ctr">
            <a:no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432FF"/>
                </a:solidFill>
                <a:effectLst/>
                <a:uLnTx/>
                <a:uFillTx/>
                <a:latin typeface="Tahoma"/>
                <a:ea typeface="ＭＳ Ｐゴシック" panose="020B0600070205080204" pitchFamily="34" charset="-128"/>
                <a:cs typeface="+mn-cs"/>
              </a:rPr>
              <a:t>d</a:t>
            </a:r>
            <a:endParaRPr kumimoji="0" lang="en-CH" sz="1100" b="0" i="0" u="none" strike="noStrike" kern="1200" cap="none" spc="0" normalizeH="0" baseline="0" noProof="0" dirty="0">
              <a:ln>
                <a:noFill/>
              </a:ln>
              <a:solidFill>
                <a:srgbClr val="0432FF"/>
              </a:solidFill>
              <a:effectLst/>
              <a:uLnTx/>
              <a:uFillTx/>
              <a:latin typeface="Tahoma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96" name="TextBox 195">
            <a:extLst>
              <a:ext uri="{FF2B5EF4-FFF2-40B4-BE49-F238E27FC236}">
                <a16:creationId xmlns:a16="http://schemas.microsoft.com/office/drawing/2014/main" id="{A7F86C3A-AC68-4362-B203-519869DE59C3}"/>
              </a:ext>
            </a:extLst>
          </p:cNvPr>
          <p:cNvSpPr txBox="1"/>
          <p:nvPr/>
        </p:nvSpPr>
        <p:spPr>
          <a:xfrm>
            <a:off x="1758950" y="4332383"/>
            <a:ext cx="475488" cy="234191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txBody>
          <a:bodyPr wrap="square" lIns="0" tIns="0" rIns="0" bIns="0" rtlCol="0" anchor="ctr">
            <a:no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H" sz="1100" b="0" i="0" u="none" strike="noStrike" kern="1200" cap="none" spc="0" normalizeH="0" baseline="0" noProof="0" dirty="0">
              <a:ln>
                <a:noFill/>
              </a:ln>
              <a:solidFill>
                <a:srgbClr val="CC9900"/>
              </a:solidFill>
              <a:effectLst/>
              <a:uLnTx/>
              <a:uFillTx/>
              <a:latin typeface="Tahoma"/>
              <a:ea typeface="ＭＳ Ｐゴシック" panose="020B0600070205080204" pitchFamily="34" charset="-128"/>
              <a:cs typeface="+mn-cs"/>
            </a:endParaRPr>
          </a:p>
        </p:txBody>
      </p:sp>
      <p:graphicFrame>
        <p:nvGraphicFramePr>
          <p:cNvPr id="197" name="Table 196">
            <a:extLst>
              <a:ext uri="{FF2B5EF4-FFF2-40B4-BE49-F238E27FC236}">
                <a16:creationId xmlns:a16="http://schemas.microsoft.com/office/drawing/2014/main" id="{C7B72528-F910-46E6-AE3D-0BA19F699483}"/>
              </a:ext>
            </a:extLst>
          </p:cNvPr>
          <p:cNvGraphicFramePr>
            <a:graphicFrameLocks noGrp="1"/>
          </p:cNvGraphicFramePr>
          <p:nvPr>
            <p:extLst/>
          </p:nvPr>
        </p:nvGraphicFramePr>
        <p:xfrm>
          <a:off x="5860859" y="3198590"/>
          <a:ext cx="2500215" cy="1512190"/>
        </p:xfrm>
        <a:graphic>
          <a:graphicData uri="http://schemas.openxmlformats.org/drawingml/2006/table">
            <a:tbl>
              <a:tblPr firstRow="1" bandRow="1"/>
              <a:tblGrid>
                <a:gridCol w="196215">
                  <a:extLst>
                    <a:ext uri="{9D8B030D-6E8A-4147-A177-3AD203B41FA5}">
                      <a16:colId xmlns:a16="http://schemas.microsoft.com/office/drawing/2014/main" val="1480437428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1920182586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3827485233"/>
                    </a:ext>
                  </a:extLst>
                </a:gridCol>
                <a:gridCol w="432000">
                  <a:extLst>
                    <a:ext uri="{9D8B030D-6E8A-4147-A177-3AD203B41FA5}">
                      <a16:colId xmlns:a16="http://schemas.microsoft.com/office/drawing/2014/main" val="1951423778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3246411041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66036803"/>
                    </a:ext>
                  </a:extLst>
                </a:gridCol>
                <a:gridCol w="432000">
                  <a:extLst>
                    <a:ext uri="{9D8B030D-6E8A-4147-A177-3AD203B41FA5}">
                      <a16:colId xmlns:a16="http://schemas.microsoft.com/office/drawing/2014/main" val="3471918201"/>
                    </a:ext>
                  </a:extLst>
                </a:gridCol>
              </a:tblGrid>
              <a:tr h="252095">
                <a:tc rowSpan="2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3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Source 1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 gridSpan="3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Source 2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50521989"/>
                  </a:ext>
                </a:extLst>
              </a:tr>
              <a:tr h="252095">
                <a:tc v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Tag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Value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Tag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Value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894671291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x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2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509852004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y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0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b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0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c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99116283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z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043214300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t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857415154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055451054"/>
      </p:ext>
    </p:extLst>
  </p:cSld>
  <p:clrMapOvr>
    <a:masterClrMapping/>
  </p:clrMapOvr>
  <p:transition/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249" name="Title 1">
            <a:extLst>
              <a:ext uri="{FF2B5EF4-FFF2-40B4-BE49-F238E27FC236}">
                <a16:creationId xmlns:a16="http://schemas.microsoft.com/office/drawing/2014/main" id="{AF267713-62E3-504F-8132-66245CFAAED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dirty="0">
                <a:ea typeface="ＭＳ Ｐゴシック" panose="020B0600070205080204" pitchFamily="34" charset="-128"/>
              </a:rPr>
              <a:t>Recall: An Exercise</a:t>
            </a:r>
          </a:p>
        </p:txBody>
      </p:sp>
      <p:sp>
        <p:nvSpPr>
          <p:cNvPr id="53250" name="Content Placeholder 2">
            <a:extLst>
              <a:ext uri="{FF2B5EF4-FFF2-40B4-BE49-F238E27FC236}">
                <a16:creationId xmlns:a16="http://schemas.microsoft.com/office/drawing/2014/main" id="{1618618C-F80D-FC42-83FC-6010F7E38451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300038" y="996950"/>
            <a:ext cx="8610600" cy="5194300"/>
          </a:xfrm>
        </p:spPr>
        <p:txBody>
          <a:bodyPr/>
          <a:lstStyle/>
          <a:p>
            <a:endParaRPr lang="en-US" altLang="en-US">
              <a:ea typeface="ＭＳ Ｐゴシック" panose="020B0600070205080204" pitchFamily="34" charset="-128"/>
            </a:endParaRPr>
          </a:p>
          <a:p>
            <a:endParaRPr lang="en-US" altLang="en-US">
              <a:ea typeface="ＭＳ Ｐゴシック" panose="020B0600070205080204" pitchFamily="34" charset="-128"/>
            </a:endParaRPr>
          </a:p>
          <a:p>
            <a:endParaRPr lang="en-US" altLang="en-US">
              <a:ea typeface="ＭＳ Ｐゴシック" panose="020B0600070205080204" pitchFamily="34" charset="-128"/>
            </a:endParaRPr>
          </a:p>
          <a:p>
            <a:endParaRPr lang="en-US" altLang="en-US">
              <a:ea typeface="ＭＳ Ｐゴシック" panose="020B0600070205080204" pitchFamily="34" charset="-128"/>
            </a:endParaRPr>
          </a:p>
          <a:p>
            <a:endParaRPr lang="en-US" altLang="en-US">
              <a:ea typeface="ＭＳ Ｐゴシック" panose="020B0600070205080204" pitchFamily="34" charset="-128"/>
            </a:endParaRPr>
          </a:p>
          <a:p>
            <a:r>
              <a:rPr lang="en-US" altLang="en-US">
                <a:ea typeface="ＭＳ Ｐゴシック" panose="020B0600070205080204" pitchFamily="34" charset="-128"/>
              </a:rPr>
              <a:t>Assume ADD (4 cycle execute), MUL (6 cycle execute)</a:t>
            </a:r>
          </a:p>
          <a:p>
            <a:r>
              <a:rPr lang="en-US" altLang="en-US">
                <a:ea typeface="ＭＳ Ｐゴシック" panose="020B0600070205080204" pitchFamily="34" charset="-128"/>
              </a:rPr>
              <a:t>Assume one adder and one multiplier</a:t>
            </a:r>
          </a:p>
          <a:p>
            <a:r>
              <a:rPr lang="en-US" altLang="en-US">
                <a:ea typeface="ＭＳ Ｐゴシック" panose="020B0600070205080204" pitchFamily="34" charset="-128"/>
              </a:rPr>
              <a:t>How many cycles</a:t>
            </a:r>
          </a:p>
          <a:p>
            <a:pPr lvl="1"/>
            <a:r>
              <a:rPr lang="en-US" altLang="en-US">
                <a:ea typeface="ＭＳ Ｐゴシック" panose="020B0600070205080204" pitchFamily="34" charset="-128"/>
              </a:rPr>
              <a:t>in a non-pipelined machine</a:t>
            </a:r>
          </a:p>
          <a:p>
            <a:pPr lvl="1"/>
            <a:r>
              <a:rPr lang="en-US" altLang="en-US">
                <a:ea typeface="ＭＳ Ｐゴシック" panose="020B0600070205080204" pitchFamily="34" charset="-128"/>
              </a:rPr>
              <a:t>in an in-order-dispatch pipelined machine with imprecise exceptions (no forwarding and full forwarding)</a:t>
            </a:r>
          </a:p>
          <a:p>
            <a:pPr lvl="1"/>
            <a:r>
              <a:rPr lang="en-US" altLang="en-US">
                <a:ea typeface="ＭＳ Ｐゴシック" panose="020B0600070205080204" pitchFamily="34" charset="-128"/>
              </a:rPr>
              <a:t>in an out-of-order dispatch pipelined machine imprecise exceptions (full forwarding)</a:t>
            </a:r>
          </a:p>
        </p:txBody>
      </p:sp>
      <p:sp>
        <p:nvSpPr>
          <p:cNvPr id="53251" name="Slide Number Placeholder 3">
            <a:extLst>
              <a:ext uri="{FF2B5EF4-FFF2-40B4-BE49-F238E27FC236}">
                <a16:creationId xmlns:a16="http://schemas.microsoft.com/office/drawing/2014/main" id="{E8EAB3E1-410E-DA48-8417-269563EB1B9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/>
            <a:fld id="{2BF326F9-4B92-C74E-AE66-3103095EEAE6}" type="slidenum">
              <a:rPr lang="en-US" altLang="en-US" sz="1600">
                <a:solidFill>
                  <a:srgbClr val="000000"/>
                </a:solidFill>
                <a:latin typeface="Garamond" panose="02020404030301010803" pitchFamily="18" charset="0"/>
              </a:rPr>
              <a:pPr eaLnBrk="1" hangingPunct="1"/>
              <a:t>5</a:t>
            </a:fld>
            <a:endParaRPr lang="en-US" altLang="en-US" sz="1600">
              <a:solidFill>
                <a:srgbClr val="000000"/>
              </a:solidFill>
              <a:latin typeface="Garamond" panose="02020404030301010803" pitchFamily="18" charset="0"/>
            </a:endParaRPr>
          </a:p>
        </p:txBody>
      </p:sp>
      <p:sp>
        <p:nvSpPr>
          <p:cNvPr id="53252" name="TextBox 4">
            <a:extLst>
              <a:ext uri="{FF2B5EF4-FFF2-40B4-BE49-F238E27FC236}">
                <a16:creationId xmlns:a16="http://schemas.microsoft.com/office/drawing/2014/main" id="{DF28E62F-49A4-E94E-AE81-A7761D94074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9575" y="996950"/>
            <a:ext cx="2462213" cy="1754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/>
            <a:r>
              <a:rPr lang="en-US" altLang="en-US" sz="1800">
                <a:cs typeface="Arial" panose="020B0604020202020204" pitchFamily="34" charset="0"/>
              </a:rPr>
              <a:t>MUL   R3 </a:t>
            </a:r>
            <a:r>
              <a:rPr lang="en-US" altLang="en-US" sz="1800">
                <a:cs typeface="Arial" panose="020B0604020202020204" pitchFamily="34" charset="0"/>
                <a:sym typeface="Wingdings" pitchFamily="2" charset="2"/>
              </a:rPr>
              <a:t> R1, R2</a:t>
            </a:r>
          </a:p>
          <a:p>
            <a:pPr eaLnBrk="1" hangingPunct="1"/>
            <a:r>
              <a:rPr lang="en-US" altLang="en-US" sz="1800">
                <a:solidFill>
                  <a:srgbClr val="FF0000"/>
                </a:solidFill>
                <a:cs typeface="Arial" panose="020B0604020202020204" pitchFamily="34" charset="0"/>
                <a:sym typeface="Wingdings" pitchFamily="2" charset="2"/>
              </a:rPr>
              <a:t>ADD   R5  R3, R4</a:t>
            </a:r>
          </a:p>
          <a:p>
            <a:pPr eaLnBrk="1" hangingPunct="1"/>
            <a:r>
              <a:rPr lang="en-US" altLang="en-US" sz="1800">
                <a:solidFill>
                  <a:srgbClr val="0000FF"/>
                </a:solidFill>
                <a:cs typeface="Arial" panose="020B0604020202020204" pitchFamily="34" charset="0"/>
                <a:sym typeface="Wingdings" pitchFamily="2" charset="2"/>
              </a:rPr>
              <a:t>ADD   R7  R2, R6</a:t>
            </a:r>
          </a:p>
          <a:p>
            <a:pPr eaLnBrk="1" hangingPunct="1"/>
            <a:r>
              <a:rPr lang="en-US" altLang="en-US" sz="1800">
                <a:solidFill>
                  <a:srgbClr val="0000FF"/>
                </a:solidFill>
                <a:cs typeface="Arial" panose="020B0604020202020204" pitchFamily="34" charset="0"/>
                <a:sym typeface="Wingdings" pitchFamily="2" charset="2"/>
              </a:rPr>
              <a:t>ADD   R10  R8, R9</a:t>
            </a:r>
          </a:p>
          <a:p>
            <a:pPr eaLnBrk="1" hangingPunct="1"/>
            <a:r>
              <a:rPr lang="en-US" altLang="en-US" sz="1800">
                <a:solidFill>
                  <a:srgbClr val="0000FF"/>
                </a:solidFill>
                <a:cs typeface="Arial" panose="020B0604020202020204" pitchFamily="34" charset="0"/>
                <a:sym typeface="Wingdings" pitchFamily="2" charset="2"/>
              </a:rPr>
              <a:t>MUL   R11  R7, R10</a:t>
            </a:r>
          </a:p>
          <a:p>
            <a:pPr eaLnBrk="1" hangingPunct="1"/>
            <a:r>
              <a:rPr lang="en-US" altLang="en-US" sz="1800">
                <a:solidFill>
                  <a:srgbClr val="0000FF"/>
                </a:solidFill>
                <a:cs typeface="Arial" panose="020B0604020202020204" pitchFamily="34" charset="0"/>
                <a:sym typeface="Wingdings" pitchFamily="2" charset="2"/>
              </a:rPr>
              <a:t>ADD   R5  R5, R11</a:t>
            </a:r>
            <a:endParaRPr lang="en-US" altLang="en-US" sz="1800">
              <a:solidFill>
                <a:srgbClr val="0000FF"/>
              </a:solidFill>
              <a:cs typeface="Arial" panose="020B0604020202020204" pitchFamily="34" charset="0"/>
            </a:endParaRPr>
          </a:p>
        </p:txBody>
      </p:sp>
      <p:grpSp>
        <p:nvGrpSpPr>
          <p:cNvPr id="53253" name="Group 5">
            <a:extLst>
              <a:ext uri="{FF2B5EF4-FFF2-40B4-BE49-F238E27FC236}">
                <a16:creationId xmlns:a16="http://schemas.microsoft.com/office/drawing/2014/main" id="{EFD3BEFF-4A79-1049-B3D3-07A2F3B47D4D}"/>
              </a:ext>
            </a:extLst>
          </p:cNvPr>
          <p:cNvGrpSpPr>
            <a:grpSpLocks/>
          </p:cNvGrpSpPr>
          <p:nvPr/>
        </p:nvGrpSpPr>
        <p:grpSpPr bwMode="auto">
          <a:xfrm>
            <a:off x="3452813" y="1584325"/>
            <a:ext cx="804862" cy="369888"/>
            <a:chOff x="1001099" y="4100530"/>
            <a:chExt cx="805656" cy="369887"/>
          </a:xfrm>
        </p:grpSpPr>
        <p:sp>
          <p:nvSpPr>
            <p:cNvPr id="53256" name="Rectangle 10">
              <a:extLst>
                <a:ext uri="{FF2B5EF4-FFF2-40B4-BE49-F238E27FC236}">
                  <a16:creationId xmlns:a16="http://schemas.microsoft.com/office/drawing/2014/main" id="{A024A6DA-6282-0641-85CF-748EAA0190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1099" y="4100530"/>
              <a:ext cx="402828" cy="369887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/>
              <a:r>
                <a:rPr lang="en-US" altLang="en-US" sz="1800"/>
                <a:t>F</a:t>
              </a:r>
            </a:p>
          </p:txBody>
        </p:sp>
        <p:sp>
          <p:nvSpPr>
            <p:cNvPr id="53257" name="Rectangle 11">
              <a:extLst>
                <a:ext uri="{FF2B5EF4-FFF2-40B4-BE49-F238E27FC236}">
                  <a16:creationId xmlns:a16="http://schemas.microsoft.com/office/drawing/2014/main" id="{75A3A130-A4AB-F64E-9E0C-5334B08B2C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03927" y="4100530"/>
              <a:ext cx="402828" cy="369887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/>
              <a:r>
                <a:rPr lang="en-US" altLang="en-US" sz="1800"/>
                <a:t>D</a:t>
              </a:r>
            </a:p>
          </p:txBody>
        </p:sp>
      </p:grpSp>
      <p:sp>
        <p:nvSpPr>
          <p:cNvPr id="53254" name="Rectangle 12">
            <a:extLst>
              <a:ext uri="{FF2B5EF4-FFF2-40B4-BE49-F238E27FC236}">
                <a16:creationId xmlns:a16="http://schemas.microsoft.com/office/drawing/2014/main" id="{F3F39138-A4F8-444E-8556-7836955D55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57675" y="1587500"/>
            <a:ext cx="403225" cy="369888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/>
            <a:r>
              <a:rPr lang="en-US" altLang="en-US" sz="1800"/>
              <a:t>E</a:t>
            </a:r>
          </a:p>
        </p:txBody>
      </p:sp>
      <p:sp>
        <p:nvSpPr>
          <p:cNvPr id="53255" name="Rectangle 9">
            <a:extLst>
              <a:ext uri="{FF2B5EF4-FFF2-40B4-BE49-F238E27FC236}">
                <a16:creationId xmlns:a16="http://schemas.microsoft.com/office/drawing/2014/main" id="{0B8D6CF6-EE07-EB49-96A8-073C46B0BF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60900" y="1584325"/>
            <a:ext cx="403225" cy="369888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/>
            <a:r>
              <a:rPr lang="en-US" altLang="en-US" sz="1800"/>
              <a:t>W</a:t>
            </a:r>
          </a:p>
        </p:txBody>
      </p:sp>
    </p:spTree>
  </p:cSld>
  <p:clrMapOvr>
    <a:masterClrMapping/>
  </p:clrMapOvr>
  <p:transition/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081" name="Title 1">
            <a:extLst>
              <a:ext uri="{FF2B5EF4-FFF2-40B4-BE49-F238E27FC236}">
                <a16:creationId xmlns:a16="http://schemas.microsoft.com/office/drawing/2014/main" id="{148A3A26-974E-EC4F-AC24-3D45FF8B7FD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>
                <a:ea typeface="ＭＳ Ｐゴシック" panose="020B0600070205080204" pitchFamily="34" charset="-128"/>
              </a:rPr>
              <a:t>Recall: Dataflow Graph</a:t>
            </a:r>
          </a:p>
        </p:txBody>
      </p:sp>
      <p:pic>
        <p:nvPicPr>
          <p:cNvPr id="46082" name="Content Placeholder 4">
            <a:extLst>
              <a:ext uri="{FF2B5EF4-FFF2-40B4-BE49-F238E27FC236}">
                <a16:creationId xmlns:a16="http://schemas.microsoft.com/office/drawing/2014/main" id="{4EC04678-1F85-F548-8BE1-F71D6FB1EB0A}"/>
              </a:ext>
            </a:extLst>
          </p:cNvPr>
          <p:cNvPicPr>
            <a:picLocks noGrp="1" noChangeAspect="1"/>
          </p:cNvPicPr>
          <p:nvPr>
            <p:ph idx="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957" b="2957"/>
          <a:stretch>
            <a:fillRect/>
          </a:stretch>
        </p:blipFill>
        <p:spPr>
          <a:xfrm>
            <a:off x="228600" y="996950"/>
            <a:ext cx="8610600" cy="5194300"/>
          </a:xfrm>
        </p:spPr>
      </p:pic>
      <p:sp>
        <p:nvSpPr>
          <p:cNvPr id="46083" name="Slide Number Placeholder 3">
            <a:extLst>
              <a:ext uri="{FF2B5EF4-FFF2-40B4-BE49-F238E27FC236}">
                <a16:creationId xmlns:a16="http://schemas.microsoft.com/office/drawing/2014/main" id="{AE181587-86F1-0B49-B1C2-6F9AAB4718DA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6269B5C6-2ACA-4142-986B-30B645934064}" type="slidenum">
              <a:rPr kumimoji="0" lang="en-US" altLang="en-US" sz="16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aramond" panose="02020404030301010803" pitchFamily="18" charset="0"/>
                <a:ea typeface="ＭＳ Ｐゴシック" panose="020B0600070205080204" pitchFamily="34" charset="-128"/>
                <a:cs typeface="Arial" panose="020B0604020202020204" pitchFamily="34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50</a:t>
            </a:fld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aramond" panose="02020404030301010803" pitchFamily="18" charset="0"/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899154938"/>
      </p:ext>
    </p:extLst>
  </p:cSld>
  <p:clrMapOvr>
    <a:masterClrMapping/>
  </p:clrMapOvr>
  <p:transition/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105" name="Title 1">
            <a:extLst>
              <a:ext uri="{FF2B5EF4-FFF2-40B4-BE49-F238E27FC236}">
                <a16:creationId xmlns:a16="http://schemas.microsoft.com/office/drawing/2014/main" id="{EA2259BD-86A3-464D-BC7F-850451CAD32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>
                <a:ea typeface="ＭＳ Ｐゴシック" panose="020B0600070205080204" pitchFamily="34" charset="-128"/>
              </a:rPr>
              <a:t>Questions to Ponder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5198A389-1D9F-F647-8B24-DCDE5E17ABC4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228600" y="996950"/>
            <a:ext cx="8610600" cy="5194300"/>
          </a:xfrm>
        </p:spPr>
        <p:txBody>
          <a:bodyPr/>
          <a:lstStyle/>
          <a:p>
            <a:r>
              <a:rPr lang="en-US" altLang="en-US" dirty="0">
                <a:ea typeface="ＭＳ Ｐゴシック" panose="020B0600070205080204" pitchFamily="34" charset="-128"/>
              </a:rPr>
              <a:t>Why is </a:t>
            </a:r>
            <a:r>
              <a:rPr lang="en-US" altLang="en-US" dirty="0" err="1">
                <a:ea typeface="ＭＳ Ｐゴシック" panose="020B0600070205080204" pitchFamily="34" charset="-128"/>
              </a:rPr>
              <a:t>OoO</a:t>
            </a:r>
            <a:r>
              <a:rPr lang="en-US" altLang="en-US" dirty="0">
                <a:ea typeface="ＭＳ Ｐゴシック" panose="020B0600070205080204" pitchFamily="34" charset="-128"/>
              </a:rPr>
              <a:t> execution beneficial?</a:t>
            </a:r>
          </a:p>
          <a:p>
            <a:pPr lvl="1"/>
            <a:r>
              <a:rPr lang="en-US" altLang="en-US" dirty="0">
                <a:ea typeface="ＭＳ Ｐゴシック" panose="020B0600070205080204" pitchFamily="34" charset="-128"/>
              </a:rPr>
              <a:t>What if all operations take a single cycle?</a:t>
            </a:r>
          </a:p>
          <a:p>
            <a:pPr lvl="1"/>
            <a:r>
              <a:rPr lang="en-US" altLang="en-US" dirty="0">
                <a:solidFill>
                  <a:srgbClr val="FF0000"/>
                </a:solidFill>
                <a:ea typeface="ＭＳ Ｐゴシック" panose="020B0600070205080204" pitchFamily="34" charset="-128"/>
              </a:rPr>
              <a:t>Latency tolerance</a:t>
            </a:r>
            <a:r>
              <a:rPr lang="en-US" altLang="en-US" dirty="0">
                <a:ea typeface="ＭＳ Ｐゴシック" panose="020B0600070205080204" pitchFamily="34" charset="-128"/>
              </a:rPr>
              <a:t>: </a:t>
            </a:r>
            <a:r>
              <a:rPr lang="en-US" altLang="en-US" dirty="0" err="1">
                <a:ea typeface="ＭＳ Ｐゴシック" panose="020B0600070205080204" pitchFamily="34" charset="-128"/>
              </a:rPr>
              <a:t>OoO</a:t>
            </a:r>
            <a:r>
              <a:rPr lang="en-US" altLang="en-US" dirty="0">
                <a:ea typeface="ＭＳ Ｐゴシック" panose="020B0600070205080204" pitchFamily="34" charset="-128"/>
              </a:rPr>
              <a:t> execution tolerates the latency of multi-cycle operations by executing independent operations concurrently</a:t>
            </a:r>
          </a:p>
          <a:p>
            <a:endParaRPr lang="en-US" altLang="en-US" dirty="0">
              <a:ea typeface="ＭＳ Ｐゴシック" panose="020B0600070205080204" pitchFamily="34" charset="-128"/>
            </a:endParaRPr>
          </a:p>
          <a:p>
            <a:r>
              <a:rPr lang="en-US" altLang="en-US" dirty="0">
                <a:ea typeface="ＭＳ Ｐゴシック" panose="020B0600070205080204" pitchFamily="34" charset="-128"/>
              </a:rPr>
              <a:t>What if an instruction takes 1000 cycles?</a:t>
            </a:r>
          </a:p>
          <a:p>
            <a:pPr lvl="1"/>
            <a:r>
              <a:rPr lang="en-US" altLang="en-US" dirty="0">
                <a:ea typeface="ＭＳ Ｐゴシック" panose="020B0600070205080204" pitchFamily="34" charset="-128"/>
              </a:rPr>
              <a:t>How large of an instruction window do we need to continue decoding?</a:t>
            </a:r>
          </a:p>
          <a:p>
            <a:pPr lvl="1"/>
            <a:r>
              <a:rPr lang="en-US" altLang="en-US" dirty="0">
                <a:ea typeface="ＭＳ Ｐゴシック" panose="020B0600070205080204" pitchFamily="34" charset="-128"/>
              </a:rPr>
              <a:t>How many cycles of latency can </a:t>
            </a:r>
            <a:r>
              <a:rPr lang="en-US" altLang="en-US" dirty="0" err="1">
                <a:ea typeface="ＭＳ Ｐゴシック" panose="020B0600070205080204" pitchFamily="34" charset="-128"/>
              </a:rPr>
              <a:t>OoO</a:t>
            </a:r>
            <a:r>
              <a:rPr lang="en-US" altLang="en-US" dirty="0">
                <a:ea typeface="ＭＳ Ｐゴシック" panose="020B0600070205080204" pitchFamily="34" charset="-128"/>
              </a:rPr>
              <a:t> tolerate?</a:t>
            </a:r>
          </a:p>
          <a:p>
            <a:pPr lvl="1"/>
            <a:r>
              <a:rPr lang="en-US" altLang="en-US" dirty="0">
                <a:solidFill>
                  <a:srgbClr val="FF0000"/>
                </a:solidFill>
                <a:ea typeface="ＭＳ Ｐゴシック" panose="020B0600070205080204" pitchFamily="34" charset="-128"/>
              </a:rPr>
              <a:t>What limits the latency tolerance scalability of </a:t>
            </a:r>
            <a:r>
              <a:rPr lang="en-US" altLang="en-US" dirty="0" err="1">
                <a:solidFill>
                  <a:srgbClr val="FF0000"/>
                </a:solidFill>
                <a:ea typeface="ＭＳ Ｐゴシック" panose="020B0600070205080204" pitchFamily="34" charset="-128"/>
              </a:rPr>
              <a:t>Tomasulo</a:t>
            </a:r>
            <a:r>
              <a:rPr lang="ja-JP" altLang="en-US">
                <a:solidFill>
                  <a:srgbClr val="FF0000"/>
                </a:solidFill>
                <a:ea typeface="ＭＳ Ｐゴシック" panose="020B0600070205080204" pitchFamily="34" charset="-128"/>
              </a:rPr>
              <a:t>’</a:t>
            </a:r>
            <a:r>
              <a:rPr lang="en-US" altLang="ja-JP" dirty="0">
                <a:solidFill>
                  <a:srgbClr val="FF0000"/>
                </a:solidFill>
                <a:ea typeface="ＭＳ Ｐゴシック" panose="020B0600070205080204" pitchFamily="34" charset="-128"/>
              </a:rPr>
              <a:t>s algorithm?</a:t>
            </a:r>
          </a:p>
          <a:p>
            <a:pPr lvl="2"/>
            <a:r>
              <a:rPr lang="en-US" altLang="en-US" dirty="0">
                <a:solidFill>
                  <a:srgbClr val="0000FF"/>
                </a:solidFill>
                <a:ea typeface="ＭＳ Ｐゴシック" panose="020B0600070205080204" pitchFamily="34" charset="-128"/>
              </a:rPr>
              <a:t>Instruction window size:</a:t>
            </a:r>
            <a:r>
              <a:rPr lang="en-US" altLang="en-US" dirty="0">
                <a:solidFill>
                  <a:srgbClr val="FF0000"/>
                </a:solidFill>
                <a:ea typeface="ＭＳ Ｐゴシック" panose="020B0600070205080204" pitchFamily="34" charset="-128"/>
              </a:rPr>
              <a:t> </a:t>
            </a:r>
            <a:r>
              <a:rPr lang="en-US" altLang="en-US" dirty="0">
                <a:ea typeface="ＭＳ Ｐゴシック" panose="020B0600070205080204" pitchFamily="34" charset="-128"/>
                <a:sym typeface="Wingdings" pitchFamily="2" charset="2"/>
              </a:rPr>
              <a:t>how many decoded but not yet retired instructions you can keep in the machine.</a:t>
            </a:r>
            <a:endParaRPr lang="en-US" altLang="en-US" dirty="0">
              <a:ea typeface="ＭＳ Ｐゴシック" panose="020B0600070205080204" pitchFamily="34" charset="-128"/>
            </a:endParaRPr>
          </a:p>
          <a:p>
            <a:endParaRPr lang="en-US" altLang="en-US" dirty="0">
              <a:ea typeface="ＭＳ Ｐゴシック" panose="020B0600070205080204" pitchFamily="34" charset="-128"/>
            </a:endParaRPr>
          </a:p>
        </p:txBody>
      </p:sp>
      <p:sp>
        <p:nvSpPr>
          <p:cNvPr id="47107" name="Slide Number Placeholder 3">
            <a:extLst>
              <a:ext uri="{FF2B5EF4-FFF2-40B4-BE49-F238E27FC236}">
                <a16:creationId xmlns:a16="http://schemas.microsoft.com/office/drawing/2014/main" id="{842280AC-CE71-DA4F-8C11-A6377EA5793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3F2C925B-DD53-BA44-A28B-21A8D90B645C}" type="slidenum">
              <a:rPr kumimoji="0" lang="en-US" altLang="en-US" sz="16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aramond" panose="02020404030301010803" pitchFamily="18" charset="0"/>
                <a:ea typeface="ＭＳ Ｐゴシック" panose="020B0600070205080204" pitchFamily="34" charset="-128"/>
                <a:cs typeface="Arial" panose="020B0604020202020204" pitchFamily="34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51</a:t>
            </a:fld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aramond" panose="02020404030301010803" pitchFamily="18" charset="0"/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613612662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129" name="Title 1">
            <a:extLst>
              <a:ext uri="{FF2B5EF4-FFF2-40B4-BE49-F238E27FC236}">
                <a16:creationId xmlns:a16="http://schemas.microsoft.com/office/drawing/2014/main" id="{26CCCDD6-8D9A-A743-BC72-4A5EC837A34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28600" y="152400"/>
            <a:ext cx="8915400" cy="1066800"/>
          </a:xfrm>
        </p:spPr>
        <p:txBody>
          <a:bodyPr/>
          <a:lstStyle/>
          <a:p>
            <a:r>
              <a:rPr lang="en-US" altLang="en-US" sz="3600">
                <a:ea typeface="ＭＳ Ｐゴシック" panose="020B0600070205080204" pitchFamily="34" charset="-128"/>
              </a:rPr>
              <a:t>General Organization of an OOO Processor</a:t>
            </a:r>
          </a:p>
        </p:txBody>
      </p:sp>
      <p:sp>
        <p:nvSpPr>
          <p:cNvPr id="48130" name="Content Placeholder 2">
            <a:extLst>
              <a:ext uri="{FF2B5EF4-FFF2-40B4-BE49-F238E27FC236}">
                <a16:creationId xmlns:a16="http://schemas.microsoft.com/office/drawing/2014/main" id="{18855DCE-5189-6247-9968-A2F19E9F566A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228600" y="996950"/>
            <a:ext cx="8763000" cy="5194300"/>
          </a:xfrm>
        </p:spPr>
        <p:txBody>
          <a:bodyPr/>
          <a:lstStyle/>
          <a:p>
            <a:endParaRPr lang="en-US" altLang="en-US" dirty="0">
              <a:ea typeface="ＭＳ Ｐゴシック" panose="020B0600070205080204" pitchFamily="34" charset="-128"/>
            </a:endParaRPr>
          </a:p>
          <a:p>
            <a:endParaRPr lang="en-US" altLang="en-US" dirty="0">
              <a:ea typeface="ＭＳ Ｐゴシック" panose="020B0600070205080204" pitchFamily="34" charset="-128"/>
            </a:endParaRPr>
          </a:p>
          <a:p>
            <a:endParaRPr lang="en-US" altLang="en-US" dirty="0">
              <a:ea typeface="ＭＳ Ｐゴシック" panose="020B0600070205080204" pitchFamily="34" charset="-128"/>
            </a:endParaRPr>
          </a:p>
          <a:p>
            <a:endParaRPr lang="en-US" altLang="en-US" dirty="0">
              <a:ea typeface="ＭＳ Ｐゴシック" panose="020B0600070205080204" pitchFamily="34" charset="-128"/>
            </a:endParaRPr>
          </a:p>
          <a:p>
            <a:endParaRPr lang="en-US" altLang="en-US" dirty="0">
              <a:ea typeface="ＭＳ Ｐゴシック" panose="020B0600070205080204" pitchFamily="34" charset="-128"/>
            </a:endParaRPr>
          </a:p>
          <a:p>
            <a:endParaRPr lang="en-US" altLang="en-US" dirty="0">
              <a:ea typeface="ＭＳ Ｐゴシック" panose="020B0600070205080204" pitchFamily="34" charset="-128"/>
            </a:endParaRPr>
          </a:p>
          <a:p>
            <a:endParaRPr lang="en-US" altLang="en-US" dirty="0">
              <a:ea typeface="ＭＳ Ｐゴシック" panose="020B0600070205080204" pitchFamily="34" charset="-128"/>
            </a:endParaRPr>
          </a:p>
          <a:p>
            <a:endParaRPr lang="en-US" altLang="en-US" dirty="0">
              <a:ea typeface="ＭＳ Ｐゴシック" panose="020B0600070205080204" pitchFamily="34" charset="-128"/>
            </a:endParaRPr>
          </a:p>
          <a:p>
            <a:endParaRPr lang="en-US" altLang="en-US" dirty="0">
              <a:ea typeface="ＭＳ Ｐゴシック" panose="020B0600070205080204" pitchFamily="34" charset="-128"/>
            </a:endParaRPr>
          </a:p>
          <a:p>
            <a:endParaRPr lang="en-US" altLang="en-US" dirty="0">
              <a:ea typeface="ＭＳ Ｐゴシック" panose="020B0600070205080204" pitchFamily="34" charset="-128"/>
            </a:endParaRPr>
          </a:p>
          <a:p>
            <a:endParaRPr lang="en-US" altLang="en-US" dirty="0">
              <a:ea typeface="ＭＳ Ｐゴシック" panose="020B0600070205080204" pitchFamily="34" charset="-128"/>
            </a:endParaRPr>
          </a:p>
          <a:p>
            <a:pPr marL="342900" lvl="1" indent="-342900">
              <a:buClr>
                <a:schemeClr val="accent1"/>
              </a:buClr>
              <a:buSzPct val="65000"/>
              <a:buFont typeface="Wingdings" pitchFamily="2" charset="2"/>
              <a:buChar char="n"/>
            </a:pPr>
            <a:r>
              <a:rPr lang="en-US" altLang="en-US" sz="1600" dirty="0">
                <a:ea typeface="ＭＳ Ｐゴシック" panose="020B0600070205080204" pitchFamily="34" charset="-128"/>
              </a:rPr>
              <a:t>Smith and </a:t>
            </a:r>
            <a:r>
              <a:rPr lang="en-US" altLang="en-US" sz="1600" dirty="0" err="1">
                <a:ea typeface="ＭＳ Ｐゴシック" panose="020B0600070205080204" pitchFamily="34" charset="-128"/>
              </a:rPr>
              <a:t>Sohi</a:t>
            </a:r>
            <a:r>
              <a:rPr lang="en-US" altLang="en-US" sz="1600" dirty="0">
                <a:ea typeface="ＭＳ Ｐゴシック" panose="020B0600070205080204" pitchFamily="34" charset="-128"/>
              </a:rPr>
              <a:t>, </a:t>
            </a:r>
            <a:r>
              <a:rPr lang="ja-JP" altLang="en-US" sz="1600">
                <a:ea typeface="ＭＳ Ｐゴシック" panose="020B0600070205080204" pitchFamily="34" charset="-128"/>
              </a:rPr>
              <a:t>“</a:t>
            </a:r>
            <a:r>
              <a:rPr lang="en-US" altLang="ja-JP" sz="1600" dirty="0">
                <a:solidFill>
                  <a:srgbClr val="FF0000"/>
                </a:solidFill>
                <a:ea typeface="ＭＳ Ｐゴシック" panose="020B0600070205080204" pitchFamily="34" charset="-128"/>
              </a:rPr>
              <a:t>The Microarchitecture of Superscalar Processors</a:t>
            </a:r>
            <a:r>
              <a:rPr lang="en-US" altLang="ja-JP" sz="1600" dirty="0">
                <a:ea typeface="ＭＳ Ｐゴシック" panose="020B0600070205080204" pitchFamily="34" charset="-128"/>
              </a:rPr>
              <a:t>,</a:t>
            </a:r>
            <a:r>
              <a:rPr lang="ja-JP" altLang="en-US" sz="1600">
                <a:ea typeface="ＭＳ Ｐゴシック" panose="020B0600070205080204" pitchFamily="34" charset="-128"/>
              </a:rPr>
              <a:t>”</a:t>
            </a:r>
            <a:r>
              <a:rPr lang="en-US" altLang="ja-JP" sz="1600" dirty="0">
                <a:ea typeface="ＭＳ Ｐゴシック" panose="020B0600070205080204" pitchFamily="34" charset="-128"/>
              </a:rPr>
              <a:t> Proc. IEEE, Dec. 1995.</a:t>
            </a:r>
          </a:p>
          <a:p>
            <a:endParaRPr lang="en-US" altLang="en-US" dirty="0">
              <a:ea typeface="ＭＳ Ｐゴシック" panose="020B0600070205080204" pitchFamily="34" charset="-128"/>
            </a:endParaRPr>
          </a:p>
        </p:txBody>
      </p:sp>
      <p:sp>
        <p:nvSpPr>
          <p:cNvPr id="48131" name="Slide Number Placeholder 3">
            <a:extLst>
              <a:ext uri="{FF2B5EF4-FFF2-40B4-BE49-F238E27FC236}">
                <a16:creationId xmlns:a16="http://schemas.microsoft.com/office/drawing/2014/main" id="{48BAAE35-6CD1-0F40-9E78-A61D338706D3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A1487558-6D1A-9C40-AECD-6AACC39B4896}" type="slidenum">
              <a:rPr kumimoji="0" lang="en-US" altLang="en-US" sz="16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aramond" panose="02020404030301010803" pitchFamily="18" charset="0"/>
                <a:ea typeface="ＭＳ Ｐゴシック" panose="020B0600070205080204" pitchFamily="34" charset="-128"/>
                <a:cs typeface="Arial" panose="020B0604020202020204" pitchFamily="34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52</a:t>
            </a:fld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aramond" panose="02020404030301010803" pitchFamily="18" charset="0"/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  <p:pic>
        <p:nvPicPr>
          <p:cNvPr id="48132" name="Picture 2">
            <a:extLst>
              <a:ext uri="{FF2B5EF4-FFF2-40B4-BE49-F238E27FC236}">
                <a16:creationId xmlns:a16="http://schemas.microsoft.com/office/drawing/2014/main" id="{3A51AFC2-3F4B-534D-A8F6-956AB282432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1000" y="1219200"/>
            <a:ext cx="8277225" cy="417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856790993"/>
      </p:ext>
    </p:extLst>
  </p:cSld>
  <p:clrMapOvr>
    <a:masterClrMapping/>
  </p:clrMapOvr>
  <p:transition/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153" name="Title 1">
            <a:extLst>
              <a:ext uri="{FF2B5EF4-FFF2-40B4-BE49-F238E27FC236}">
                <a16:creationId xmlns:a16="http://schemas.microsoft.com/office/drawing/2014/main" id="{2CD8C1C0-FAAD-9B45-888F-869097AA22B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28600" y="0"/>
            <a:ext cx="8610600" cy="1066800"/>
          </a:xfrm>
        </p:spPr>
        <p:txBody>
          <a:bodyPr/>
          <a:lstStyle/>
          <a:p>
            <a:r>
              <a:rPr lang="en-US" altLang="en-US">
                <a:ea typeface="ＭＳ Ｐゴシック" panose="020B0600070205080204" pitchFamily="34" charset="-128"/>
              </a:rPr>
              <a:t>A Modern OoO Design: Intel Pentium 4</a:t>
            </a:r>
          </a:p>
        </p:txBody>
      </p:sp>
      <p:sp>
        <p:nvSpPr>
          <p:cNvPr id="49154" name="Slide Number Placeholder 3">
            <a:extLst>
              <a:ext uri="{FF2B5EF4-FFF2-40B4-BE49-F238E27FC236}">
                <a16:creationId xmlns:a16="http://schemas.microsoft.com/office/drawing/2014/main" id="{90627509-A676-984F-AB31-9571B6F673D7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1AA1367D-E90B-8F45-9818-2B4AD79B40CF}" type="slidenum">
              <a:rPr kumimoji="0" lang="en-US" altLang="en-US" sz="16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aramond" panose="02020404030301010803" pitchFamily="18" charset="0"/>
                <a:ea typeface="ＭＳ Ｐゴシック" panose="020B0600070205080204" pitchFamily="34" charset="-128"/>
                <a:cs typeface="Arial" panose="020B0604020202020204" pitchFamily="34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53</a:t>
            </a:fld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aramond" panose="02020404030301010803" pitchFamily="18" charset="0"/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  <p:pic>
        <p:nvPicPr>
          <p:cNvPr id="49155" name="Picture 4">
            <a:extLst>
              <a:ext uri="{FF2B5EF4-FFF2-40B4-BE49-F238E27FC236}">
                <a16:creationId xmlns:a16="http://schemas.microsoft.com/office/drawing/2014/main" id="{3F0568CB-DD65-034F-A1C6-6393C0E9D35F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" y="685800"/>
            <a:ext cx="8620125" cy="5943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9156" name="Rectangle 1">
            <a:extLst>
              <a:ext uri="{FF2B5EF4-FFF2-40B4-BE49-F238E27FC236}">
                <a16:creationId xmlns:a16="http://schemas.microsoft.com/office/drawing/2014/main" id="{DB1FFB29-93C4-2441-9FC6-C281E04217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163" y="6553200"/>
            <a:ext cx="8885237" cy="3381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 panose="020B0604030504040204" pitchFamily="34" charset="0"/>
                <a:ea typeface="ＭＳ Ｐゴシック" panose="020B0600070205080204" pitchFamily="34" charset="-128"/>
                <a:cs typeface="+mn-cs"/>
              </a:rPr>
              <a:t>Boggs et al., “</a:t>
            </a:r>
            <a:r>
              <a:rPr kumimoji="0" lang="en-US" altLang="ja-JP" sz="1600" b="0" i="0" u="none" strike="noStrike" kern="1200" cap="none" spc="0" normalizeH="0" baseline="0" noProof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ahoma" panose="020B0604030504040204" pitchFamily="34" charset="0"/>
                <a:ea typeface="ＭＳ Ｐゴシック" panose="020B0600070205080204" pitchFamily="34" charset="-128"/>
                <a:cs typeface="+mn-cs"/>
              </a:rPr>
              <a:t>The Microarchitecture of the Pentium 4 Processor</a:t>
            </a:r>
            <a:r>
              <a:rPr kumimoji="0" lang="en-US" altLang="ja-JP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 panose="020B0604030504040204" pitchFamily="34" charset="0"/>
                <a:ea typeface="ＭＳ Ｐゴシック" panose="020B0600070205080204" pitchFamily="34" charset="-128"/>
                <a:cs typeface="+mn-cs"/>
              </a:rPr>
              <a:t>,” Intel Technology Journal, 2001.</a:t>
            </a:r>
          </a:p>
        </p:txBody>
      </p:sp>
    </p:spTree>
    <p:extLst>
      <p:ext uri="{BB962C8B-B14F-4D97-AF65-F5344CB8AC3E}">
        <p14:creationId xmlns:p14="http://schemas.microsoft.com/office/powerpoint/2010/main" val="3105097046"/>
      </p:ext>
    </p:extLst>
  </p:cSld>
  <p:clrMapOvr>
    <a:masterClrMapping/>
  </p:clrMapOvr>
  <p:transition/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177" name="Title 1">
            <a:extLst>
              <a:ext uri="{FF2B5EF4-FFF2-40B4-BE49-F238E27FC236}">
                <a16:creationId xmlns:a16="http://schemas.microsoft.com/office/drawing/2014/main" id="{7E63A927-C28A-9E46-9E94-0DA9AB0C9F4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28600" y="0"/>
            <a:ext cx="8610600" cy="1066800"/>
          </a:xfrm>
        </p:spPr>
        <p:txBody>
          <a:bodyPr/>
          <a:lstStyle/>
          <a:p>
            <a:r>
              <a:rPr lang="en-US" altLang="en-US">
                <a:ea typeface="ＭＳ Ｐゴシック" panose="020B0600070205080204" pitchFamily="34" charset="-128"/>
              </a:rPr>
              <a:t>Intel Pentium 4 Simplified</a:t>
            </a:r>
          </a:p>
        </p:txBody>
      </p:sp>
      <p:sp>
        <p:nvSpPr>
          <p:cNvPr id="50178" name="Slide Number Placeholder 3">
            <a:extLst>
              <a:ext uri="{FF2B5EF4-FFF2-40B4-BE49-F238E27FC236}">
                <a16:creationId xmlns:a16="http://schemas.microsoft.com/office/drawing/2014/main" id="{4A219328-04C2-FB48-B860-D2CB84E7D859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4B456937-AE7A-D14B-961E-828ACC17ACA7}" type="slidenum">
              <a:rPr kumimoji="0" lang="en-US" altLang="en-US" sz="16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aramond" panose="02020404030301010803" pitchFamily="18" charset="0"/>
                <a:ea typeface="ＭＳ Ｐゴシック" panose="020B0600070205080204" pitchFamily="34" charset="-128"/>
                <a:cs typeface="Arial" panose="020B0604020202020204" pitchFamily="34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54</a:t>
            </a:fld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aramond" panose="02020404030301010803" pitchFamily="18" charset="0"/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  <p:pic>
        <p:nvPicPr>
          <p:cNvPr id="50179" name="Picture 4">
            <a:extLst>
              <a:ext uri="{FF2B5EF4-FFF2-40B4-BE49-F238E27FC236}">
                <a16:creationId xmlns:a16="http://schemas.microsoft.com/office/drawing/2014/main" id="{8F7F84C8-BB3A-2841-B6B9-FC73041272E9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693738"/>
            <a:ext cx="9144000" cy="6164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0180" name="TextBox 2">
            <a:extLst>
              <a:ext uri="{FF2B5EF4-FFF2-40B4-BE49-F238E27FC236}">
                <a16:creationId xmlns:a16="http://schemas.microsoft.com/office/drawing/2014/main" id="{9A08DB82-943F-4A41-B998-CCFC3CC91C8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3200" y="801688"/>
            <a:ext cx="3378200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Mutlu+, “</a:t>
            </a:r>
            <a:r>
              <a:rPr kumimoji="0" lang="en-US" altLang="ja-JP" sz="1800" b="0" i="0" u="none" strike="noStrike" kern="1200" cap="none" spc="0" normalizeH="0" baseline="0" noProof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Runahead Execution</a:t>
            </a:r>
            <a:r>
              <a:rPr kumimoji="0" lang="en-US" altLang="ja-JP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,</a:t>
            </a:r>
            <a:r>
              <a: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”</a:t>
            </a:r>
            <a:r>
              <a:rPr kumimoji="0" lang="en-US" altLang="ja-JP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 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HPCA 2003.</a:t>
            </a:r>
          </a:p>
        </p:txBody>
      </p:sp>
    </p:spTree>
    <p:extLst>
      <p:ext uri="{BB962C8B-B14F-4D97-AF65-F5344CB8AC3E}">
        <p14:creationId xmlns:p14="http://schemas.microsoft.com/office/powerpoint/2010/main" val="591054095"/>
      </p:ext>
    </p:extLst>
  </p:cSld>
  <p:clrMapOvr>
    <a:masterClrMapping/>
  </p:clrMapOvr>
  <p:transition/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01" name="Title 1">
            <a:extLst>
              <a:ext uri="{FF2B5EF4-FFF2-40B4-BE49-F238E27FC236}">
                <a16:creationId xmlns:a16="http://schemas.microsoft.com/office/drawing/2014/main" id="{1EAD8D1A-B74E-1C42-9DAD-6EB8B3D90C7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>
                <a:ea typeface="ＭＳ Ｐゴシック" panose="020B0600070205080204" pitchFamily="34" charset="-128"/>
              </a:rPr>
              <a:t>Alpha 21264</a:t>
            </a:r>
          </a:p>
        </p:txBody>
      </p:sp>
      <p:sp>
        <p:nvSpPr>
          <p:cNvPr id="51202" name="Slide Number Placeholder 3">
            <a:extLst>
              <a:ext uri="{FF2B5EF4-FFF2-40B4-BE49-F238E27FC236}">
                <a16:creationId xmlns:a16="http://schemas.microsoft.com/office/drawing/2014/main" id="{C4E4D2B7-B54B-4E4D-801D-1997516C23E8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F8EBFEC2-BE79-2244-A78B-77FD78BA10FF}" type="slidenum">
              <a:rPr kumimoji="0" lang="en-US" altLang="en-US" sz="16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aramond" panose="02020404030301010803" pitchFamily="18" charset="0"/>
                <a:ea typeface="ＭＳ Ｐゴシック" panose="020B0600070205080204" pitchFamily="34" charset="-128"/>
                <a:cs typeface="Arial" panose="020B0604020202020204" pitchFamily="34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55</a:t>
            </a:fld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aramond" panose="02020404030301010803" pitchFamily="18" charset="0"/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  <p:pic>
        <p:nvPicPr>
          <p:cNvPr id="51203" name="Picture 1">
            <a:extLst>
              <a:ext uri="{FF2B5EF4-FFF2-40B4-BE49-F238E27FC236}">
                <a16:creationId xmlns:a16="http://schemas.microsoft.com/office/drawing/2014/main" id="{071A184C-B513-F748-9A18-44574AB6046F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1016000"/>
            <a:ext cx="9144000" cy="523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04" name="Rectangle 2">
            <a:extLst>
              <a:ext uri="{FF2B5EF4-FFF2-40B4-BE49-F238E27FC236}">
                <a16:creationId xmlns:a16="http://schemas.microsoft.com/office/drawing/2014/main" id="{40B844CF-5553-7745-8ED3-C73F5E07201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2400" y="6488113"/>
            <a:ext cx="830580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 panose="020B0604030504040204" pitchFamily="34" charset="0"/>
                <a:ea typeface="ＭＳ Ｐゴシック" panose="020B0600070205080204" pitchFamily="34" charset="-128"/>
                <a:cs typeface="+mn-cs"/>
              </a:rPr>
              <a:t>Kessler, </a:t>
            </a:r>
            <a:r>
              <a:rPr kumimoji="0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 panose="020B0604030504040204" pitchFamily="34" charset="0"/>
                <a:ea typeface="ＭＳ Ｐゴシック" panose="020B0600070205080204" pitchFamily="34" charset="-128"/>
                <a:cs typeface="+mn-cs"/>
              </a:rPr>
              <a:t>“</a:t>
            </a:r>
            <a:r>
              <a:rPr kumimoji="0" lang="en-US" altLang="ja-JP" sz="1800" b="0" i="0" u="none" strike="noStrike" kern="1200" cap="none" spc="0" normalizeH="0" baseline="0" noProof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ahoma" panose="020B0604030504040204" pitchFamily="34" charset="0"/>
                <a:ea typeface="ＭＳ Ｐゴシック" panose="020B0600070205080204" pitchFamily="34" charset="-128"/>
                <a:cs typeface="+mn-cs"/>
              </a:rPr>
              <a:t>The Alpha 21264 Microprocessor,</a:t>
            </a:r>
            <a:r>
              <a:rPr kumimoji="0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 panose="020B0604030504040204" pitchFamily="34" charset="0"/>
                <a:ea typeface="ＭＳ Ｐゴシック" panose="020B0600070205080204" pitchFamily="34" charset="-128"/>
                <a:cs typeface="+mn-cs"/>
              </a:rPr>
              <a:t>”</a:t>
            </a:r>
            <a:r>
              <a:rPr kumimoji="0" lang="en-US" altLang="ja-JP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 panose="020B0604030504040204" pitchFamily="34" charset="0"/>
                <a:ea typeface="ＭＳ Ｐゴシック" panose="020B0600070205080204" pitchFamily="34" charset="-128"/>
                <a:cs typeface="+mn-cs"/>
              </a:rPr>
              <a:t> IEEE Micro, March-April 1999.</a:t>
            </a:r>
          </a:p>
        </p:txBody>
      </p:sp>
    </p:spTree>
    <p:extLst>
      <p:ext uri="{BB962C8B-B14F-4D97-AF65-F5344CB8AC3E}">
        <p14:creationId xmlns:p14="http://schemas.microsoft.com/office/powerpoint/2010/main" val="456529037"/>
      </p:ext>
    </p:extLst>
  </p:cSld>
  <p:clrMapOvr>
    <a:masterClrMapping/>
  </p:clrMapOvr>
  <p:transition/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225" name="Title 1">
            <a:extLst>
              <a:ext uri="{FF2B5EF4-FFF2-40B4-BE49-F238E27FC236}">
                <a16:creationId xmlns:a16="http://schemas.microsoft.com/office/drawing/2014/main" id="{E6C1AEDA-6633-A643-B503-6F86D168802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>
                <a:ea typeface="ＭＳ Ｐゴシック" panose="020B0600070205080204" pitchFamily="34" charset="-128"/>
              </a:rPr>
              <a:t>MIPS R10000</a:t>
            </a:r>
          </a:p>
        </p:txBody>
      </p:sp>
      <p:sp>
        <p:nvSpPr>
          <p:cNvPr id="52226" name="Slide Number Placeholder 3">
            <a:extLst>
              <a:ext uri="{FF2B5EF4-FFF2-40B4-BE49-F238E27FC236}">
                <a16:creationId xmlns:a16="http://schemas.microsoft.com/office/drawing/2014/main" id="{FDE04A56-3BBB-E24D-93B3-EEF5958D2489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5D48AEA1-3D8C-1242-A8DF-5CA164DF6319}" type="slidenum">
              <a:rPr kumimoji="0" lang="en-US" altLang="en-US" sz="16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aramond" panose="02020404030301010803" pitchFamily="18" charset="0"/>
                <a:ea typeface="ＭＳ Ｐゴシック" panose="020B0600070205080204" pitchFamily="34" charset="-128"/>
                <a:cs typeface="Arial" panose="020B0604020202020204" pitchFamily="34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56</a:t>
            </a:fld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aramond" panose="02020404030301010803" pitchFamily="18" charset="0"/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  <p:pic>
        <p:nvPicPr>
          <p:cNvPr id="52227" name="Picture 1">
            <a:extLst>
              <a:ext uri="{FF2B5EF4-FFF2-40B4-BE49-F238E27FC236}">
                <a16:creationId xmlns:a16="http://schemas.microsoft.com/office/drawing/2014/main" id="{6ECD7248-892C-F549-806C-ED0E24440A97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762000"/>
            <a:ext cx="9144000" cy="5778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2228" name="Rectangle 2">
            <a:extLst>
              <a:ext uri="{FF2B5EF4-FFF2-40B4-BE49-F238E27FC236}">
                <a16:creationId xmlns:a16="http://schemas.microsoft.com/office/drawing/2014/main" id="{A4E6CFCF-C646-2B4E-8F08-7398FBB604A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200" y="6488113"/>
            <a:ext cx="8991600" cy="339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 panose="020B0604030504040204" pitchFamily="34" charset="0"/>
                <a:ea typeface="ＭＳ Ｐゴシック" panose="020B0600070205080204" pitchFamily="34" charset="-128"/>
                <a:cs typeface="+mn-cs"/>
              </a:rPr>
              <a:t>Yeager, “</a:t>
            </a:r>
            <a:r>
              <a:rPr kumimoji="0" lang="en-US" altLang="ja-JP" sz="1600" b="0" i="0" u="none" strike="noStrike" kern="1200" cap="none" spc="0" normalizeH="0" baseline="0" noProof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ahoma" panose="020B0604030504040204" pitchFamily="34" charset="0"/>
                <a:ea typeface="ＭＳ Ｐゴシック" panose="020B0600070205080204" pitchFamily="34" charset="-128"/>
                <a:cs typeface="+mn-cs"/>
              </a:rPr>
              <a:t>The MIPS R10000 Superscalar Microprocessor</a:t>
            </a:r>
            <a:r>
              <a:rPr kumimoji="0" lang="en-US" altLang="ja-JP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 panose="020B0604030504040204" pitchFamily="34" charset="0"/>
                <a:ea typeface="ＭＳ Ｐゴシック" panose="020B0600070205080204" pitchFamily="34" charset="-128"/>
                <a:cs typeface="+mn-cs"/>
              </a:rPr>
              <a:t>,</a:t>
            </a:r>
            <a:r>
              <a:rPr kumimoji="0" lang="en-US" altLang="en-US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 panose="020B0604030504040204" pitchFamily="34" charset="0"/>
                <a:ea typeface="ＭＳ Ｐゴシック" panose="020B0600070205080204" pitchFamily="34" charset="-128"/>
                <a:cs typeface="+mn-cs"/>
              </a:rPr>
              <a:t>”</a:t>
            </a:r>
            <a:r>
              <a:rPr kumimoji="0" lang="en-US" altLang="ja-JP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 panose="020B0604030504040204" pitchFamily="34" charset="0"/>
                <a:ea typeface="ＭＳ Ｐゴシック" panose="020B0600070205080204" pitchFamily="34" charset="-128"/>
                <a:cs typeface="+mn-cs"/>
              </a:rPr>
              <a:t> IEEE Micro, April 1996</a:t>
            </a:r>
          </a:p>
        </p:txBody>
      </p:sp>
    </p:spTree>
    <p:extLst>
      <p:ext uri="{BB962C8B-B14F-4D97-AF65-F5344CB8AC3E}">
        <p14:creationId xmlns:p14="http://schemas.microsoft.com/office/powerpoint/2010/main" val="1119861860"/>
      </p:ext>
    </p:extLst>
  </p:cSld>
  <p:clrMapOvr>
    <a:masterClrMapping/>
  </p:clrMapOvr>
  <p:transition/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249" name="Title 1">
            <a:extLst>
              <a:ext uri="{FF2B5EF4-FFF2-40B4-BE49-F238E27FC236}">
                <a16:creationId xmlns:a16="http://schemas.microsoft.com/office/drawing/2014/main" id="{FFAF86D3-447C-3742-8E0B-260789293B5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>
                <a:ea typeface="ＭＳ Ｐゴシック" panose="020B0600070205080204" pitchFamily="34" charset="-128"/>
              </a:rPr>
              <a:t>IBM POWER4</a:t>
            </a:r>
          </a:p>
        </p:txBody>
      </p:sp>
      <p:sp>
        <p:nvSpPr>
          <p:cNvPr id="53250" name="Content Placeholder 2">
            <a:extLst>
              <a:ext uri="{FF2B5EF4-FFF2-40B4-BE49-F238E27FC236}">
                <a16:creationId xmlns:a16="http://schemas.microsoft.com/office/drawing/2014/main" id="{2887BDAA-2686-0541-9D11-023FF76D439F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228600" y="996950"/>
            <a:ext cx="3429000" cy="5194300"/>
          </a:xfrm>
        </p:spPr>
        <p:txBody>
          <a:bodyPr/>
          <a:lstStyle/>
          <a:p>
            <a:r>
              <a:rPr lang="en-US" altLang="en-US">
                <a:ea typeface="ＭＳ Ｐゴシック" panose="020B0600070205080204" pitchFamily="34" charset="-128"/>
              </a:rPr>
              <a:t>Tendler et al., </a:t>
            </a:r>
            <a:r>
              <a:rPr lang="ja-JP" altLang="en-US">
                <a:ea typeface="ＭＳ Ｐゴシック" panose="020B0600070205080204" pitchFamily="34" charset="-128"/>
              </a:rPr>
              <a:t>“</a:t>
            </a:r>
            <a:r>
              <a:rPr lang="en-US" altLang="ja-JP">
                <a:solidFill>
                  <a:srgbClr val="0000FF"/>
                </a:solidFill>
                <a:ea typeface="ＭＳ Ｐゴシック" panose="020B0600070205080204" pitchFamily="34" charset="-128"/>
              </a:rPr>
              <a:t>POWER4 system microarchitecture</a:t>
            </a:r>
            <a:r>
              <a:rPr lang="en-US" altLang="ja-JP">
                <a:ea typeface="ＭＳ Ｐゴシック" panose="020B0600070205080204" pitchFamily="34" charset="-128"/>
              </a:rPr>
              <a:t>,</a:t>
            </a:r>
            <a:r>
              <a:rPr lang="ja-JP" altLang="en-US">
                <a:ea typeface="ＭＳ Ｐゴシック" panose="020B0600070205080204" pitchFamily="34" charset="-128"/>
              </a:rPr>
              <a:t>”</a:t>
            </a:r>
            <a:r>
              <a:rPr lang="en-US" altLang="ja-JP">
                <a:ea typeface="ＭＳ Ｐゴシック" panose="020B0600070205080204" pitchFamily="34" charset="-128"/>
              </a:rPr>
              <a:t> IBM J R&amp;D, 2002.</a:t>
            </a:r>
          </a:p>
          <a:p>
            <a:endParaRPr lang="en-US" altLang="en-US">
              <a:ea typeface="ＭＳ Ｐゴシック" panose="020B0600070205080204" pitchFamily="34" charset="-128"/>
            </a:endParaRPr>
          </a:p>
          <a:p>
            <a:endParaRPr lang="en-US" altLang="en-US">
              <a:ea typeface="ＭＳ Ｐゴシック" panose="020B0600070205080204" pitchFamily="34" charset="-128"/>
            </a:endParaRPr>
          </a:p>
        </p:txBody>
      </p:sp>
      <p:sp>
        <p:nvSpPr>
          <p:cNvPr id="53251" name="Slide Number Placeholder 3">
            <a:extLst>
              <a:ext uri="{FF2B5EF4-FFF2-40B4-BE49-F238E27FC236}">
                <a16:creationId xmlns:a16="http://schemas.microsoft.com/office/drawing/2014/main" id="{F81F68A5-AB5D-7644-B654-F1DF818A871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0D26EA29-62E3-4742-A715-3CE2C0C8573C}" type="slidenum">
              <a:rPr kumimoji="0" lang="en-US" altLang="en-US" sz="16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aramond" panose="02020404030301010803" pitchFamily="18" charset="0"/>
                <a:ea typeface="ＭＳ Ｐゴシック" panose="020B0600070205080204" pitchFamily="34" charset="-128"/>
                <a:cs typeface="Arial" panose="020B0604020202020204" pitchFamily="34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57</a:t>
            </a:fld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aramond" panose="02020404030301010803" pitchFamily="18" charset="0"/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  <p:pic>
        <p:nvPicPr>
          <p:cNvPr id="53252" name="Picture 5" descr="power4-core.tiff">
            <a:extLst>
              <a:ext uri="{FF2B5EF4-FFF2-40B4-BE49-F238E27FC236}">
                <a16:creationId xmlns:a16="http://schemas.microsoft.com/office/drawing/2014/main" id="{BCEA3B0D-1AF3-234A-88C4-9D1B2A36AC7E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62400" y="152400"/>
            <a:ext cx="4876800" cy="6446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701069233"/>
      </p:ext>
    </p:extLst>
  </p:cSld>
  <p:clrMapOvr>
    <a:masterClrMapping/>
  </p:clrMapOvr>
  <p:transition/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273" name="Title 1">
            <a:extLst>
              <a:ext uri="{FF2B5EF4-FFF2-40B4-BE49-F238E27FC236}">
                <a16:creationId xmlns:a16="http://schemas.microsoft.com/office/drawing/2014/main" id="{BE5D510D-9FE0-4C49-830C-B4E87DD3206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>
                <a:ea typeface="ＭＳ Ｐゴシック" panose="020B0600070205080204" pitchFamily="34" charset="-128"/>
              </a:rPr>
              <a:t>IBM POWER4</a:t>
            </a:r>
          </a:p>
        </p:txBody>
      </p:sp>
      <p:sp>
        <p:nvSpPr>
          <p:cNvPr id="54274" name="Content Placeholder 2">
            <a:extLst>
              <a:ext uri="{FF2B5EF4-FFF2-40B4-BE49-F238E27FC236}">
                <a16:creationId xmlns:a16="http://schemas.microsoft.com/office/drawing/2014/main" id="{9A4E4B6A-DF67-2945-A06B-F57BC34D2755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228600" y="996950"/>
            <a:ext cx="8610600" cy="5194300"/>
          </a:xfrm>
        </p:spPr>
        <p:txBody>
          <a:bodyPr/>
          <a:lstStyle/>
          <a:p>
            <a:r>
              <a:rPr lang="en-US" altLang="en-US">
                <a:ea typeface="ＭＳ Ｐゴシック" panose="020B0600070205080204" pitchFamily="34" charset="-128"/>
              </a:rPr>
              <a:t>2 cores, out-of-order execution</a:t>
            </a:r>
          </a:p>
          <a:p>
            <a:r>
              <a:rPr lang="en-US" altLang="en-US">
                <a:ea typeface="ＭＳ Ｐゴシック" panose="020B0600070205080204" pitchFamily="34" charset="-128"/>
              </a:rPr>
              <a:t>100-entry instruction window in each core</a:t>
            </a:r>
          </a:p>
          <a:p>
            <a:r>
              <a:rPr lang="en-US" altLang="en-US">
                <a:ea typeface="ＭＳ Ｐゴシック" panose="020B0600070205080204" pitchFamily="34" charset="-128"/>
              </a:rPr>
              <a:t>8-wide instruction fetch, issue, execute</a:t>
            </a:r>
          </a:p>
          <a:p>
            <a:r>
              <a:rPr lang="en-US" altLang="en-US">
                <a:ea typeface="ＭＳ Ｐゴシック" panose="020B0600070205080204" pitchFamily="34" charset="-128"/>
              </a:rPr>
              <a:t>Large, local+global hybrid branch predictor</a:t>
            </a:r>
          </a:p>
          <a:p>
            <a:r>
              <a:rPr lang="en-US" altLang="en-US">
                <a:ea typeface="ＭＳ Ｐゴシック" panose="020B0600070205080204" pitchFamily="34" charset="-128"/>
              </a:rPr>
              <a:t>1.5MB, 8-way L2 cache</a:t>
            </a:r>
          </a:p>
          <a:p>
            <a:r>
              <a:rPr lang="en-US" altLang="en-US">
                <a:ea typeface="ＭＳ Ｐゴシック" panose="020B0600070205080204" pitchFamily="34" charset="-128"/>
              </a:rPr>
              <a:t>Aggressive stream based prefetching</a:t>
            </a:r>
          </a:p>
        </p:txBody>
      </p:sp>
      <p:sp>
        <p:nvSpPr>
          <p:cNvPr id="54275" name="Slide Number Placeholder 3">
            <a:extLst>
              <a:ext uri="{FF2B5EF4-FFF2-40B4-BE49-F238E27FC236}">
                <a16:creationId xmlns:a16="http://schemas.microsoft.com/office/drawing/2014/main" id="{7A4F6009-DE6F-4347-B682-3DB248E205CD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7482E8EA-61CE-B74B-B1EB-3BB0C854B94C}" type="slidenum">
              <a:rPr kumimoji="0" lang="en-US" altLang="en-US" sz="16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aramond" panose="02020404030301010803" pitchFamily="18" charset="0"/>
                <a:ea typeface="ＭＳ Ｐゴシック" panose="020B0600070205080204" pitchFamily="34" charset="-128"/>
                <a:cs typeface="Arial" panose="020B0604020202020204" pitchFamily="34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58</a:t>
            </a:fld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aramond" panose="02020404030301010803" pitchFamily="18" charset="0"/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977232089"/>
      </p:ext>
    </p:extLst>
  </p:cSld>
  <p:clrMapOvr>
    <a:masterClrMapping/>
  </p:clrMapOvr>
  <p:transition/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297" name="Title 1">
            <a:extLst>
              <a:ext uri="{FF2B5EF4-FFF2-40B4-BE49-F238E27FC236}">
                <a16:creationId xmlns:a16="http://schemas.microsoft.com/office/drawing/2014/main" id="{A76BA713-E8A5-CA46-9286-1D8BE99CB63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>
                <a:ea typeface="ＭＳ Ｐゴシック" panose="020B0600070205080204" pitchFamily="34" charset="-128"/>
              </a:rPr>
              <a:t>IBM POWER5</a:t>
            </a:r>
          </a:p>
        </p:txBody>
      </p:sp>
      <p:sp>
        <p:nvSpPr>
          <p:cNvPr id="55298" name="Content Placeholder 2">
            <a:extLst>
              <a:ext uri="{FF2B5EF4-FFF2-40B4-BE49-F238E27FC236}">
                <a16:creationId xmlns:a16="http://schemas.microsoft.com/office/drawing/2014/main" id="{EA1662E7-3B36-5341-A69B-B045E1DAA7B0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228600" y="996950"/>
            <a:ext cx="8610600" cy="5194300"/>
          </a:xfrm>
        </p:spPr>
        <p:txBody>
          <a:bodyPr/>
          <a:lstStyle/>
          <a:p>
            <a:pPr marL="342900" lvl="1" indent="-342900">
              <a:buClr>
                <a:schemeClr val="accent1"/>
              </a:buClr>
              <a:buSzPct val="65000"/>
              <a:buFont typeface="Wingdings" pitchFamily="2" charset="2"/>
              <a:buChar char="n"/>
            </a:pPr>
            <a:r>
              <a:rPr lang="en-US" altLang="en-US" sz="1800">
                <a:ea typeface="ＭＳ Ｐゴシック" panose="020B0600070205080204" pitchFamily="34" charset="-128"/>
              </a:rPr>
              <a:t>Kalla et al., </a:t>
            </a:r>
            <a:r>
              <a:rPr lang="ja-JP" altLang="en-US" sz="1800">
                <a:ea typeface="ＭＳ Ｐゴシック" panose="020B0600070205080204" pitchFamily="34" charset="-128"/>
              </a:rPr>
              <a:t>“</a:t>
            </a:r>
            <a:r>
              <a:rPr lang="en-US" altLang="ja-JP" sz="1800">
                <a:solidFill>
                  <a:srgbClr val="0000FF"/>
                </a:solidFill>
                <a:ea typeface="ＭＳ Ｐゴシック" panose="020B0600070205080204" pitchFamily="34" charset="-128"/>
              </a:rPr>
              <a:t>IBM Power5 Chip: A Dual-Core Multithreaded Processor</a:t>
            </a:r>
            <a:r>
              <a:rPr lang="en-US" altLang="ja-JP" sz="1800">
                <a:ea typeface="ＭＳ Ｐゴシック" panose="020B0600070205080204" pitchFamily="34" charset="-128"/>
              </a:rPr>
              <a:t>,</a:t>
            </a:r>
            <a:r>
              <a:rPr lang="ja-JP" altLang="en-US" sz="1800">
                <a:ea typeface="ＭＳ Ｐゴシック" panose="020B0600070205080204" pitchFamily="34" charset="-128"/>
              </a:rPr>
              <a:t>”</a:t>
            </a:r>
            <a:r>
              <a:rPr lang="en-US" altLang="ja-JP" sz="1800">
                <a:ea typeface="ＭＳ Ｐゴシック" panose="020B0600070205080204" pitchFamily="34" charset="-128"/>
              </a:rPr>
              <a:t> IEEE Micro 2004.</a:t>
            </a:r>
          </a:p>
          <a:p>
            <a:endParaRPr lang="en-US" altLang="en-US">
              <a:ea typeface="ＭＳ Ｐゴシック" panose="020B0600070205080204" pitchFamily="34" charset="-128"/>
            </a:endParaRPr>
          </a:p>
        </p:txBody>
      </p:sp>
      <p:sp>
        <p:nvSpPr>
          <p:cNvPr id="55299" name="Slide Number Placeholder 3">
            <a:extLst>
              <a:ext uri="{FF2B5EF4-FFF2-40B4-BE49-F238E27FC236}">
                <a16:creationId xmlns:a16="http://schemas.microsoft.com/office/drawing/2014/main" id="{9CE7A227-9433-C343-AD9E-6D29E654D9E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1FA2D1AA-5944-9641-AE0B-A88CBF7598ED}" type="slidenum">
              <a:rPr kumimoji="0" lang="en-US" altLang="en-US" sz="16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aramond" panose="02020404030301010803" pitchFamily="18" charset="0"/>
                <a:ea typeface="ＭＳ Ｐゴシック" panose="020B0600070205080204" pitchFamily="34" charset="-128"/>
                <a:cs typeface="Arial" panose="020B0604020202020204" pitchFamily="34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59</a:t>
            </a:fld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aramond" panose="02020404030301010803" pitchFamily="18" charset="0"/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  <p:pic>
        <p:nvPicPr>
          <p:cNvPr id="55300" name="Picture 4">
            <a:extLst>
              <a:ext uri="{FF2B5EF4-FFF2-40B4-BE49-F238E27FC236}">
                <a16:creationId xmlns:a16="http://schemas.microsoft.com/office/drawing/2014/main" id="{E6B4AA3D-B530-634E-AD57-C41E9E06D0C3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700" y="1892300"/>
            <a:ext cx="9118600" cy="4432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979751791"/>
      </p:ext>
    </p:extLst>
  </p:cSld>
  <p:clrMapOvr>
    <a:masterClrMapping/>
  </p:clrMapOvr>
  <p:transition/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297" name="Title 1">
            <a:extLst>
              <a:ext uri="{FF2B5EF4-FFF2-40B4-BE49-F238E27FC236}">
                <a16:creationId xmlns:a16="http://schemas.microsoft.com/office/drawing/2014/main" id="{FF0F21E6-878E-7D4F-817C-A66F81D5CB4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dirty="0">
                <a:ea typeface="ＭＳ Ｐゴシック" panose="020B0600070205080204" pitchFamily="34" charset="-128"/>
              </a:rPr>
              <a:t>Recall: Exercise Continued</a:t>
            </a:r>
          </a:p>
        </p:txBody>
      </p:sp>
      <p:pic>
        <p:nvPicPr>
          <p:cNvPr id="55298" name="Content Placeholder 4">
            <a:extLst>
              <a:ext uri="{FF2B5EF4-FFF2-40B4-BE49-F238E27FC236}">
                <a16:creationId xmlns:a16="http://schemas.microsoft.com/office/drawing/2014/main" id="{C90E8218-117A-7541-9B25-2038ECA6D827}"/>
              </a:ext>
            </a:extLst>
          </p:cNvPr>
          <p:cNvPicPr>
            <a:picLocks noGrp="1" noChangeAspect="1"/>
          </p:cNvPicPr>
          <p:nvPr>
            <p:ph idx="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161" b="2161"/>
          <a:stretch>
            <a:fillRect/>
          </a:stretch>
        </p:blipFill>
        <p:spPr>
          <a:xfrm>
            <a:off x="228600" y="996950"/>
            <a:ext cx="8610600" cy="5194300"/>
          </a:xfrm>
        </p:spPr>
      </p:pic>
      <p:sp>
        <p:nvSpPr>
          <p:cNvPr id="55299" name="Slide Number Placeholder 3">
            <a:extLst>
              <a:ext uri="{FF2B5EF4-FFF2-40B4-BE49-F238E27FC236}">
                <a16:creationId xmlns:a16="http://schemas.microsoft.com/office/drawing/2014/main" id="{00812666-69A5-D74B-8598-2FE8FA7CCFFC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/>
            <a:fld id="{89466B77-05DA-4F45-AE96-83C2CFBC1A99}" type="slidenum">
              <a:rPr lang="en-US" altLang="en-US" sz="1600">
                <a:solidFill>
                  <a:srgbClr val="000000"/>
                </a:solidFill>
                <a:latin typeface="Garamond" panose="02020404030301010803" pitchFamily="18" charset="0"/>
              </a:rPr>
              <a:pPr eaLnBrk="1" hangingPunct="1"/>
              <a:t>6</a:t>
            </a:fld>
            <a:endParaRPr lang="en-US" altLang="en-US" sz="1600">
              <a:solidFill>
                <a:srgbClr val="000000"/>
              </a:solidFill>
              <a:latin typeface="Garamond" panose="02020404030301010803" pitchFamily="18" charset="0"/>
            </a:endParaRPr>
          </a:p>
        </p:txBody>
      </p:sp>
    </p:spTree>
  </p:cSld>
  <p:clrMapOvr>
    <a:masterClrMapping/>
  </p:clrMapOvr>
  <p:transition/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889" name="Rectangle 4">
            <a:extLst>
              <a:ext uri="{FF2B5EF4-FFF2-40B4-BE49-F238E27FC236}">
                <a16:creationId xmlns:a16="http://schemas.microsoft.com/office/drawing/2014/main" id="{79E522D6-B0D1-5F44-A053-2DE2BABD1366}"/>
              </a:ext>
            </a:extLst>
          </p:cNvPr>
          <p:cNvSpPr>
            <a:spLocks noGrp="1" noChangeArrowheads="1"/>
          </p:cNvSpPr>
          <p:nvPr>
            <p:ph type="ctrTitle"/>
          </p:nvPr>
        </p:nvSpPr>
        <p:spPr>
          <a:xfrm>
            <a:off x="366713" y="1555750"/>
            <a:ext cx="8428037" cy="1720850"/>
          </a:xfrm>
        </p:spPr>
        <p:txBody>
          <a:bodyPr/>
          <a:lstStyle/>
          <a:p>
            <a:pPr algn="ctr" eaLnBrk="1" hangingPunct="1"/>
            <a:r>
              <a:rPr lang="en-US" altLang="en-US" sz="4000" dirty="0">
                <a:ea typeface="ＭＳ Ｐゴシック" panose="020B0600070205080204" pitchFamily="34" charset="-128"/>
              </a:rPr>
              <a:t>Handling Out-of-Order Execution </a:t>
            </a:r>
            <a:br>
              <a:rPr lang="en-US" altLang="en-US" sz="4000" dirty="0">
                <a:ea typeface="ＭＳ Ｐゴシック" panose="020B0600070205080204" pitchFamily="34" charset="-128"/>
              </a:rPr>
            </a:br>
            <a:r>
              <a:rPr lang="en-US" altLang="en-US" sz="4000" dirty="0">
                <a:ea typeface="ＭＳ Ｐゴシック" panose="020B0600070205080204" pitchFamily="34" charset="-128"/>
              </a:rPr>
              <a:t>of Loads and Stores</a:t>
            </a:r>
          </a:p>
        </p:txBody>
      </p:sp>
      <p:sp>
        <p:nvSpPr>
          <p:cNvPr id="37890" name="Rectangle 5">
            <a:extLst>
              <a:ext uri="{FF2B5EF4-FFF2-40B4-BE49-F238E27FC236}">
                <a16:creationId xmlns:a16="http://schemas.microsoft.com/office/drawing/2014/main" id="{A5B1A992-A2B0-0B41-B896-801A16004A47}"/>
              </a:ext>
            </a:extLst>
          </p:cNvPr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2900363"/>
          </a:xfrm>
        </p:spPr>
        <p:txBody>
          <a:bodyPr/>
          <a:lstStyle/>
          <a:p>
            <a:pPr eaLnBrk="1" hangingPunct="1"/>
            <a:endParaRPr lang="en-US" altLang="en-US" i="1">
              <a:ea typeface="ＭＳ Ｐゴシック" panose="020B0600070205080204" pitchFamily="34" charset="-128"/>
            </a:endParaRPr>
          </a:p>
          <a:p>
            <a:pPr eaLnBrk="1" hangingPunct="1"/>
            <a:endParaRPr lang="en-US" altLang="en-US">
              <a:ea typeface="ＭＳ Ｐゴシック" panose="020B0600070205080204" pitchFamily="34" charset="-128"/>
            </a:endParaRPr>
          </a:p>
          <a:p>
            <a:pPr eaLnBrk="1" hangingPunct="1"/>
            <a:endParaRPr lang="en-US" altLang="en-US">
              <a:ea typeface="ＭＳ Ｐゴシック" panose="020B0600070205080204" pitchFamily="34" charset="-128"/>
            </a:endParaRPr>
          </a:p>
          <a:p>
            <a:pPr eaLnBrk="1" hangingPunct="1"/>
            <a:endParaRPr lang="en-US" altLang="en-US">
              <a:ea typeface="ＭＳ Ｐゴシック" panose="020B0600070205080204" pitchFamily="34" charset="-128"/>
            </a:endParaRPr>
          </a:p>
          <a:p>
            <a:pPr eaLnBrk="1" hangingPunct="1"/>
            <a:endParaRPr lang="en-US" altLang="en-US">
              <a:ea typeface="ＭＳ Ｐゴシック" panose="020B0600070205080204" pitchFamily="34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2137633702"/>
      </p:ext>
    </p:extLst>
  </p:cSld>
  <p:clrMapOvr>
    <a:masterClrMapping/>
  </p:clrMapOvr>
  <p:transition/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865" name="Title 1">
            <a:extLst>
              <a:ext uri="{FF2B5EF4-FFF2-40B4-BE49-F238E27FC236}">
                <a16:creationId xmlns:a16="http://schemas.microsoft.com/office/drawing/2014/main" id="{41703D5D-BE0A-1C45-BB64-785FF83FE78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dirty="0">
                <a:ea typeface="ＭＳ Ｐゴシック" panose="020B0600070205080204" pitchFamily="34" charset="-128"/>
              </a:rPr>
              <a:t>Registers versus Memory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D8C330F-B25B-BA4F-9481-46B25F8C95CF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228600" y="996950"/>
            <a:ext cx="8610600" cy="5194300"/>
          </a:xfrm>
        </p:spPr>
        <p:txBody>
          <a:bodyPr/>
          <a:lstStyle/>
          <a:p>
            <a:r>
              <a:rPr lang="en-US" altLang="en-US">
                <a:ea typeface="ＭＳ Ｐゴシック" panose="020B0600070205080204" pitchFamily="34" charset="-128"/>
              </a:rPr>
              <a:t>So far, we considered mainly registers as part of state</a:t>
            </a:r>
          </a:p>
          <a:p>
            <a:endParaRPr lang="en-US" altLang="en-US">
              <a:ea typeface="ＭＳ Ｐゴシック" panose="020B0600070205080204" pitchFamily="34" charset="-128"/>
            </a:endParaRPr>
          </a:p>
          <a:p>
            <a:r>
              <a:rPr lang="en-US" altLang="en-US">
                <a:ea typeface="ＭＳ Ｐゴシック" panose="020B0600070205080204" pitchFamily="34" charset="-128"/>
              </a:rPr>
              <a:t>What about memory?</a:t>
            </a:r>
          </a:p>
          <a:p>
            <a:endParaRPr lang="en-US" altLang="en-US">
              <a:ea typeface="ＭＳ Ｐゴシック" panose="020B0600070205080204" pitchFamily="34" charset="-128"/>
            </a:endParaRPr>
          </a:p>
          <a:p>
            <a:r>
              <a:rPr lang="en-US" altLang="en-US">
                <a:ea typeface="ＭＳ Ｐゴシック" panose="020B0600070205080204" pitchFamily="34" charset="-128"/>
              </a:rPr>
              <a:t>What are the fundamental differences between registers and memory?</a:t>
            </a:r>
          </a:p>
          <a:p>
            <a:pPr lvl="1"/>
            <a:r>
              <a:rPr lang="en-US" altLang="en-US">
                <a:solidFill>
                  <a:srgbClr val="0000FF"/>
                </a:solidFill>
                <a:ea typeface="ＭＳ Ｐゴシック" panose="020B0600070205080204" pitchFamily="34" charset="-128"/>
              </a:rPr>
              <a:t>Register dependences known statically – memory dependences determined dynamically</a:t>
            </a:r>
          </a:p>
          <a:p>
            <a:pPr lvl="1"/>
            <a:r>
              <a:rPr lang="en-US" altLang="en-US">
                <a:solidFill>
                  <a:srgbClr val="0000FF"/>
                </a:solidFill>
                <a:ea typeface="ＭＳ Ｐゴシック" panose="020B0600070205080204" pitchFamily="34" charset="-128"/>
              </a:rPr>
              <a:t>Register state is small – memory state is large</a:t>
            </a:r>
          </a:p>
          <a:p>
            <a:pPr lvl="1"/>
            <a:r>
              <a:rPr lang="en-US" altLang="en-US">
                <a:solidFill>
                  <a:srgbClr val="0000FF"/>
                </a:solidFill>
                <a:ea typeface="ＭＳ Ｐゴシック" panose="020B0600070205080204" pitchFamily="34" charset="-128"/>
              </a:rPr>
              <a:t>Register state is not visible to other threads/processors – memory state is shared between threads/processors (in a shared memory multiprocessor)</a:t>
            </a:r>
          </a:p>
          <a:p>
            <a:pPr lvl="1"/>
            <a:endParaRPr lang="en-US" altLang="en-US">
              <a:solidFill>
                <a:srgbClr val="0000FF"/>
              </a:solidFill>
              <a:ea typeface="ＭＳ Ｐゴシック" panose="020B0600070205080204" pitchFamily="34" charset="-128"/>
            </a:endParaRPr>
          </a:p>
        </p:txBody>
      </p:sp>
      <p:sp>
        <p:nvSpPr>
          <p:cNvPr id="36867" name="Slide Number Placeholder 3">
            <a:extLst>
              <a:ext uri="{FF2B5EF4-FFF2-40B4-BE49-F238E27FC236}">
                <a16:creationId xmlns:a16="http://schemas.microsoft.com/office/drawing/2014/main" id="{41EB08CB-EA0D-F942-B6EC-CA3F0C5D2A11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99409DD8-BDDA-A144-AA62-716D86388CDA}" type="slidenum">
              <a:rPr kumimoji="0" lang="en-US" altLang="en-US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aramond" panose="02020404030301010803" pitchFamily="18" charset="0"/>
                <a:ea typeface="ＭＳ Ｐゴシック" panose="020B0600070205080204" pitchFamily="34" charset="-128"/>
                <a:cs typeface="Arial" panose="020B0604020202020204" pitchFamily="34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61</a:t>
            </a:fld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aramond" panose="02020404030301010803" pitchFamily="18" charset="0"/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242382939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489" name="Title 1">
            <a:extLst>
              <a:ext uri="{FF2B5EF4-FFF2-40B4-BE49-F238E27FC236}">
                <a16:creationId xmlns:a16="http://schemas.microsoft.com/office/drawing/2014/main" id="{11B343FF-37D2-E046-92F5-0DD2A0A4B3B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>
                <a:ea typeface="ＭＳ Ｐゴシック" panose="020B0600070205080204" pitchFamily="34" charset="-128"/>
              </a:rPr>
              <a:t>Memory Dependence Handling (I)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DF8D85E8-9351-C646-9071-F36869595B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228600" y="996950"/>
            <a:ext cx="8915400" cy="5194300"/>
          </a:xfrm>
        </p:spPr>
        <p:txBody>
          <a:bodyPr/>
          <a:lstStyle/>
          <a:p>
            <a:r>
              <a:rPr lang="en-US" altLang="en-US" dirty="0">
                <a:ea typeface="ＭＳ Ｐゴシック" panose="020B0600070205080204" pitchFamily="34" charset="-128"/>
              </a:rPr>
              <a:t>Need to obey memory dependences in an out-of-order machine </a:t>
            </a:r>
          </a:p>
          <a:p>
            <a:pPr lvl="1"/>
            <a:r>
              <a:rPr lang="en-US" altLang="en-US" dirty="0">
                <a:ea typeface="ＭＳ Ｐゴシック" panose="020B0600070205080204" pitchFamily="34" charset="-128"/>
              </a:rPr>
              <a:t>and need to do so while providing high performance</a:t>
            </a:r>
          </a:p>
          <a:p>
            <a:endParaRPr lang="en-US" altLang="en-US" dirty="0">
              <a:ea typeface="ＭＳ Ｐゴシック" panose="020B0600070205080204" pitchFamily="34" charset="-128"/>
            </a:endParaRPr>
          </a:p>
          <a:p>
            <a:r>
              <a:rPr lang="en-US" altLang="en-US" dirty="0">
                <a:ea typeface="ＭＳ Ｐゴシック" panose="020B0600070205080204" pitchFamily="34" charset="-128"/>
              </a:rPr>
              <a:t>Observation and Problem: </a:t>
            </a:r>
            <a:r>
              <a:rPr lang="en-US" altLang="en-US" dirty="0">
                <a:solidFill>
                  <a:srgbClr val="0000FF"/>
                </a:solidFill>
                <a:ea typeface="ＭＳ Ｐゴシック" panose="020B0600070205080204" pitchFamily="34" charset="-128"/>
              </a:rPr>
              <a:t>Memory address is not known until a load/store executes</a:t>
            </a:r>
          </a:p>
          <a:p>
            <a:endParaRPr lang="en-US" altLang="en-US" dirty="0">
              <a:ea typeface="ＭＳ Ｐゴシック" panose="020B0600070205080204" pitchFamily="34" charset="-128"/>
            </a:endParaRPr>
          </a:p>
          <a:p>
            <a:r>
              <a:rPr lang="en-US" altLang="en-US" dirty="0">
                <a:ea typeface="ＭＳ Ｐゴシック" panose="020B0600070205080204" pitchFamily="34" charset="-128"/>
              </a:rPr>
              <a:t>Corollary 1: </a:t>
            </a:r>
            <a:r>
              <a:rPr lang="en-US" altLang="en-US" dirty="0">
                <a:solidFill>
                  <a:srgbClr val="FF0000"/>
                </a:solidFill>
                <a:ea typeface="ＭＳ Ｐゴシック" panose="020B0600070205080204" pitchFamily="34" charset="-128"/>
              </a:rPr>
              <a:t>Renaming memory addresses is difficult</a:t>
            </a:r>
          </a:p>
          <a:p>
            <a:r>
              <a:rPr lang="en-US" altLang="en-US" dirty="0">
                <a:ea typeface="ＭＳ Ｐゴシック" panose="020B0600070205080204" pitchFamily="34" charset="-128"/>
              </a:rPr>
              <a:t>Corollary 2: </a:t>
            </a:r>
            <a:r>
              <a:rPr lang="en-US" altLang="en-US" dirty="0">
                <a:solidFill>
                  <a:srgbClr val="FF0000"/>
                </a:solidFill>
                <a:ea typeface="ＭＳ Ｐゴシック" panose="020B0600070205080204" pitchFamily="34" charset="-128"/>
              </a:rPr>
              <a:t>Determining dependence or independence of loads/stores has to be handled </a:t>
            </a:r>
            <a:r>
              <a:rPr lang="en-US" altLang="en-US" i="1" dirty="0">
                <a:solidFill>
                  <a:srgbClr val="FF0000"/>
                </a:solidFill>
                <a:ea typeface="ＭＳ Ｐゴシック" panose="020B0600070205080204" pitchFamily="34" charset="-128"/>
              </a:rPr>
              <a:t>after</a:t>
            </a:r>
            <a:r>
              <a:rPr lang="en-US" altLang="en-US" dirty="0">
                <a:solidFill>
                  <a:srgbClr val="FF0000"/>
                </a:solidFill>
                <a:ea typeface="ＭＳ Ｐゴシック" panose="020B0600070205080204" pitchFamily="34" charset="-128"/>
              </a:rPr>
              <a:t> their (partial) execution</a:t>
            </a:r>
          </a:p>
          <a:p>
            <a:r>
              <a:rPr lang="en-US" altLang="en-US" dirty="0">
                <a:ea typeface="ＭＳ Ｐゴシック" panose="020B0600070205080204" pitchFamily="34" charset="-128"/>
              </a:rPr>
              <a:t>Corollary 3: </a:t>
            </a:r>
            <a:r>
              <a:rPr lang="en-US" altLang="en-US" dirty="0">
                <a:solidFill>
                  <a:srgbClr val="FF0000"/>
                </a:solidFill>
                <a:ea typeface="ＭＳ Ｐゴシック" panose="020B0600070205080204" pitchFamily="34" charset="-128"/>
              </a:rPr>
              <a:t>When a load/store has its address ready, there may be older/younger stores/loads with unknown addresses in the machine</a:t>
            </a:r>
          </a:p>
          <a:p>
            <a:endParaRPr lang="en-US" altLang="en-US" dirty="0">
              <a:ea typeface="ＭＳ Ｐゴシック" panose="020B0600070205080204" pitchFamily="34" charset="-128"/>
            </a:endParaRPr>
          </a:p>
          <a:p>
            <a:endParaRPr lang="en-US" altLang="en-US" dirty="0">
              <a:ea typeface="ＭＳ Ｐゴシック" panose="020B0600070205080204" pitchFamily="34" charset="-128"/>
            </a:endParaRPr>
          </a:p>
        </p:txBody>
      </p:sp>
      <p:sp>
        <p:nvSpPr>
          <p:cNvPr id="63491" name="Slide Number Placeholder 3">
            <a:extLst>
              <a:ext uri="{FF2B5EF4-FFF2-40B4-BE49-F238E27FC236}">
                <a16:creationId xmlns:a16="http://schemas.microsoft.com/office/drawing/2014/main" id="{E4A88B14-917A-CD47-87F3-FD136E1C9A89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8679210D-901C-A54C-8BAC-904A6991E5FB}" type="slidenum">
              <a:rPr kumimoji="0" lang="en-US" altLang="en-US" sz="16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aramond" panose="02020404030301010803" pitchFamily="18" charset="0"/>
                <a:ea typeface="ＭＳ Ｐゴシック" panose="020B0600070205080204" pitchFamily="34" charset="-128"/>
                <a:cs typeface="Arial" panose="020B0604020202020204" pitchFamily="34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62</a:t>
            </a:fld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aramond" panose="02020404030301010803" pitchFamily="18" charset="0"/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624577157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513" name="Title 1">
            <a:extLst>
              <a:ext uri="{FF2B5EF4-FFF2-40B4-BE49-F238E27FC236}">
                <a16:creationId xmlns:a16="http://schemas.microsoft.com/office/drawing/2014/main" id="{1BBA3D0C-1F43-CC4E-BEED-A02D68ECA9C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>
                <a:ea typeface="ＭＳ Ｐゴシック" panose="020B0600070205080204" pitchFamily="34" charset="-128"/>
              </a:rPr>
              <a:t>Memory Dependence Handling (II)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45AF6F0A-9745-6245-AE5A-5F974817D58B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228600" y="996950"/>
            <a:ext cx="8763000" cy="5194300"/>
          </a:xfrm>
        </p:spPr>
        <p:txBody>
          <a:bodyPr/>
          <a:lstStyle/>
          <a:p>
            <a:r>
              <a:rPr lang="en-US" altLang="en-US" dirty="0">
                <a:ea typeface="ＭＳ Ｐゴシック" panose="020B0600070205080204" pitchFamily="34" charset="-128"/>
              </a:rPr>
              <a:t>When do you schedule a load instruction in an OOO engine?</a:t>
            </a:r>
          </a:p>
          <a:p>
            <a:pPr lvl="1"/>
            <a:r>
              <a:rPr lang="en-US" altLang="en-US" dirty="0">
                <a:ea typeface="ＭＳ Ｐゴシック" panose="020B0600070205080204" pitchFamily="34" charset="-128"/>
              </a:rPr>
              <a:t>Problem: A younger load can have its address ready before an older store’s address is known</a:t>
            </a:r>
          </a:p>
          <a:p>
            <a:pPr lvl="1"/>
            <a:r>
              <a:rPr lang="en-US" altLang="en-US" dirty="0">
                <a:ea typeface="ＭＳ Ｐゴシック" panose="020B0600070205080204" pitchFamily="34" charset="-128"/>
              </a:rPr>
              <a:t>Known as the </a:t>
            </a:r>
            <a:r>
              <a:rPr lang="en-US" altLang="en-US" dirty="0">
                <a:solidFill>
                  <a:srgbClr val="0000FF"/>
                </a:solidFill>
                <a:ea typeface="ＭＳ Ｐゴシック" panose="020B0600070205080204" pitchFamily="34" charset="-128"/>
              </a:rPr>
              <a:t>memory disambiguation </a:t>
            </a:r>
            <a:r>
              <a:rPr lang="en-US" altLang="en-US" dirty="0">
                <a:ea typeface="ＭＳ Ｐゴシック" panose="020B0600070205080204" pitchFamily="34" charset="-128"/>
              </a:rPr>
              <a:t>problem or the </a:t>
            </a:r>
            <a:r>
              <a:rPr lang="en-US" altLang="en-US" dirty="0">
                <a:solidFill>
                  <a:srgbClr val="0000FF"/>
                </a:solidFill>
                <a:ea typeface="ＭＳ Ｐゴシック" panose="020B0600070205080204" pitchFamily="34" charset="-128"/>
              </a:rPr>
              <a:t>unknown address </a:t>
            </a:r>
            <a:r>
              <a:rPr lang="en-US" altLang="en-US" dirty="0">
                <a:ea typeface="ＭＳ Ｐゴシック" panose="020B0600070205080204" pitchFamily="34" charset="-128"/>
              </a:rPr>
              <a:t>problem</a:t>
            </a:r>
          </a:p>
          <a:p>
            <a:pPr lvl="1"/>
            <a:endParaRPr lang="en-US" altLang="en-US" dirty="0">
              <a:ea typeface="ＭＳ Ｐゴシック" panose="020B0600070205080204" pitchFamily="34" charset="-128"/>
            </a:endParaRPr>
          </a:p>
          <a:p>
            <a:r>
              <a:rPr lang="en-US" altLang="en-US" dirty="0">
                <a:ea typeface="ＭＳ Ｐゴシック" panose="020B0600070205080204" pitchFamily="34" charset="-128"/>
              </a:rPr>
              <a:t>Approaches</a:t>
            </a:r>
          </a:p>
          <a:p>
            <a:pPr lvl="1"/>
            <a:r>
              <a:rPr lang="en-US" altLang="en-US" dirty="0">
                <a:solidFill>
                  <a:srgbClr val="0000FF"/>
                </a:solidFill>
                <a:ea typeface="ＭＳ Ｐゴシック" panose="020B0600070205080204" pitchFamily="34" charset="-128"/>
              </a:rPr>
              <a:t>Conservative:</a:t>
            </a:r>
            <a:r>
              <a:rPr lang="en-US" altLang="en-US" dirty="0">
                <a:ea typeface="ＭＳ Ｐゴシック" panose="020B0600070205080204" pitchFamily="34" charset="-128"/>
              </a:rPr>
              <a:t> Stall the load until all previous stores have computed their addresses (or even retired from the machine)</a:t>
            </a:r>
          </a:p>
          <a:p>
            <a:pPr lvl="1"/>
            <a:r>
              <a:rPr lang="en-US" altLang="en-US" dirty="0">
                <a:solidFill>
                  <a:srgbClr val="0000FF"/>
                </a:solidFill>
                <a:ea typeface="ＭＳ Ｐゴシック" panose="020B0600070205080204" pitchFamily="34" charset="-128"/>
              </a:rPr>
              <a:t>Aggressive:</a:t>
            </a:r>
            <a:r>
              <a:rPr lang="en-US" altLang="en-US" dirty="0">
                <a:ea typeface="ＭＳ Ｐゴシック" panose="020B0600070205080204" pitchFamily="34" charset="-128"/>
              </a:rPr>
              <a:t> Assume load is independent of unknown-address stores and schedule the load right away</a:t>
            </a:r>
          </a:p>
          <a:p>
            <a:pPr lvl="1"/>
            <a:r>
              <a:rPr lang="en-US" altLang="en-US" dirty="0">
                <a:solidFill>
                  <a:srgbClr val="0000FF"/>
                </a:solidFill>
                <a:ea typeface="ＭＳ Ｐゴシック" panose="020B0600070205080204" pitchFamily="34" charset="-128"/>
              </a:rPr>
              <a:t>Intelligent:</a:t>
            </a:r>
            <a:r>
              <a:rPr lang="en-US" altLang="en-US" dirty="0">
                <a:ea typeface="ＭＳ Ｐゴシック" panose="020B0600070205080204" pitchFamily="34" charset="-128"/>
              </a:rPr>
              <a:t> Predict (with a more sophisticated predictor) if the load is dependent on any unknown address store</a:t>
            </a:r>
          </a:p>
          <a:p>
            <a:pPr lvl="1"/>
            <a:endParaRPr lang="en-US" altLang="en-US" dirty="0">
              <a:ea typeface="ＭＳ Ｐゴシック" panose="020B0600070205080204" pitchFamily="34" charset="-128"/>
            </a:endParaRPr>
          </a:p>
        </p:txBody>
      </p:sp>
      <p:sp>
        <p:nvSpPr>
          <p:cNvPr id="64515" name="Slide Number Placeholder 3">
            <a:extLst>
              <a:ext uri="{FF2B5EF4-FFF2-40B4-BE49-F238E27FC236}">
                <a16:creationId xmlns:a16="http://schemas.microsoft.com/office/drawing/2014/main" id="{6AB2BEC3-F91E-9E48-A82E-B30B15876363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4E86DF89-7FBC-5849-B85C-8B01CA5717A6}" type="slidenum">
              <a:rPr kumimoji="0" lang="en-US" altLang="en-US" sz="16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aramond" panose="02020404030301010803" pitchFamily="18" charset="0"/>
                <a:ea typeface="ＭＳ Ｐゴシック" panose="020B0600070205080204" pitchFamily="34" charset="-128"/>
                <a:cs typeface="Arial" panose="020B0604020202020204" pitchFamily="34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63</a:t>
            </a:fld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aramond" panose="02020404030301010803" pitchFamily="18" charset="0"/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968130097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537" name="Title 1">
            <a:extLst>
              <a:ext uri="{FF2B5EF4-FFF2-40B4-BE49-F238E27FC236}">
                <a16:creationId xmlns:a16="http://schemas.microsoft.com/office/drawing/2014/main" id="{2000ADE6-8257-4F4B-B0AE-337EB713D32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>
                <a:ea typeface="ＭＳ Ｐゴシック" panose="020B0600070205080204" pitchFamily="34" charset="-128"/>
              </a:rPr>
              <a:t>Handling of Store-Load Dependences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CCF90F22-8775-534D-80D9-3D7ADB2AF916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228600" y="996950"/>
            <a:ext cx="8610600" cy="5194300"/>
          </a:xfrm>
        </p:spPr>
        <p:txBody>
          <a:bodyPr/>
          <a:lstStyle/>
          <a:p>
            <a:r>
              <a:rPr lang="en-US" altLang="en-US" sz="2000" b="1" dirty="0">
                <a:solidFill>
                  <a:srgbClr val="0033CC"/>
                </a:solidFill>
                <a:ea typeface="ＭＳ Ｐゴシック" panose="020B0600070205080204" pitchFamily="34" charset="-128"/>
              </a:rPr>
              <a:t>A load’</a:t>
            </a:r>
            <a:r>
              <a:rPr lang="en-US" altLang="ja-JP" sz="2000" b="1" dirty="0">
                <a:solidFill>
                  <a:srgbClr val="0033CC"/>
                </a:solidFill>
                <a:ea typeface="ＭＳ Ｐゴシック" panose="020B0600070205080204" pitchFamily="34" charset="-128"/>
              </a:rPr>
              <a:t>s dependence status is not known </a:t>
            </a:r>
            <a:r>
              <a:rPr lang="en-US" altLang="ja-JP" sz="2000" dirty="0">
                <a:solidFill>
                  <a:srgbClr val="0033CC"/>
                </a:solidFill>
                <a:ea typeface="ＭＳ Ｐゴシック" panose="020B0600070205080204" pitchFamily="34" charset="-128"/>
              </a:rPr>
              <a:t>until all previous store addresses are available. </a:t>
            </a:r>
          </a:p>
          <a:p>
            <a:pPr>
              <a:buFont typeface="Wingdings" pitchFamily="2" charset="2"/>
              <a:buNone/>
            </a:pPr>
            <a:endParaRPr lang="en-US" altLang="en-US" sz="2000" dirty="0">
              <a:ea typeface="ＭＳ Ｐゴシック" panose="020B0600070205080204" pitchFamily="34" charset="-128"/>
            </a:endParaRPr>
          </a:p>
          <a:p>
            <a:r>
              <a:rPr lang="en-US" altLang="en-US" sz="2000" dirty="0">
                <a:ea typeface="ＭＳ Ｐゴシック" panose="020B0600070205080204" pitchFamily="34" charset="-128"/>
              </a:rPr>
              <a:t>How does the OOO engine detect dependence of a load instruction on a previous store?</a:t>
            </a:r>
          </a:p>
          <a:p>
            <a:pPr lvl="1"/>
            <a:r>
              <a:rPr lang="en-US" altLang="en-US" sz="2000" dirty="0">
                <a:ea typeface="ＭＳ Ｐゴシック" panose="020B0600070205080204" pitchFamily="34" charset="-128"/>
              </a:rPr>
              <a:t>Option 1: Wait until all previous stores committed (no need to check for address match) </a:t>
            </a:r>
          </a:p>
          <a:p>
            <a:pPr lvl="1"/>
            <a:r>
              <a:rPr lang="en-US" altLang="en-US" sz="2000" dirty="0">
                <a:ea typeface="ＭＳ Ｐゴシック" panose="020B0600070205080204" pitchFamily="34" charset="-128"/>
              </a:rPr>
              <a:t>Option 2: Keep a list of pending stores in a store buffer and check whether load address matches a previous store address</a:t>
            </a:r>
          </a:p>
          <a:p>
            <a:endParaRPr lang="en-US" altLang="en-US" sz="2000" dirty="0">
              <a:ea typeface="ＭＳ Ｐゴシック" panose="020B0600070205080204" pitchFamily="34" charset="-128"/>
            </a:endParaRPr>
          </a:p>
          <a:p>
            <a:r>
              <a:rPr lang="en-US" altLang="en-US" sz="2000" dirty="0">
                <a:ea typeface="ＭＳ Ｐゴシック" panose="020B0600070205080204" pitchFamily="34" charset="-128"/>
              </a:rPr>
              <a:t>How does the OOO engine treat the scheduling of a load instruction </a:t>
            </a:r>
            <a:r>
              <a:rPr lang="en-US" altLang="en-US" sz="2000" dirty="0" err="1">
                <a:ea typeface="ＭＳ Ｐゴシック" panose="020B0600070205080204" pitchFamily="34" charset="-128"/>
              </a:rPr>
              <a:t>wrt</a:t>
            </a:r>
            <a:r>
              <a:rPr lang="en-US" altLang="en-US" sz="2000" dirty="0">
                <a:ea typeface="ＭＳ Ｐゴシック" panose="020B0600070205080204" pitchFamily="34" charset="-128"/>
              </a:rPr>
              <a:t> previous stores?</a:t>
            </a:r>
          </a:p>
          <a:p>
            <a:pPr lvl="1"/>
            <a:r>
              <a:rPr lang="en-US" altLang="en-US" sz="2000" dirty="0">
                <a:ea typeface="ＭＳ Ｐゴシック" panose="020B0600070205080204" pitchFamily="34" charset="-128"/>
              </a:rPr>
              <a:t>Option 1: Assume load dependent on all previous stores</a:t>
            </a:r>
          </a:p>
          <a:p>
            <a:pPr lvl="1"/>
            <a:r>
              <a:rPr lang="en-US" altLang="en-US" sz="2000" dirty="0">
                <a:ea typeface="ＭＳ Ｐゴシック" panose="020B0600070205080204" pitchFamily="34" charset="-128"/>
              </a:rPr>
              <a:t>Option 2: Assume load independent of all previous stores</a:t>
            </a:r>
          </a:p>
          <a:p>
            <a:pPr lvl="1"/>
            <a:r>
              <a:rPr lang="en-US" altLang="en-US" sz="2000" dirty="0">
                <a:ea typeface="ＭＳ Ｐゴシック" panose="020B0600070205080204" pitchFamily="34" charset="-128"/>
              </a:rPr>
              <a:t>Option 3: Predict the dependence of a load on an outstanding store</a:t>
            </a:r>
          </a:p>
        </p:txBody>
      </p:sp>
      <p:sp>
        <p:nvSpPr>
          <p:cNvPr id="65539" name="Slide Number Placeholder 3">
            <a:extLst>
              <a:ext uri="{FF2B5EF4-FFF2-40B4-BE49-F238E27FC236}">
                <a16:creationId xmlns:a16="http://schemas.microsoft.com/office/drawing/2014/main" id="{404BA1F2-319E-CC4E-A291-5A926BCBBFA3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D337E8B7-B1D4-BD41-9B1E-DBF1C71A90DA}" type="slidenum">
              <a:rPr kumimoji="0" lang="en-US" altLang="en-US" sz="16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aramond" panose="02020404030301010803" pitchFamily="18" charset="0"/>
                <a:ea typeface="ＭＳ Ｐゴシック" panose="020B0600070205080204" pitchFamily="34" charset="-128"/>
                <a:cs typeface="Arial" panose="020B0604020202020204" pitchFamily="34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64</a:t>
            </a:fld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aramond" panose="02020404030301010803" pitchFamily="18" charset="0"/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771480960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561" name="Title 1">
            <a:extLst>
              <a:ext uri="{FF2B5EF4-FFF2-40B4-BE49-F238E27FC236}">
                <a16:creationId xmlns:a16="http://schemas.microsoft.com/office/drawing/2014/main" id="{7CBEBE3C-6100-9F4B-9586-8490FC40D72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>
                <a:ea typeface="ＭＳ Ｐゴシック" panose="020B0600070205080204" pitchFamily="34" charset="-128"/>
              </a:rPr>
              <a:t>Memory Disambiguation (I)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B6EA9E98-4D70-D44D-85CD-3E6A0B2DA1CA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228600" y="901700"/>
            <a:ext cx="8610600" cy="5194300"/>
          </a:xfrm>
        </p:spPr>
        <p:txBody>
          <a:bodyPr/>
          <a:lstStyle/>
          <a:p>
            <a:pPr>
              <a:buClr>
                <a:srgbClr val="CC9900"/>
              </a:buClr>
            </a:pPr>
            <a:r>
              <a:rPr lang="en-US" altLang="en-US" dirty="0">
                <a:solidFill>
                  <a:srgbClr val="000000"/>
                </a:solidFill>
                <a:ea typeface="ＭＳ Ｐゴシック" panose="020B0600070205080204" pitchFamily="34" charset="-128"/>
              </a:rPr>
              <a:t>Option 1: Assume load is dependent on all previous stores</a:t>
            </a:r>
          </a:p>
          <a:p>
            <a:pPr>
              <a:buClr>
                <a:srgbClr val="CC9900"/>
              </a:buClr>
              <a:buFont typeface="Wingdings" pitchFamily="2" charset="2"/>
              <a:buNone/>
            </a:pPr>
            <a:r>
              <a:rPr lang="en-US" altLang="en-US" dirty="0">
                <a:solidFill>
                  <a:srgbClr val="000000"/>
                </a:solidFill>
                <a:ea typeface="ＭＳ Ｐゴシック" panose="020B0600070205080204" pitchFamily="34" charset="-128"/>
              </a:rPr>
              <a:t>	</a:t>
            </a:r>
            <a:r>
              <a:rPr lang="en-US" altLang="en-US" sz="1800" dirty="0">
                <a:solidFill>
                  <a:srgbClr val="000000"/>
                </a:solidFill>
                <a:ea typeface="ＭＳ Ｐゴシック" panose="020B0600070205080204" pitchFamily="34" charset="-128"/>
              </a:rPr>
              <a:t>+ No need for recovery </a:t>
            </a:r>
          </a:p>
          <a:p>
            <a:pPr>
              <a:buClr>
                <a:srgbClr val="CC9900"/>
              </a:buClr>
              <a:buFont typeface="Wingdings" pitchFamily="2" charset="2"/>
              <a:buNone/>
            </a:pPr>
            <a:r>
              <a:rPr lang="en-US" altLang="en-US" sz="1800" dirty="0">
                <a:solidFill>
                  <a:srgbClr val="000000"/>
                </a:solidFill>
                <a:ea typeface="ＭＳ Ｐゴシック" panose="020B0600070205080204" pitchFamily="34" charset="-128"/>
              </a:rPr>
              <a:t>    -- Too conservative: delays independent loads unnecessarily</a:t>
            </a:r>
          </a:p>
          <a:p>
            <a:endParaRPr lang="en-US" altLang="en-US" sz="800" dirty="0">
              <a:ea typeface="ＭＳ Ｐゴシック" panose="020B0600070205080204" pitchFamily="34" charset="-128"/>
            </a:endParaRPr>
          </a:p>
          <a:p>
            <a:r>
              <a:rPr lang="en-US" altLang="en-US" dirty="0">
                <a:ea typeface="ＭＳ Ｐゴシック" panose="020B0600070205080204" pitchFamily="34" charset="-128"/>
              </a:rPr>
              <a:t>Option 2: Assume load is independent of all previous stores</a:t>
            </a:r>
          </a:p>
          <a:p>
            <a:pPr>
              <a:buFont typeface="Wingdings" pitchFamily="2" charset="2"/>
              <a:buNone/>
            </a:pPr>
            <a:r>
              <a:rPr lang="en-US" altLang="en-US" dirty="0">
                <a:ea typeface="ＭＳ Ｐゴシック" panose="020B0600070205080204" pitchFamily="34" charset="-128"/>
              </a:rPr>
              <a:t>	</a:t>
            </a:r>
            <a:r>
              <a:rPr lang="en-US" altLang="en-US" sz="1800" dirty="0">
                <a:ea typeface="ＭＳ Ｐゴシック" panose="020B0600070205080204" pitchFamily="34" charset="-128"/>
              </a:rPr>
              <a:t>+ Simple and can be common case: no delay for independent loads</a:t>
            </a:r>
          </a:p>
          <a:p>
            <a:pPr>
              <a:buFont typeface="Wingdings" pitchFamily="2" charset="2"/>
              <a:buNone/>
            </a:pPr>
            <a:r>
              <a:rPr lang="en-US" altLang="en-US" sz="1800" dirty="0">
                <a:ea typeface="ＭＳ Ｐゴシック" panose="020B0600070205080204" pitchFamily="34" charset="-128"/>
              </a:rPr>
              <a:t>	-- Requires recovery and re-execution of load and dependents on misprediction</a:t>
            </a:r>
            <a:endParaRPr lang="en-US" altLang="en-US" sz="1000" dirty="0">
              <a:ea typeface="ＭＳ Ｐゴシック" panose="020B0600070205080204" pitchFamily="34" charset="-128"/>
            </a:endParaRPr>
          </a:p>
          <a:p>
            <a:pPr lvl="1"/>
            <a:endParaRPr lang="en-US" altLang="en-US" sz="1000" dirty="0">
              <a:ea typeface="ＭＳ Ｐゴシック" panose="020B0600070205080204" pitchFamily="34" charset="-128"/>
            </a:endParaRPr>
          </a:p>
          <a:p>
            <a:r>
              <a:rPr lang="en-US" altLang="en-US" dirty="0">
                <a:ea typeface="ＭＳ Ｐゴシック" panose="020B0600070205080204" pitchFamily="34" charset="-128"/>
              </a:rPr>
              <a:t>Option 3: Predict the dependence of a load on an outstanding store</a:t>
            </a:r>
          </a:p>
          <a:p>
            <a:pPr>
              <a:buFont typeface="Wingdings" pitchFamily="2" charset="2"/>
              <a:buNone/>
            </a:pPr>
            <a:r>
              <a:rPr lang="en-US" altLang="en-US" dirty="0">
                <a:ea typeface="ＭＳ Ｐゴシック" panose="020B0600070205080204" pitchFamily="34" charset="-128"/>
              </a:rPr>
              <a:t>	</a:t>
            </a:r>
            <a:r>
              <a:rPr lang="en-US" altLang="en-US" sz="1800" dirty="0">
                <a:ea typeface="ＭＳ Ｐゴシック" panose="020B0600070205080204" pitchFamily="34" charset="-128"/>
              </a:rPr>
              <a:t>+ More accurate. Load store dependencies persist over time</a:t>
            </a:r>
          </a:p>
          <a:p>
            <a:pPr>
              <a:buFont typeface="Wingdings" pitchFamily="2" charset="2"/>
              <a:buNone/>
            </a:pPr>
            <a:r>
              <a:rPr lang="en-US" altLang="en-US" sz="1800" dirty="0">
                <a:ea typeface="ＭＳ Ｐゴシック" panose="020B0600070205080204" pitchFamily="34" charset="-128"/>
              </a:rPr>
              <a:t>	-- Still requires recovery/re-execution on misprediction</a:t>
            </a:r>
          </a:p>
          <a:p>
            <a:pPr lvl="1"/>
            <a:r>
              <a:rPr lang="en-US" altLang="en-US" sz="1600" dirty="0">
                <a:ea typeface="ＭＳ Ｐゴシック" panose="020B0600070205080204" pitchFamily="34" charset="-128"/>
              </a:rPr>
              <a:t>Alpha 21264	: Initially assume load independent, delay loads found to be dependent	</a:t>
            </a:r>
          </a:p>
          <a:p>
            <a:pPr lvl="1"/>
            <a:r>
              <a:rPr lang="en-US" altLang="en-US" sz="1600" dirty="0" err="1">
                <a:ea typeface="ＭＳ Ｐゴシック" panose="020B0600070205080204" pitchFamily="34" charset="-128"/>
              </a:rPr>
              <a:t>Moshovos</a:t>
            </a:r>
            <a:r>
              <a:rPr lang="en-US" altLang="en-US" sz="1600" dirty="0">
                <a:ea typeface="ＭＳ Ｐゴシック" panose="020B0600070205080204" pitchFamily="34" charset="-128"/>
              </a:rPr>
              <a:t> et al., </a:t>
            </a:r>
            <a:r>
              <a:rPr lang="ja-JP" altLang="en-US" sz="1600">
                <a:ea typeface="ＭＳ Ｐゴシック" panose="020B0600070205080204" pitchFamily="34" charset="-128"/>
              </a:rPr>
              <a:t>“</a:t>
            </a:r>
            <a:r>
              <a:rPr lang="en-US" altLang="ja-JP" sz="1600" dirty="0">
                <a:solidFill>
                  <a:srgbClr val="FF0000"/>
                </a:solidFill>
                <a:ea typeface="ＭＳ Ｐゴシック" panose="020B0600070205080204" pitchFamily="34" charset="-128"/>
              </a:rPr>
              <a:t>Dynamic speculation and synchronization of data dependences</a:t>
            </a:r>
            <a:r>
              <a:rPr lang="en-US" altLang="ja-JP" sz="1600" dirty="0">
                <a:ea typeface="ＭＳ Ｐゴシック" panose="020B0600070205080204" pitchFamily="34" charset="-128"/>
              </a:rPr>
              <a:t>,</a:t>
            </a:r>
            <a:r>
              <a:rPr lang="ja-JP" altLang="en-US" sz="1600">
                <a:ea typeface="ＭＳ Ｐゴシック" panose="020B0600070205080204" pitchFamily="34" charset="-128"/>
              </a:rPr>
              <a:t>”</a:t>
            </a:r>
            <a:r>
              <a:rPr lang="en-US" altLang="ja-JP" sz="1600" dirty="0">
                <a:ea typeface="ＭＳ Ｐゴシック" panose="020B0600070205080204" pitchFamily="34" charset="-128"/>
              </a:rPr>
              <a:t> ISCA 1997.</a:t>
            </a:r>
          </a:p>
          <a:p>
            <a:pPr lvl="1"/>
            <a:r>
              <a:rPr lang="en-US" altLang="en-US" sz="1600" dirty="0" err="1">
                <a:ea typeface="ＭＳ Ｐゴシック" panose="020B0600070205080204" pitchFamily="34" charset="-128"/>
              </a:rPr>
              <a:t>Chrysos</a:t>
            </a:r>
            <a:r>
              <a:rPr lang="en-US" altLang="en-US" sz="1600" dirty="0">
                <a:ea typeface="ＭＳ Ｐゴシック" panose="020B0600070205080204" pitchFamily="34" charset="-128"/>
              </a:rPr>
              <a:t> and Emer, </a:t>
            </a:r>
            <a:r>
              <a:rPr lang="ja-JP" altLang="en-US" sz="1600">
                <a:ea typeface="ＭＳ Ｐゴシック" panose="020B0600070205080204" pitchFamily="34" charset="-128"/>
              </a:rPr>
              <a:t>“</a:t>
            </a:r>
            <a:r>
              <a:rPr lang="en-US" altLang="ja-JP" sz="1600" dirty="0">
                <a:solidFill>
                  <a:srgbClr val="FF0000"/>
                </a:solidFill>
                <a:ea typeface="ＭＳ Ｐゴシック" panose="020B0600070205080204" pitchFamily="34" charset="-128"/>
              </a:rPr>
              <a:t>Memory Dependence Prediction Using Store Sets</a:t>
            </a:r>
            <a:r>
              <a:rPr lang="en-US" altLang="ja-JP" sz="1600" dirty="0">
                <a:ea typeface="ＭＳ Ｐゴシック" panose="020B0600070205080204" pitchFamily="34" charset="-128"/>
              </a:rPr>
              <a:t>,</a:t>
            </a:r>
            <a:r>
              <a:rPr lang="ja-JP" altLang="en-US" sz="1600">
                <a:ea typeface="ＭＳ Ｐゴシック" panose="020B0600070205080204" pitchFamily="34" charset="-128"/>
              </a:rPr>
              <a:t>”</a:t>
            </a:r>
            <a:r>
              <a:rPr lang="en-US" altLang="ja-JP" sz="1600" dirty="0">
                <a:ea typeface="ＭＳ Ｐゴシック" panose="020B0600070205080204" pitchFamily="34" charset="-128"/>
              </a:rPr>
              <a:t> ISCA 1998.</a:t>
            </a:r>
            <a:endParaRPr lang="en-US" altLang="en-US" sz="1600" dirty="0">
              <a:ea typeface="ＭＳ Ｐゴシック" panose="020B0600070205080204" pitchFamily="34" charset="-128"/>
            </a:endParaRPr>
          </a:p>
        </p:txBody>
      </p:sp>
      <p:sp>
        <p:nvSpPr>
          <p:cNvPr id="66563" name="Slide Number Placeholder 3">
            <a:extLst>
              <a:ext uri="{FF2B5EF4-FFF2-40B4-BE49-F238E27FC236}">
                <a16:creationId xmlns:a16="http://schemas.microsoft.com/office/drawing/2014/main" id="{A4089D8B-9F00-994B-B8F0-79929EE02C3B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41E7CE85-B589-7E49-A0D8-D11A2B0CA2C1}" type="slidenum">
              <a:rPr kumimoji="0" lang="en-US" altLang="en-US" sz="16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aramond" panose="02020404030301010803" pitchFamily="18" charset="0"/>
                <a:ea typeface="ＭＳ Ｐゴシック" panose="020B0600070205080204" pitchFamily="34" charset="-128"/>
                <a:cs typeface="Arial" panose="020B0604020202020204" pitchFamily="34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65</a:t>
            </a:fld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aramond" panose="02020404030301010803" pitchFamily="18" charset="0"/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668015634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2" end="1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3" end="1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585" name="Title 1">
            <a:extLst>
              <a:ext uri="{FF2B5EF4-FFF2-40B4-BE49-F238E27FC236}">
                <a16:creationId xmlns:a16="http://schemas.microsoft.com/office/drawing/2014/main" id="{6CF5AF7C-D6A0-7746-962F-4D41CF2E52C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>
                <a:ea typeface="ＭＳ Ｐゴシック" panose="020B0600070205080204" pitchFamily="34" charset="-128"/>
              </a:rPr>
              <a:t>Memory Disambiguation (II)</a:t>
            </a:r>
          </a:p>
        </p:txBody>
      </p:sp>
      <p:sp>
        <p:nvSpPr>
          <p:cNvPr id="67586" name="Content Placeholder 2">
            <a:extLst>
              <a:ext uri="{FF2B5EF4-FFF2-40B4-BE49-F238E27FC236}">
                <a16:creationId xmlns:a16="http://schemas.microsoft.com/office/drawing/2014/main" id="{BE8F3A3B-333A-CA4C-90DB-178CED07271C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228600" y="996950"/>
            <a:ext cx="8610600" cy="5194300"/>
          </a:xfrm>
        </p:spPr>
        <p:txBody>
          <a:bodyPr/>
          <a:lstStyle/>
          <a:p>
            <a:pPr marL="342900" lvl="1" indent="-342900">
              <a:buClr>
                <a:schemeClr val="accent1"/>
              </a:buClr>
              <a:buSzPct val="65000"/>
              <a:buFont typeface="Wingdings" pitchFamily="2" charset="2"/>
              <a:buChar char="n"/>
            </a:pPr>
            <a:r>
              <a:rPr lang="en-US" altLang="en-US">
                <a:ea typeface="ＭＳ Ｐゴシック" panose="020B0600070205080204" pitchFamily="34" charset="-128"/>
              </a:rPr>
              <a:t>Chrysos and Emer, </a:t>
            </a:r>
            <a:r>
              <a:rPr lang="ja-JP" altLang="en-US">
                <a:ea typeface="ＭＳ Ｐゴシック" panose="020B0600070205080204" pitchFamily="34" charset="-128"/>
              </a:rPr>
              <a:t>“</a:t>
            </a:r>
            <a:r>
              <a:rPr lang="en-US" altLang="ja-JP">
                <a:solidFill>
                  <a:srgbClr val="FF0000"/>
                </a:solidFill>
                <a:ea typeface="ＭＳ Ｐゴシック" panose="020B0600070205080204" pitchFamily="34" charset="-128"/>
              </a:rPr>
              <a:t>Memory Dependence Prediction Using Store Sets</a:t>
            </a:r>
            <a:r>
              <a:rPr lang="en-US" altLang="ja-JP">
                <a:ea typeface="ＭＳ Ｐゴシック" panose="020B0600070205080204" pitchFamily="34" charset="-128"/>
              </a:rPr>
              <a:t>,</a:t>
            </a:r>
            <a:r>
              <a:rPr lang="ja-JP" altLang="en-US">
                <a:ea typeface="ＭＳ Ｐゴシック" panose="020B0600070205080204" pitchFamily="34" charset="-128"/>
              </a:rPr>
              <a:t>”</a:t>
            </a:r>
            <a:r>
              <a:rPr lang="en-US" altLang="ja-JP">
                <a:ea typeface="ＭＳ Ｐゴシック" panose="020B0600070205080204" pitchFamily="34" charset="-128"/>
              </a:rPr>
              <a:t> ISCA 1998.</a:t>
            </a:r>
          </a:p>
          <a:p>
            <a:pPr marL="342900" lvl="1" indent="-342900">
              <a:buClr>
                <a:schemeClr val="accent1"/>
              </a:buClr>
              <a:buSzPct val="65000"/>
              <a:buFont typeface="Wingdings" pitchFamily="2" charset="2"/>
              <a:buChar char="n"/>
            </a:pPr>
            <a:endParaRPr lang="en-US" altLang="en-US">
              <a:ea typeface="ＭＳ Ｐゴシック" panose="020B0600070205080204" pitchFamily="34" charset="-128"/>
            </a:endParaRPr>
          </a:p>
          <a:p>
            <a:pPr marL="342900" lvl="1" indent="-342900">
              <a:buClr>
                <a:schemeClr val="accent1"/>
              </a:buClr>
              <a:buSzPct val="65000"/>
              <a:buFont typeface="Wingdings" pitchFamily="2" charset="2"/>
              <a:buChar char="n"/>
            </a:pPr>
            <a:endParaRPr lang="en-US" altLang="en-US">
              <a:ea typeface="ＭＳ Ｐゴシック" panose="020B0600070205080204" pitchFamily="34" charset="-128"/>
            </a:endParaRPr>
          </a:p>
          <a:p>
            <a:pPr marL="342900" lvl="1" indent="-342900">
              <a:buClr>
                <a:schemeClr val="accent1"/>
              </a:buClr>
              <a:buSzPct val="65000"/>
              <a:buFont typeface="Wingdings" pitchFamily="2" charset="2"/>
              <a:buChar char="n"/>
            </a:pPr>
            <a:endParaRPr lang="en-US" altLang="en-US">
              <a:ea typeface="ＭＳ Ｐゴシック" panose="020B0600070205080204" pitchFamily="34" charset="-128"/>
            </a:endParaRPr>
          </a:p>
          <a:p>
            <a:pPr marL="342900" lvl="1" indent="-342900">
              <a:buClr>
                <a:schemeClr val="accent1"/>
              </a:buClr>
              <a:buSzPct val="65000"/>
              <a:buFont typeface="Wingdings" pitchFamily="2" charset="2"/>
              <a:buChar char="n"/>
            </a:pPr>
            <a:endParaRPr lang="en-US" altLang="en-US">
              <a:ea typeface="ＭＳ Ｐゴシック" panose="020B0600070205080204" pitchFamily="34" charset="-128"/>
            </a:endParaRPr>
          </a:p>
          <a:p>
            <a:pPr marL="342900" lvl="1" indent="-342900">
              <a:buClr>
                <a:schemeClr val="accent1"/>
              </a:buClr>
              <a:buSzPct val="65000"/>
              <a:buFont typeface="Wingdings" pitchFamily="2" charset="2"/>
              <a:buChar char="n"/>
            </a:pPr>
            <a:endParaRPr lang="en-US" altLang="en-US">
              <a:ea typeface="ＭＳ Ｐゴシック" panose="020B0600070205080204" pitchFamily="34" charset="-128"/>
            </a:endParaRPr>
          </a:p>
          <a:p>
            <a:pPr marL="342900" lvl="1" indent="-342900">
              <a:buClr>
                <a:schemeClr val="accent1"/>
              </a:buClr>
              <a:buSzPct val="65000"/>
              <a:buFont typeface="Wingdings" pitchFamily="2" charset="2"/>
              <a:buChar char="n"/>
            </a:pPr>
            <a:endParaRPr lang="en-US" altLang="en-US">
              <a:ea typeface="ＭＳ Ｐゴシック" panose="020B0600070205080204" pitchFamily="34" charset="-128"/>
            </a:endParaRPr>
          </a:p>
          <a:p>
            <a:pPr marL="342900" lvl="1" indent="-342900">
              <a:buClr>
                <a:schemeClr val="accent1"/>
              </a:buClr>
              <a:buSzPct val="65000"/>
              <a:buFont typeface="Wingdings" pitchFamily="2" charset="2"/>
              <a:buChar char="n"/>
            </a:pPr>
            <a:endParaRPr lang="en-US" altLang="en-US">
              <a:ea typeface="ＭＳ Ｐゴシック" panose="020B0600070205080204" pitchFamily="34" charset="-128"/>
            </a:endParaRPr>
          </a:p>
          <a:p>
            <a:pPr marL="342900" lvl="1" indent="-342900">
              <a:buClr>
                <a:schemeClr val="accent1"/>
              </a:buClr>
              <a:buSzPct val="65000"/>
              <a:buFont typeface="Wingdings" pitchFamily="2" charset="2"/>
              <a:buChar char="n"/>
            </a:pPr>
            <a:endParaRPr lang="en-US" altLang="en-US">
              <a:ea typeface="ＭＳ Ｐゴシック" panose="020B0600070205080204" pitchFamily="34" charset="-128"/>
            </a:endParaRPr>
          </a:p>
          <a:p>
            <a:pPr marL="342900" lvl="1" indent="-342900">
              <a:buClr>
                <a:schemeClr val="accent1"/>
              </a:buClr>
              <a:buSzPct val="65000"/>
              <a:buFont typeface="Wingdings" pitchFamily="2" charset="2"/>
              <a:buChar char="n"/>
            </a:pPr>
            <a:r>
              <a:rPr lang="en-US" altLang="en-US">
                <a:ea typeface="ＭＳ Ｐゴシック" panose="020B0600070205080204" pitchFamily="34" charset="-128"/>
              </a:rPr>
              <a:t>Predicting store-load dependencies important for performance</a:t>
            </a:r>
          </a:p>
          <a:p>
            <a:pPr marL="342900" lvl="1" indent="-342900">
              <a:buClr>
                <a:schemeClr val="accent1"/>
              </a:buClr>
              <a:buSzPct val="65000"/>
              <a:buFont typeface="Wingdings" pitchFamily="2" charset="2"/>
              <a:buChar char="n"/>
            </a:pPr>
            <a:r>
              <a:rPr lang="en-US" altLang="en-US">
                <a:ea typeface="ＭＳ Ｐゴシック" panose="020B0600070205080204" pitchFamily="34" charset="-128"/>
              </a:rPr>
              <a:t>Simple predictors (based on past history) can achieve most of the potential performance </a:t>
            </a:r>
          </a:p>
          <a:p>
            <a:endParaRPr lang="en-US" altLang="en-US">
              <a:ea typeface="ＭＳ Ｐゴシック" panose="020B0600070205080204" pitchFamily="34" charset="-128"/>
            </a:endParaRPr>
          </a:p>
        </p:txBody>
      </p:sp>
      <p:sp>
        <p:nvSpPr>
          <p:cNvPr id="67587" name="Slide Number Placeholder 3">
            <a:extLst>
              <a:ext uri="{FF2B5EF4-FFF2-40B4-BE49-F238E27FC236}">
                <a16:creationId xmlns:a16="http://schemas.microsoft.com/office/drawing/2014/main" id="{7CB54FB5-E076-584D-B447-47F89D7D9FE1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5EF00F0B-F17E-7A4D-BD69-AF6187998504}" type="slidenum">
              <a:rPr kumimoji="0" lang="en-US" altLang="en-US" sz="16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aramond" panose="02020404030301010803" pitchFamily="18" charset="0"/>
                <a:ea typeface="ＭＳ Ｐゴシック" panose="020B0600070205080204" pitchFamily="34" charset="-128"/>
                <a:cs typeface="Arial" panose="020B0604020202020204" pitchFamily="34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66</a:t>
            </a:fld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aramond" panose="02020404030301010803" pitchFamily="18" charset="0"/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  <p:pic>
        <p:nvPicPr>
          <p:cNvPr id="67588" name="Picture 2">
            <a:extLst>
              <a:ext uri="{FF2B5EF4-FFF2-40B4-BE49-F238E27FC236}">
                <a16:creationId xmlns:a16="http://schemas.microsoft.com/office/drawing/2014/main" id="{53E3AB64-25E6-694F-9F06-E3681414A2F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1992313"/>
            <a:ext cx="8602663" cy="2525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256794529"/>
      </p:ext>
    </p:extLst>
  </p:cSld>
  <p:clrMapOvr>
    <a:masterClrMapping/>
  </p:clrMapOvr>
  <p:transition/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609" name="Title 1">
            <a:extLst>
              <a:ext uri="{FF2B5EF4-FFF2-40B4-BE49-F238E27FC236}">
                <a16:creationId xmlns:a16="http://schemas.microsoft.com/office/drawing/2014/main" id="{649C33E9-386F-0E4A-B893-6972CE37839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28600" y="152400"/>
            <a:ext cx="8915400" cy="1066800"/>
          </a:xfrm>
        </p:spPr>
        <p:txBody>
          <a:bodyPr/>
          <a:lstStyle/>
          <a:p>
            <a:r>
              <a:rPr lang="en-US" altLang="en-US">
                <a:ea typeface="ＭＳ Ｐゴシック" panose="020B0600070205080204" pitchFamily="34" charset="-128"/>
              </a:rPr>
              <a:t>Data Forwarding Between Stores and Loads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4080DCC9-0E5D-B54B-8496-8BBEF5905E6B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228600" y="996950"/>
            <a:ext cx="8915400" cy="5194300"/>
          </a:xfrm>
        </p:spPr>
        <p:txBody>
          <a:bodyPr/>
          <a:lstStyle/>
          <a:p>
            <a:pPr>
              <a:buFont typeface="Wingdings" charset="0"/>
              <a:buChar char="n"/>
              <a:defRPr/>
            </a:pPr>
            <a:r>
              <a:rPr lang="en-US" dirty="0"/>
              <a:t>We cannot update memory out of program order</a:t>
            </a:r>
          </a:p>
          <a:p>
            <a:pPr marL="0" indent="0">
              <a:buFont typeface="Wingdings" charset="0"/>
              <a:buNone/>
              <a:defRPr/>
            </a:pPr>
            <a:r>
              <a:rPr lang="en-US" sz="2100" dirty="0">
                <a:sym typeface="Wingdings"/>
              </a:rPr>
              <a:t>     Need to buffer all store and load instructions in instruction window</a:t>
            </a:r>
            <a:endParaRPr lang="en-US" sz="2100" dirty="0"/>
          </a:p>
          <a:p>
            <a:pPr>
              <a:buFont typeface="Wingdings" charset="0"/>
              <a:buChar char="n"/>
              <a:defRPr/>
            </a:pPr>
            <a:endParaRPr lang="en-US" dirty="0"/>
          </a:p>
          <a:p>
            <a:pPr>
              <a:buFont typeface="Wingdings" charset="0"/>
              <a:buChar char="n"/>
              <a:defRPr/>
            </a:pPr>
            <a:r>
              <a:rPr lang="en-US" dirty="0"/>
              <a:t>Even if we </a:t>
            </a:r>
            <a:r>
              <a:rPr lang="en-US" b="1" dirty="0"/>
              <a:t>know</a:t>
            </a:r>
            <a:r>
              <a:rPr lang="en-US" dirty="0"/>
              <a:t> all addresses of past stores when we generate the address of a load, two questions still remain:</a:t>
            </a:r>
          </a:p>
          <a:p>
            <a:pPr marL="344487" lvl="1" indent="0">
              <a:buFont typeface="Wingdings" charset="0"/>
              <a:buNone/>
              <a:defRPr/>
            </a:pPr>
            <a:r>
              <a:rPr lang="en-US" dirty="0">
                <a:solidFill>
                  <a:srgbClr val="0000FF"/>
                </a:solidFill>
              </a:rPr>
              <a:t>1. How do we check whether or not it is dependent on a store</a:t>
            </a:r>
          </a:p>
          <a:p>
            <a:pPr marL="344487" lvl="1" indent="0">
              <a:buFont typeface="Wingdings" charset="0"/>
              <a:buNone/>
              <a:defRPr/>
            </a:pPr>
            <a:r>
              <a:rPr lang="en-US" dirty="0">
                <a:solidFill>
                  <a:srgbClr val="0000FF"/>
                </a:solidFill>
              </a:rPr>
              <a:t>2. How do we forward data to the load if it is dependent on a store</a:t>
            </a:r>
          </a:p>
          <a:p>
            <a:pPr marL="344487" lvl="1" indent="0">
              <a:buFont typeface="Wingdings" charset="0"/>
              <a:buNone/>
              <a:defRPr/>
            </a:pPr>
            <a:endParaRPr lang="en-US" dirty="0"/>
          </a:p>
          <a:p>
            <a:pPr marL="360362">
              <a:buFont typeface="Wingdings" charset="0"/>
              <a:buChar char="n"/>
              <a:defRPr/>
            </a:pPr>
            <a:r>
              <a:rPr lang="en-US" dirty="0"/>
              <a:t>Modern processors use a LQ (load queue) and a SQ for this</a:t>
            </a:r>
          </a:p>
          <a:p>
            <a:pPr marL="687387" lvl="1">
              <a:buFont typeface="Wingdings" charset="0"/>
              <a:buChar char="q"/>
              <a:defRPr/>
            </a:pPr>
            <a:r>
              <a:rPr lang="en-US" dirty="0"/>
              <a:t>Can be combined or separate between loads and stores</a:t>
            </a:r>
          </a:p>
          <a:p>
            <a:pPr marL="687387" lvl="1">
              <a:buFont typeface="Wingdings" charset="0"/>
              <a:buChar char="q"/>
              <a:defRPr/>
            </a:pPr>
            <a:r>
              <a:rPr lang="en-US" dirty="0"/>
              <a:t>A load searches the SQ after it computes its address. Why?</a:t>
            </a:r>
          </a:p>
          <a:p>
            <a:pPr marL="687387" lvl="1">
              <a:buFont typeface="Wingdings" charset="0"/>
              <a:buChar char="q"/>
              <a:defRPr/>
            </a:pPr>
            <a:r>
              <a:rPr lang="en-US" dirty="0"/>
              <a:t>A store searches the LQ after it computes its address. Why?</a:t>
            </a:r>
          </a:p>
          <a:p>
            <a:pPr marL="687387" lvl="1">
              <a:buFont typeface="Wingdings" charset="0"/>
              <a:buChar char="q"/>
              <a:defRPr/>
            </a:pPr>
            <a:endParaRPr lang="en-US" dirty="0"/>
          </a:p>
        </p:txBody>
      </p:sp>
      <p:sp>
        <p:nvSpPr>
          <p:cNvPr id="68611" name="Slide Number Placeholder 3">
            <a:extLst>
              <a:ext uri="{FF2B5EF4-FFF2-40B4-BE49-F238E27FC236}">
                <a16:creationId xmlns:a16="http://schemas.microsoft.com/office/drawing/2014/main" id="{0072C5D3-A513-D440-B7C9-44DE662DF4BB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4EC89CCC-B082-AA48-AEEA-18297FF28ED2}" type="slidenum">
              <a:rPr kumimoji="0" lang="en-US" altLang="en-US" sz="16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aramond" panose="02020404030301010803" pitchFamily="18" charset="0"/>
                <a:ea typeface="ＭＳ Ｐゴシック" panose="020B0600070205080204" pitchFamily="34" charset="-128"/>
                <a:cs typeface="Arial" panose="020B0604020202020204" pitchFamily="34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67</a:t>
            </a:fld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aramond" panose="02020404030301010803" pitchFamily="18" charset="0"/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211735555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 nodeType="clickPar">
                      <p:stCondLst>
                        <p:cond delay="indefinite"/>
                      </p:stCondLst>
                      <p:childTnLst>
                        <p:par>
                          <p:cTn id="3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233" name="Title 1">
            <a:extLst>
              <a:ext uri="{FF2B5EF4-FFF2-40B4-BE49-F238E27FC236}">
                <a16:creationId xmlns:a16="http://schemas.microsoft.com/office/drawing/2014/main" id="{1D84A214-2000-494C-807B-26EAE54750F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28600" y="152400"/>
            <a:ext cx="8915400" cy="1066800"/>
          </a:xfrm>
        </p:spPr>
        <p:txBody>
          <a:bodyPr/>
          <a:lstStyle/>
          <a:p>
            <a:r>
              <a:rPr lang="en-US" altLang="en-US">
                <a:ea typeface="ＭＳ Ｐゴシック" panose="020B0600070205080204" pitchFamily="34" charset="-128"/>
              </a:rPr>
              <a:t>Out-of-Order Completion of Memory Ops 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D8E2F3C0-57BB-2D49-A3DC-95E80EF99B64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228600" y="996950"/>
            <a:ext cx="8610600" cy="5194300"/>
          </a:xfrm>
        </p:spPr>
        <p:txBody>
          <a:bodyPr/>
          <a:lstStyle/>
          <a:p>
            <a:r>
              <a:rPr lang="en-US" altLang="en-US" dirty="0">
                <a:ea typeface="ＭＳ Ｐゴシック" panose="020B0600070205080204" pitchFamily="34" charset="-128"/>
              </a:rPr>
              <a:t>When a store instruction finishes execution, it writes its address and data in its reorder buffer entry (or SQ entry)</a:t>
            </a:r>
          </a:p>
          <a:p>
            <a:endParaRPr lang="en-US" altLang="en-US" dirty="0">
              <a:ea typeface="ＭＳ Ｐゴシック" panose="020B0600070205080204" pitchFamily="34" charset="-128"/>
            </a:endParaRPr>
          </a:p>
          <a:p>
            <a:r>
              <a:rPr lang="en-US" altLang="en-US" dirty="0">
                <a:ea typeface="ＭＳ Ｐゴシック" panose="020B0600070205080204" pitchFamily="34" charset="-128"/>
              </a:rPr>
              <a:t>When a later load instruction generates its address, it:</a:t>
            </a:r>
          </a:p>
          <a:p>
            <a:pPr lvl="1"/>
            <a:r>
              <a:rPr lang="en-US" altLang="en-US" dirty="0">
                <a:solidFill>
                  <a:srgbClr val="0000FF"/>
                </a:solidFill>
                <a:ea typeface="ＭＳ Ｐゴシック" panose="020B0600070205080204" pitchFamily="34" charset="-128"/>
              </a:rPr>
              <a:t>searches the SQ </a:t>
            </a:r>
            <a:r>
              <a:rPr lang="en-US" altLang="en-US" dirty="0">
                <a:ea typeface="ＭＳ Ｐゴシック" panose="020B0600070205080204" pitchFamily="34" charset="-128"/>
              </a:rPr>
              <a:t>with its address</a:t>
            </a:r>
          </a:p>
          <a:p>
            <a:pPr lvl="1"/>
            <a:r>
              <a:rPr lang="en-US" altLang="en-US" dirty="0">
                <a:solidFill>
                  <a:srgbClr val="0000FF"/>
                </a:solidFill>
                <a:ea typeface="ＭＳ Ｐゴシック" panose="020B0600070205080204" pitchFamily="34" charset="-128"/>
              </a:rPr>
              <a:t>accesses memory </a:t>
            </a:r>
            <a:r>
              <a:rPr lang="en-US" altLang="en-US" dirty="0">
                <a:ea typeface="ＭＳ Ｐゴシック" panose="020B0600070205080204" pitchFamily="34" charset="-128"/>
              </a:rPr>
              <a:t>with its address</a:t>
            </a:r>
          </a:p>
          <a:p>
            <a:pPr lvl="1"/>
            <a:r>
              <a:rPr lang="en-US" altLang="en-US" dirty="0">
                <a:solidFill>
                  <a:srgbClr val="0000FF"/>
                </a:solidFill>
                <a:ea typeface="ＭＳ Ｐゴシック" panose="020B0600070205080204" pitchFamily="34" charset="-128"/>
              </a:rPr>
              <a:t>receives the value from the youngest older instruction </a:t>
            </a:r>
            <a:r>
              <a:rPr lang="en-US" altLang="en-US" dirty="0">
                <a:ea typeface="ＭＳ Ｐゴシック" panose="020B0600070205080204" pitchFamily="34" charset="-128"/>
              </a:rPr>
              <a:t>that wrote to that address (either from ROB or memory)</a:t>
            </a:r>
          </a:p>
          <a:p>
            <a:pPr lvl="1"/>
            <a:endParaRPr lang="en-US" altLang="en-US" dirty="0">
              <a:ea typeface="ＭＳ Ｐゴシック" panose="020B0600070205080204" pitchFamily="34" charset="-128"/>
            </a:endParaRPr>
          </a:p>
          <a:p>
            <a:r>
              <a:rPr lang="en-US" altLang="en-US" dirty="0">
                <a:ea typeface="ＭＳ Ｐゴシック" panose="020B0600070205080204" pitchFamily="34" charset="-128"/>
              </a:rPr>
              <a:t>This is a complicated “search logic” implemented as a Content Addressable Memory</a:t>
            </a:r>
          </a:p>
          <a:p>
            <a:pPr lvl="1"/>
            <a:r>
              <a:rPr lang="en-US" altLang="en-US" dirty="0">
                <a:ea typeface="ＭＳ Ｐゴシック" panose="020B0600070205080204" pitchFamily="34" charset="-128"/>
              </a:rPr>
              <a:t>Content is “memory address” (but also need </a:t>
            </a:r>
            <a:r>
              <a:rPr lang="en-US" altLang="en-US" i="1" dirty="0">
                <a:ea typeface="ＭＳ Ｐゴシック" panose="020B0600070205080204" pitchFamily="34" charset="-128"/>
              </a:rPr>
              <a:t>size</a:t>
            </a:r>
            <a:r>
              <a:rPr lang="en-US" altLang="en-US" dirty="0">
                <a:ea typeface="ＭＳ Ｐゴシック" panose="020B0600070205080204" pitchFamily="34" charset="-128"/>
              </a:rPr>
              <a:t> and </a:t>
            </a:r>
            <a:r>
              <a:rPr lang="en-US" altLang="en-US" i="1" dirty="0">
                <a:ea typeface="ＭＳ Ｐゴシック" panose="020B0600070205080204" pitchFamily="34" charset="-128"/>
              </a:rPr>
              <a:t>age</a:t>
            </a:r>
            <a:r>
              <a:rPr lang="en-US" altLang="en-US" dirty="0">
                <a:ea typeface="ＭＳ Ｐゴシック" panose="020B0600070205080204" pitchFamily="34" charset="-128"/>
              </a:rPr>
              <a:t>)</a:t>
            </a:r>
          </a:p>
          <a:p>
            <a:pPr lvl="1"/>
            <a:r>
              <a:rPr lang="en-US" altLang="en-US" dirty="0">
                <a:ea typeface="ＭＳ Ｐゴシック" panose="020B0600070205080204" pitchFamily="34" charset="-128"/>
              </a:rPr>
              <a:t>Called </a:t>
            </a:r>
            <a:r>
              <a:rPr lang="en-US" altLang="en-US" b="1" dirty="0">
                <a:solidFill>
                  <a:srgbClr val="FF0000"/>
                </a:solidFill>
                <a:ea typeface="ＭＳ Ｐゴシック" panose="020B0600070205080204" pitchFamily="34" charset="-128"/>
              </a:rPr>
              <a:t>store-to-load forwarding logic</a:t>
            </a:r>
          </a:p>
        </p:txBody>
      </p:sp>
      <p:sp>
        <p:nvSpPr>
          <p:cNvPr id="95235" name="Slide Number Placeholder 3">
            <a:extLst>
              <a:ext uri="{FF2B5EF4-FFF2-40B4-BE49-F238E27FC236}">
                <a16:creationId xmlns:a16="http://schemas.microsoft.com/office/drawing/2014/main" id="{90248E70-28FA-204E-A6E3-1ADB21B55C65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5EBABB31-4756-834C-9AD7-3FB8B098D5FF}" type="slidenum">
              <a:rPr kumimoji="0" lang="en-US" altLang="en-US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aramond" panose="02020404030301010803" pitchFamily="18" charset="0"/>
                <a:ea typeface="ＭＳ Ｐゴシック" panose="020B0600070205080204" pitchFamily="34" charset="-128"/>
                <a:cs typeface="Arial" panose="020B0604020202020204" pitchFamily="34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68</a:t>
            </a:fld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aramond" panose="02020404030301010803" pitchFamily="18" charset="0"/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275141955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 nodeType="clickPar">
                      <p:stCondLst>
                        <p:cond delay="indefinite"/>
                      </p:stCondLst>
                      <p:childTnLst>
                        <p:par>
                          <p:cTn id="3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04685F9-3756-0A4A-9226-431E53C0059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Store-Load Forwarding Complexity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36F8ABD-89C9-6444-AD74-B142B5B3EED0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228600" y="1130877"/>
            <a:ext cx="8610600" cy="5193723"/>
          </a:xfrm>
        </p:spPr>
        <p:txBody>
          <a:bodyPr/>
          <a:lstStyle/>
          <a:p>
            <a:r>
              <a:rPr lang="en-US" dirty="0">
                <a:solidFill>
                  <a:srgbClr val="0432FF"/>
                </a:solidFill>
              </a:rPr>
              <a:t>Content Addressable Search </a:t>
            </a:r>
            <a:r>
              <a:rPr lang="en-US" dirty="0"/>
              <a:t>(based on Load Address)</a:t>
            </a:r>
          </a:p>
          <a:p>
            <a:endParaRPr lang="en-US" dirty="0"/>
          </a:p>
          <a:p>
            <a:r>
              <a:rPr lang="en-US" dirty="0">
                <a:solidFill>
                  <a:srgbClr val="0432FF"/>
                </a:solidFill>
              </a:rPr>
              <a:t>Range Search </a:t>
            </a:r>
            <a:r>
              <a:rPr lang="en-US" dirty="0"/>
              <a:t>(based on Address and Size of both the Load and earlier Stores)</a:t>
            </a:r>
          </a:p>
          <a:p>
            <a:endParaRPr lang="en-US" dirty="0"/>
          </a:p>
          <a:p>
            <a:r>
              <a:rPr lang="en-US" dirty="0">
                <a:solidFill>
                  <a:srgbClr val="0432FF"/>
                </a:solidFill>
              </a:rPr>
              <a:t>Age-Based Search </a:t>
            </a:r>
            <a:r>
              <a:rPr lang="en-US" dirty="0"/>
              <a:t>(for last written values)</a:t>
            </a:r>
          </a:p>
          <a:p>
            <a:endParaRPr lang="en-US" dirty="0"/>
          </a:p>
          <a:p>
            <a:r>
              <a:rPr lang="en-US" dirty="0">
                <a:solidFill>
                  <a:srgbClr val="0432FF"/>
                </a:solidFill>
              </a:rPr>
              <a:t>Load data can come from a combination of multiple places</a:t>
            </a:r>
          </a:p>
          <a:p>
            <a:pPr lvl="1"/>
            <a:r>
              <a:rPr lang="en-US" dirty="0"/>
              <a:t>One or more stores in the Store Buffer (SQ)</a:t>
            </a:r>
          </a:p>
          <a:p>
            <a:pPr lvl="1"/>
            <a:r>
              <a:rPr lang="en-US" dirty="0"/>
              <a:t>Memory/cache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D9AF5603-FAF7-A345-AE44-EF1B666F54E2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3269147A-A377-5D4E-876F-7E6A63ADB029}" type="slidenum">
              <a:rPr kumimoji="0" lang="en-US" altLang="en-US" sz="16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aramond" panose="02020404030301010803" pitchFamily="18" charset="0"/>
                <a:ea typeface="ＭＳ Ｐゴシック" panose="020B0600070205080204" pitchFamily="34" charset="-128"/>
                <a:cs typeface="Arial" panose="020B0604020202020204" pitchFamily="34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69</a:t>
            </a:fld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aramond" panose="02020404030301010803" pitchFamily="18" charset="0"/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384877923"/>
      </p:ext>
    </p:extLst>
  </p:cSld>
  <p:clrMapOvr>
    <a:masterClrMapping/>
  </p:clrMapOvr>
  <p:transition/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321" name="Title 1">
            <a:extLst>
              <a:ext uri="{FF2B5EF4-FFF2-40B4-BE49-F238E27FC236}">
                <a16:creationId xmlns:a16="http://schemas.microsoft.com/office/drawing/2014/main" id="{9785D693-D4BB-AF4E-B855-486BE58E118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dirty="0">
                <a:ea typeface="ＭＳ Ｐゴシック" panose="020B0600070205080204" pitchFamily="34" charset="-128"/>
              </a:rPr>
              <a:t>Recall: Exercise Continued</a:t>
            </a:r>
          </a:p>
        </p:txBody>
      </p:sp>
      <p:sp>
        <p:nvSpPr>
          <p:cNvPr id="56322" name="Slide Number Placeholder 3">
            <a:extLst>
              <a:ext uri="{FF2B5EF4-FFF2-40B4-BE49-F238E27FC236}">
                <a16:creationId xmlns:a16="http://schemas.microsoft.com/office/drawing/2014/main" id="{7E57FC09-9C5C-5D4F-B19D-189605FB4A53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/>
            <a:fld id="{7F5D68D9-9AD6-4045-9EE6-5053AE1BFDE5}" type="slidenum">
              <a:rPr lang="en-US" altLang="en-US" sz="1600">
                <a:solidFill>
                  <a:srgbClr val="000000"/>
                </a:solidFill>
                <a:latin typeface="Garamond" panose="02020404030301010803" pitchFamily="18" charset="0"/>
              </a:rPr>
              <a:pPr eaLnBrk="1" hangingPunct="1"/>
              <a:t>7</a:t>
            </a:fld>
            <a:endParaRPr lang="en-US" altLang="en-US" sz="1600">
              <a:solidFill>
                <a:srgbClr val="000000"/>
              </a:solidFill>
              <a:latin typeface="Garamond" panose="02020404030301010803" pitchFamily="18" charset="0"/>
            </a:endParaRPr>
          </a:p>
        </p:txBody>
      </p:sp>
      <p:pic>
        <p:nvPicPr>
          <p:cNvPr id="56323" name="Picture 5">
            <a:extLst>
              <a:ext uri="{FF2B5EF4-FFF2-40B4-BE49-F238E27FC236}">
                <a16:creationId xmlns:a16="http://schemas.microsoft.com/office/drawing/2014/main" id="{6E607A88-DDC7-D041-B849-9C63BD7BA6C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2946400"/>
            <a:ext cx="9144000" cy="314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6324" name="TextBox 4">
            <a:extLst>
              <a:ext uri="{FF2B5EF4-FFF2-40B4-BE49-F238E27FC236}">
                <a16:creationId xmlns:a16="http://schemas.microsoft.com/office/drawing/2014/main" id="{C6B3157F-7DA1-7141-B826-E218E66F77F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95600" y="1066800"/>
            <a:ext cx="2462213" cy="1754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/>
            <a:r>
              <a:rPr lang="en-US" altLang="en-US" sz="1800">
                <a:cs typeface="Arial" panose="020B0604020202020204" pitchFamily="34" charset="0"/>
              </a:rPr>
              <a:t>MUL   R3 </a:t>
            </a:r>
            <a:r>
              <a:rPr lang="en-US" altLang="en-US" sz="1800">
                <a:cs typeface="Arial" panose="020B0604020202020204" pitchFamily="34" charset="0"/>
                <a:sym typeface="Wingdings" pitchFamily="2" charset="2"/>
              </a:rPr>
              <a:t> R1, R2</a:t>
            </a:r>
          </a:p>
          <a:p>
            <a:pPr eaLnBrk="1" hangingPunct="1"/>
            <a:r>
              <a:rPr lang="en-US" altLang="en-US" sz="1800">
                <a:solidFill>
                  <a:srgbClr val="FF0000"/>
                </a:solidFill>
                <a:cs typeface="Arial" panose="020B0604020202020204" pitchFamily="34" charset="0"/>
                <a:sym typeface="Wingdings" pitchFamily="2" charset="2"/>
              </a:rPr>
              <a:t>ADD   R5  R3, R4</a:t>
            </a:r>
          </a:p>
          <a:p>
            <a:pPr eaLnBrk="1" hangingPunct="1"/>
            <a:r>
              <a:rPr lang="en-US" altLang="en-US" sz="1800">
                <a:solidFill>
                  <a:srgbClr val="0000FF"/>
                </a:solidFill>
                <a:cs typeface="Arial" panose="020B0604020202020204" pitchFamily="34" charset="0"/>
                <a:sym typeface="Wingdings" pitchFamily="2" charset="2"/>
              </a:rPr>
              <a:t>ADD   R7  R2, R6</a:t>
            </a:r>
          </a:p>
          <a:p>
            <a:pPr eaLnBrk="1" hangingPunct="1"/>
            <a:r>
              <a:rPr lang="en-US" altLang="en-US" sz="1800">
                <a:solidFill>
                  <a:srgbClr val="0000FF"/>
                </a:solidFill>
                <a:cs typeface="Arial" panose="020B0604020202020204" pitchFamily="34" charset="0"/>
                <a:sym typeface="Wingdings" pitchFamily="2" charset="2"/>
              </a:rPr>
              <a:t>ADD   R10  R8, R9</a:t>
            </a:r>
          </a:p>
          <a:p>
            <a:pPr eaLnBrk="1" hangingPunct="1"/>
            <a:r>
              <a:rPr lang="en-US" altLang="en-US" sz="1800">
                <a:solidFill>
                  <a:srgbClr val="0000FF"/>
                </a:solidFill>
                <a:cs typeface="Arial" panose="020B0604020202020204" pitchFamily="34" charset="0"/>
                <a:sym typeface="Wingdings" pitchFamily="2" charset="2"/>
              </a:rPr>
              <a:t>MUL   R11  R7, R10</a:t>
            </a:r>
          </a:p>
          <a:p>
            <a:pPr eaLnBrk="1" hangingPunct="1"/>
            <a:r>
              <a:rPr lang="en-US" altLang="en-US" sz="1800">
                <a:solidFill>
                  <a:srgbClr val="0000FF"/>
                </a:solidFill>
                <a:cs typeface="Arial" panose="020B0604020202020204" pitchFamily="34" charset="0"/>
                <a:sym typeface="Wingdings" pitchFamily="2" charset="2"/>
              </a:rPr>
              <a:t>ADD   R5  R5, R11</a:t>
            </a:r>
            <a:endParaRPr lang="en-US" altLang="en-US" sz="1800">
              <a:solidFill>
                <a:srgbClr val="0000FF"/>
              </a:solidFill>
              <a:cs typeface="Arial" panose="020B0604020202020204" pitchFamily="34" charset="0"/>
            </a:endParaRPr>
          </a:p>
        </p:txBody>
      </p:sp>
    </p:spTree>
  </p:cSld>
  <p:clrMapOvr>
    <a:masterClrMapping/>
  </p:clrMapOvr>
  <p:transition/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529" name="Rectangle 4">
            <a:extLst>
              <a:ext uri="{FF2B5EF4-FFF2-40B4-BE49-F238E27FC236}">
                <a16:creationId xmlns:a16="http://schemas.microsoft.com/office/drawing/2014/main" id="{449D8DDE-B114-874A-8B5A-CE4E2F84BF76}"/>
              </a:ext>
            </a:extLst>
          </p:cNvPr>
          <p:cNvSpPr>
            <a:spLocks noGrp="1" noChangeArrowheads="1"/>
          </p:cNvSpPr>
          <p:nvPr>
            <p:ph type="ctrTitle"/>
          </p:nvPr>
        </p:nvSpPr>
        <p:spPr>
          <a:xfrm>
            <a:off x="228600" y="412750"/>
            <a:ext cx="8686800" cy="1720850"/>
          </a:xfrm>
        </p:spPr>
        <p:txBody>
          <a:bodyPr/>
          <a:lstStyle/>
          <a:p>
            <a:pPr algn="ctr" eaLnBrk="1" hangingPunct="1"/>
            <a:br>
              <a:rPr lang="en-US" altLang="en-US" dirty="0">
                <a:ea typeface="ＭＳ Ｐゴシック" panose="020B0600070205080204" pitchFamily="34" charset="-128"/>
              </a:rPr>
            </a:br>
            <a:r>
              <a:rPr lang="en-US" altLang="en-US" sz="4500" b="1" dirty="0">
                <a:ea typeface="ＭＳ Ｐゴシック" panose="020B0600070205080204" pitchFamily="34" charset="-128"/>
              </a:rPr>
              <a:t>Digital Design &amp; Computer Arch.</a:t>
            </a:r>
            <a:br>
              <a:rPr lang="en-US" altLang="en-US" sz="4500" b="1" dirty="0">
                <a:ea typeface="ＭＳ Ｐゴシック" panose="020B0600070205080204" pitchFamily="34" charset="-128"/>
              </a:rPr>
            </a:br>
            <a:br>
              <a:rPr lang="en-US" altLang="en-US" sz="1000" b="1" dirty="0">
                <a:ea typeface="ＭＳ Ｐゴシック" panose="020B0600070205080204" pitchFamily="34" charset="-128"/>
              </a:rPr>
            </a:br>
            <a:r>
              <a:rPr lang="en-US" altLang="en-US" sz="4350" dirty="0">
                <a:solidFill>
                  <a:srgbClr val="FF0000"/>
                </a:solidFill>
                <a:ea typeface="ＭＳ Ｐゴシック" panose="020B0600070205080204" pitchFamily="34" charset="-128"/>
              </a:rPr>
              <a:t>Lecture 15b: Out-of-Order Execution, </a:t>
            </a:r>
            <a:r>
              <a:rPr lang="en-US" altLang="en-US" sz="4350" dirty="0" err="1">
                <a:solidFill>
                  <a:srgbClr val="FF0000"/>
                </a:solidFill>
                <a:ea typeface="ＭＳ Ｐゴシック" panose="020B0600070205080204" pitchFamily="34" charset="-128"/>
              </a:rPr>
              <a:t>DataFlow</a:t>
            </a:r>
            <a:r>
              <a:rPr lang="en-US" altLang="en-US" sz="4350" dirty="0">
                <a:solidFill>
                  <a:srgbClr val="FF0000"/>
                </a:solidFill>
                <a:ea typeface="ＭＳ Ｐゴシック" panose="020B0600070205080204" pitchFamily="34" charset="-128"/>
              </a:rPr>
              <a:t> &amp; Load/Store Handling</a:t>
            </a:r>
          </a:p>
        </p:txBody>
      </p:sp>
      <p:sp>
        <p:nvSpPr>
          <p:cNvPr id="22530" name="Rectangle 5">
            <a:extLst>
              <a:ext uri="{FF2B5EF4-FFF2-40B4-BE49-F238E27FC236}">
                <a16:creationId xmlns:a16="http://schemas.microsoft.com/office/drawing/2014/main" id="{435E454D-D444-0541-B91A-9C35CDC08D6C}"/>
              </a:ext>
            </a:extLst>
          </p:cNvPr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2900363"/>
          </a:xfrm>
        </p:spPr>
        <p:txBody>
          <a:bodyPr/>
          <a:lstStyle/>
          <a:p>
            <a:pPr eaLnBrk="1" hangingPunct="1"/>
            <a:endParaRPr lang="en-US" altLang="en-US" dirty="0">
              <a:solidFill>
                <a:srgbClr val="003399"/>
              </a:solidFill>
              <a:ea typeface="ＭＳ Ｐゴシック" panose="020B0600070205080204" pitchFamily="34" charset="-128"/>
            </a:endParaRPr>
          </a:p>
          <a:p>
            <a:pPr eaLnBrk="1" hangingPunct="1"/>
            <a:r>
              <a:rPr lang="en-US" altLang="en-US" sz="2800" dirty="0">
                <a:solidFill>
                  <a:srgbClr val="003399"/>
                </a:solidFill>
                <a:ea typeface="ＭＳ Ｐゴシック" panose="020B0600070205080204" pitchFamily="34" charset="-128"/>
              </a:rPr>
              <a:t>Prof. </a:t>
            </a:r>
            <a:r>
              <a:rPr lang="en-US" altLang="en-US" sz="2800" dirty="0" err="1">
                <a:solidFill>
                  <a:srgbClr val="003399"/>
                </a:solidFill>
                <a:ea typeface="ＭＳ Ｐゴシック" panose="020B0600070205080204" pitchFamily="34" charset="-128"/>
              </a:rPr>
              <a:t>Onur</a:t>
            </a:r>
            <a:r>
              <a:rPr lang="en-US" altLang="en-US" sz="2800" dirty="0">
                <a:solidFill>
                  <a:srgbClr val="003399"/>
                </a:solidFill>
                <a:ea typeface="ＭＳ Ｐゴシック" panose="020B0600070205080204" pitchFamily="34" charset="-128"/>
              </a:rPr>
              <a:t> </a:t>
            </a:r>
            <a:r>
              <a:rPr lang="en-US" altLang="en-US" sz="2800" dirty="0" err="1">
                <a:solidFill>
                  <a:srgbClr val="003399"/>
                </a:solidFill>
                <a:ea typeface="ＭＳ Ｐゴシック" panose="020B0600070205080204" pitchFamily="34" charset="-128"/>
              </a:rPr>
              <a:t>Mutlu</a:t>
            </a:r>
            <a:endParaRPr lang="en-US" altLang="en-US" sz="2800" dirty="0">
              <a:solidFill>
                <a:srgbClr val="003399"/>
              </a:solidFill>
              <a:ea typeface="ＭＳ Ｐゴシック" panose="020B0600070205080204" pitchFamily="34" charset="-128"/>
            </a:endParaRPr>
          </a:p>
          <a:p>
            <a:pPr eaLnBrk="1" hangingPunct="1"/>
            <a:endParaRPr lang="en-US" altLang="en-US" sz="2800" dirty="0">
              <a:solidFill>
                <a:srgbClr val="003399"/>
              </a:solidFill>
              <a:ea typeface="ＭＳ Ｐゴシック" panose="020B0600070205080204" pitchFamily="34" charset="-128"/>
            </a:endParaRPr>
          </a:p>
          <a:p>
            <a:pPr eaLnBrk="1" hangingPunct="1"/>
            <a:r>
              <a:rPr lang="en-US" altLang="en-US" dirty="0">
                <a:ea typeface="ＭＳ Ｐゴシック" panose="020B0600070205080204" pitchFamily="34" charset="-128"/>
              </a:rPr>
              <a:t>ETH Zürich</a:t>
            </a:r>
          </a:p>
          <a:p>
            <a:pPr eaLnBrk="1" hangingPunct="1"/>
            <a:r>
              <a:rPr lang="en-US" altLang="en-US" dirty="0">
                <a:ea typeface="ＭＳ Ｐゴシック" panose="020B0600070205080204" pitchFamily="34" charset="-128"/>
              </a:rPr>
              <a:t>Spring 2020</a:t>
            </a:r>
          </a:p>
          <a:p>
            <a:pPr eaLnBrk="1" hangingPunct="1"/>
            <a:r>
              <a:rPr lang="en-US" altLang="en-US" dirty="0">
                <a:ea typeface="ＭＳ Ｐゴシック" panose="020B0600070205080204" pitchFamily="34" charset="-128"/>
              </a:rPr>
              <a:t>9 April 2020</a:t>
            </a:r>
          </a:p>
          <a:p>
            <a:pPr eaLnBrk="1" hangingPunct="1"/>
            <a:endParaRPr lang="en-US" altLang="en-US" dirty="0">
              <a:ea typeface="ＭＳ Ｐゴシック" panose="020B0600070205080204" pitchFamily="34" charset="-128"/>
            </a:endParaRPr>
          </a:p>
          <a:p>
            <a:pPr eaLnBrk="1" hangingPunct="1"/>
            <a:endParaRPr lang="en-US" altLang="en-US" dirty="0">
              <a:ea typeface="ＭＳ Ｐゴシック" panose="020B0600070205080204" pitchFamily="34" charset="-128"/>
            </a:endParaRPr>
          </a:p>
          <a:p>
            <a:pPr eaLnBrk="1" hangingPunct="1"/>
            <a:endParaRPr lang="en-US" altLang="en-US" dirty="0">
              <a:ea typeface="ＭＳ Ｐゴシック" panose="020B0600070205080204" pitchFamily="34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1491392123"/>
      </p:ext>
    </p:extLst>
  </p:cSld>
  <p:clrMapOvr>
    <a:masterClrMapping/>
  </p:clrMapOvr>
  <p:transition/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7457" name="Title 4">
            <a:extLst>
              <a:ext uri="{FF2B5EF4-FFF2-40B4-BE49-F238E27FC236}">
                <a16:creationId xmlns:a16="http://schemas.microsoft.com/office/drawing/2014/main" id="{B3B61342-CAAC-4D4A-84DD-0C03054F5BE7}"/>
              </a:ext>
            </a:extLst>
          </p:cNvPr>
          <p:cNvSpPr>
            <a:spLocks noGrp="1" noChangeArrowheads="1"/>
          </p:cNvSpPr>
          <p:nvPr>
            <p:ph type="ctrTitle"/>
          </p:nvPr>
        </p:nvSpPr>
        <p:spPr>
          <a:xfrm>
            <a:off x="571500" y="1219200"/>
            <a:ext cx="8077200" cy="1752600"/>
          </a:xfrm>
        </p:spPr>
        <p:txBody>
          <a:bodyPr/>
          <a:lstStyle/>
          <a:p>
            <a:pPr algn="ctr"/>
            <a:r>
              <a:rPr lang="en-US" altLang="en-US" sz="4200" dirty="0">
                <a:ea typeface="ＭＳ Ｐゴシック" panose="020B0600070205080204" pitchFamily="34" charset="-128"/>
              </a:rPr>
              <a:t>We did not cover the following slides. They are for your preparation for the next lecture.</a:t>
            </a:r>
            <a:endParaRPr lang="en-US" altLang="en-US" sz="4200" i="1" dirty="0">
              <a:ea typeface="ＭＳ Ｐゴシック" panose="020B0600070205080204" pitchFamily="34" charset="-128"/>
            </a:endParaRPr>
          </a:p>
        </p:txBody>
      </p:sp>
      <p:sp>
        <p:nvSpPr>
          <p:cNvPr id="147458" name="Subtitle 5">
            <a:extLst>
              <a:ext uri="{FF2B5EF4-FFF2-40B4-BE49-F238E27FC236}">
                <a16:creationId xmlns:a16="http://schemas.microsoft.com/office/drawing/2014/main" id="{9DB6FDF7-35DA-6B4E-B3B2-45483634AFA1}"/>
              </a:ext>
            </a:extLst>
          </p:cNvPr>
          <p:cNvSpPr>
            <a:spLocks noGrp="1" noChangeArrowheads="1"/>
          </p:cNvSpPr>
          <p:nvPr>
            <p:ph type="subTitle" idx="1"/>
          </p:nvPr>
        </p:nvSpPr>
        <p:spPr/>
        <p:txBody>
          <a:bodyPr/>
          <a:lstStyle/>
          <a:p>
            <a:endParaRPr lang="en-US" altLang="en-US">
              <a:ea typeface="ＭＳ Ｐゴシック" panose="020B0600070205080204" pitchFamily="34" charset="-128"/>
            </a:endParaRPr>
          </a:p>
        </p:txBody>
      </p:sp>
      <p:sp>
        <p:nvSpPr>
          <p:cNvPr id="147459" name="Slide Number Placeholder 3">
            <a:extLst>
              <a:ext uri="{FF2B5EF4-FFF2-40B4-BE49-F238E27FC236}">
                <a16:creationId xmlns:a16="http://schemas.microsoft.com/office/drawing/2014/main" id="{D98AE309-1272-A24F-8CDB-8E56AC5CAAD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lr>
                <a:schemeClr val="accent1"/>
              </a:buClr>
              <a:buSzPct val="65000"/>
              <a:buFont typeface="Wingdings" pitchFamily="2" charset="2"/>
              <a:buChar char="n"/>
              <a:defRPr sz="24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60000"/>
              <a:buFont typeface="Wingdings" pitchFamily="2" charset="2"/>
              <a:buChar char="q"/>
              <a:defRPr sz="22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65000"/>
              <a:buFont typeface="Wingdings" pitchFamily="2" charset="2"/>
              <a:buChar char="n"/>
              <a:defRPr sz="20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" pitchFamily="2" charset="2"/>
              <a:buChar char="q"/>
              <a:defRPr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959C7D8B-1B60-6F4A-8448-9203B3C692E5}" type="slidenum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aramond" panose="02020404030301010803" pitchFamily="18" charset="0"/>
                <a:ea typeface="ＭＳ Ｐゴシック" panose="020B0600070205080204" pitchFamily="34" charset="-128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71</a:t>
            </a:fld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aramond" panose="02020404030301010803" pitchFamily="18" charset="0"/>
              <a:ea typeface="ＭＳ Ｐゴシック" panose="020B0600070205080204" pitchFamily="34" charset="-128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017483504"/>
      </p:ext>
    </p:extLst>
  </p:cSld>
  <p:clrMapOvr>
    <a:masterClrMapping/>
  </p:clrMapOvr>
  <p:transition/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321" name="Rectangle 4">
            <a:extLst>
              <a:ext uri="{FF2B5EF4-FFF2-40B4-BE49-F238E27FC236}">
                <a16:creationId xmlns:a16="http://schemas.microsoft.com/office/drawing/2014/main" id="{017F8100-E186-1A46-9356-871C5B5C5AF0}"/>
              </a:ext>
            </a:extLst>
          </p:cNvPr>
          <p:cNvSpPr>
            <a:spLocks noGrp="1" noChangeArrowheads="1"/>
          </p:cNvSpPr>
          <p:nvPr>
            <p:ph type="ctrTitle"/>
          </p:nvPr>
        </p:nvSpPr>
        <p:spPr>
          <a:xfrm>
            <a:off x="366713" y="1524000"/>
            <a:ext cx="8428037" cy="1720850"/>
          </a:xfrm>
        </p:spPr>
        <p:txBody>
          <a:bodyPr/>
          <a:lstStyle/>
          <a:p>
            <a:pPr algn="ctr" eaLnBrk="1" hangingPunct="1"/>
            <a:r>
              <a:rPr lang="en-US" altLang="en-US" sz="4400">
                <a:ea typeface="ＭＳ Ｐゴシック" panose="020B0600070205080204" pitchFamily="34" charset="-128"/>
              </a:rPr>
              <a:t>Other Approaches to Concurrency (or Instruction Level Parallelism)</a:t>
            </a:r>
          </a:p>
        </p:txBody>
      </p:sp>
      <p:sp>
        <p:nvSpPr>
          <p:cNvPr id="56322" name="Rectangle 5">
            <a:extLst>
              <a:ext uri="{FF2B5EF4-FFF2-40B4-BE49-F238E27FC236}">
                <a16:creationId xmlns:a16="http://schemas.microsoft.com/office/drawing/2014/main" id="{1BADED01-E6E6-A649-8547-645C7D59FB9A}"/>
              </a:ext>
            </a:extLst>
          </p:cNvPr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2900363"/>
          </a:xfrm>
        </p:spPr>
        <p:txBody>
          <a:bodyPr/>
          <a:lstStyle/>
          <a:p>
            <a:pPr eaLnBrk="1" hangingPunct="1"/>
            <a:endParaRPr lang="en-US" altLang="en-US" i="1">
              <a:ea typeface="ＭＳ Ｐゴシック" panose="020B0600070205080204" pitchFamily="34" charset="-128"/>
            </a:endParaRPr>
          </a:p>
          <a:p>
            <a:pPr eaLnBrk="1" hangingPunct="1"/>
            <a:endParaRPr lang="en-US" altLang="en-US">
              <a:ea typeface="ＭＳ Ｐゴシック" panose="020B0600070205080204" pitchFamily="34" charset="-128"/>
            </a:endParaRPr>
          </a:p>
          <a:p>
            <a:pPr eaLnBrk="1" hangingPunct="1"/>
            <a:endParaRPr lang="en-US" altLang="en-US">
              <a:ea typeface="ＭＳ Ｐゴシック" panose="020B0600070205080204" pitchFamily="34" charset="-128"/>
            </a:endParaRPr>
          </a:p>
          <a:p>
            <a:pPr eaLnBrk="1" hangingPunct="1"/>
            <a:endParaRPr lang="en-US" altLang="en-US">
              <a:ea typeface="ＭＳ Ｐゴシック" panose="020B0600070205080204" pitchFamily="34" charset="-128"/>
            </a:endParaRPr>
          </a:p>
          <a:p>
            <a:pPr eaLnBrk="1" hangingPunct="1"/>
            <a:endParaRPr lang="en-US" altLang="en-US">
              <a:ea typeface="ＭＳ Ｐゴシック" panose="020B0600070205080204" pitchFamily="34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849450700"/>
      </p:ext>
    </p:extLst>
  </p:cSld>
  <p:clrMapOvr>
    <a:masterClrMapping/>
  </p:clrMapOvr>
  <p:transition/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489" name="Title 1">
            <a:extLst>
              <a:ext uri="{FF2B5EF4-FFF2-40B4-BE49-F238E27FC236}">
                <a16:creationId xmlns:a16="http://schemas.microsoft.com/office/drawing/2014/main" id="{CB9B256C-96E4-964D-99C7-43D49F11707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28600" y="152400"/>
            <a:ext cx="8915400" cy="1066800"/>
          </a:xfrm>
        </p:spPr>
        <p:txBody>
          <a:bodyPr/>
          <a:lstStyle/>
          <a:p>
            <a:r>
              <a:rPr lang="en-US" altLang="en-US" sz="3600">
                <a:ea typeface="ＭＳ Ｐゴシック" panose="020B0600070205080204" pitchFamily="34" charset="-128"/>
              </a:rPr>
              <a:t>Approaches to (Instruction-Level) Concurrency</a:t>
            </a:r>
          </a:p>
        </p:txBody>
      </p:sp>
      <p:sp>
        <p:nvSpPr>
          <p:cNvPr id="94210" name="Content Placeholder 2">
            <a:extLst>
              <a:ext uri="{FF2B5EF4-FFF2-40B4-BE49-F238E27FC236}">
                <a16:creationId xmlns:a16="http://schemas.microsoft.com/office/drawing/2014/main" id="{17696944-7D6D-674B-BFFE-09C353E5A36A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228600" y="996950"/>
            <a:ext cx="8610600" cy="5194300"/>
          </a:xfrm>
        </p:spPr>
        <p:txBody>
          <a:bodyPr/>
          <a:lstStyle/>
          <a:p>
            <a:pPr>
              <a:buFont typeface="Wingdings" charset="0"/>
              <a:buChar char="n"/>
              <a:defRPr/>
            </a:pPr>
            <a:r>
              <a:rPr lang="en-US" dirty="0">
                <a:solidFill>
                  <a:schemeClr val="bg1">
                    <a:lumMod val="50000"/>
                  </a:schemeClr>
                </a:solidFill>
              </a:rPr>
              <a:t>Pipelining</a:t>
            </a:r>
          </a:p>
          <a:p>
            <a:pPr>
              <a:buFont typeface="Wingdings" charset="0"/>
              <a:buChar char="n"/>
              <a:defRPr/>
            </a:pPr>
            <a:r>
              <a:rPr lang="en-US" dirty="0">
                <a:solidFill>
                  <a:schemeClr val="bg1">
                    <a:lumMod val="50000"/>
                  </a:schemeClr>
                </a:solidFill>
              </a:rPr>
              <a:t>Out-of-order execution</a:t>
            </a:r>
          </a:p>
          <a:p>
            <a:pPr>
              <a:buFont typeface="Wingdings" charset="0"/>
              <a:buChar char="n"/>
              <a:defRPr/>
            </a:pPr>
            <a:r>
              <a:rPr lang="en-US" dirty="0">
                <a:solidFill>
                  <a:srgbClr val="0432FF"/>
                </a:solidFill>
              </a:rPr>
              <a:t>Dataflow (at the ISA level)</a:t>
            </a:r>
          </a:p>
          <a:p>
            <a:pPr>
              <a:buFont typeface="Wingdings" charset="0"/>
              <a:buChar char="n"/>
              <a:defRPr/>
            </a:pPr>
            <a:r>
              <a:rPr lang="en-US" dirty="0">
                <a:solidFill>
                  <a:srgbClr val="FF0000"/>
                </a:solidFill>
              </a:rPr>
              <a:t>Superscalar Execution</a:t>
            </a:r>
          </a:p>
          <a:p>
            <a:pPr>
              <a:buFont typeface="Wingdings" charset="0"/>
              <a:buChar char="n"/>
              <a:defRPr/>
            </a:pPr>
            <a:r>
              <a:rPr lang="en-US" dirty="0">
                <a:solidFill>
                  <a:srgbClr val="FF0000"/>
                </a:solidFill>
              </a:rPr>
              <a:t>VLIW</a:t>
            </a:r>
          </a:p>
          <a:p>
            <a:pPr>
              <a:buFont typeface="Wingdings" charset="0"/>
              <a:buChar char="n"/>
              <a:defRPr/>
            </a:pPr>
            <a:r>
              <a:rPr lang="en-US" dirty="0">
                <a:solidFill>
                  <a:srgbClr val="FF0000"/>
                </a:solidFill>
              </a:rPr>
              <a:t>Fine-Grained Multithreading</a:t>
            </a:r>
          </a:p>
          <a:p>
            <a:pPr>
              <a:buFont typeface="Wingdings" charset="0"/>
              <a:buChar char="n"/>
              <a:defRPr/>
            </a:pPr>
            <a:r>
              <a:rPr lang="en-US" dirty="0">
                <a:solidFill>
                  <a:srgbClr val="FF0000"/>
                </a:solidFill>
              </a:rPr>
              <a:t>SIMD Processing (Vector and array processors, GPUs)</a:t>
            </a:r>
          </a:p>
          <a:p>
            <a:pPr>
              <a:buFont typeface="Wingdings" charset="0"/>
              <a:buChar char="n"/>
              <a:defRPr/>
            </a:pPr>
            <a:r>
              <a:rPr lang="en-US" dirty="0">
                <a:solidFill>
                  <a:srgbClr val="FF0000"/>
                </a:solidFill>
              </a:rPr>
              <a:t>Decoupled Access Execute</a:t>
            </a:r>
          </a:p>
          <a:p>
            <a:pPr>
              <a:buFont typeface="Wingdings" charset="0"/>
              <a:buChar char="n"/>
              <a:defRPr/>
            </a:pPr>
            <a:r>
              <a:rPr lang="en-US" dirty="0">
                <a:solidFill>
                  <a:srgbClr val="FF0000"/>
                </a:solidFill>
              </a:rPr>
              <a:t>Systolic Arrays</a:t>
            </a:r>
          </a:p>
        </p:txBody>
      </p:sp>
      <p:sp>
        <p:nvSpPr>
          <p:cNvPr id="63491" name="Slide Number Placeholder 3">
            <a:extLst>
              <a:ext uri="{FF2B5EF4-FFF2-40B4-BE49-F238E27FC236}">
                <a16:creationId xmlns:a16="http://schemas.microsoft.com/office/drawing/2014/main" id="{45D4DC97-85C1-B345-9305-D9154791BBA1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9CA03AAF-1C3D-9E44-A5B4-613C8C68F8D3}" type="slidenum">
              <a:rPr kumimoji="0" lang="en-US" altLang="en-US" sz="16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aramond" panose="02020404030301010803" pitchFamily="18" charset="0"/>
                <a:ea typeface="ＭＳ Ｐゴシック" panose="020B0600070205080204" pitchFamily="34" charset="-128"/>
                <a:cs typeface="Arial" panose="020B0604020202020204" pitchFamily="34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73</a:t>
            </a:fld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aramond" panose="02020404030301010803" pitchFamily="18" charset="0"/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188118037"/>
      </p:ext>
    </p:extLst>
  </p:cSld>
  <p:clrMapOvr>
    <a:masterClrMapping/>
  </p:clrMapOvr>
  <p:transition/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393" name="Rectangle 4">
            <a:extLst>
              <a:ext uri="{FF2B5EF4-FFF2-40B4-BE49-F238E27FC236}">
                <a16:creationId xmlns:a16="http://schemas.microsoft.com/office/drawing/2014/main" id="{4957EC9B-CD3C-6743-A572-95A9F1492657}"/>
              </a:ext>
            </a:extLst>
          </p:cNvPr>
          <p:cNvSpPr>
            <a:spLocks noGrp="1" noChangeArrowheads="1"/>
          </p:cNvSpPr>
          <p:nvPr>
            <p:ph type="ctrTitle"/>
          </p:nvPr>
        </p:nvSpPr>
        <p:spPr>
          <a:xfrm>
            <a:off x="366713" y="1447800"/>
            <a:ext cx="8428037" cy="1720850"/>
          </a:xfrm>
        </p:spPr>
        <p:txBody>
          <a:bodyPr/>
          <a:lstStyle/>
          <a:p>
            <a:pPr algn="ctr" eaLnBrk="1" hangingPunct="1"/>
            <a:r>
              <a:rPr lang="en-US" altLang="en-US" sz="4400">
                <a:ea typeface="ＭＳ Ｐゴシック" panose="020B0600070205080204" pitchFamily="34" charset="-128"/>
              </a:rPr>
              <a:t>Review: Data Flow:</a:t>
            </a:r>
            <a:br>
              <a:rPr lang="en-US" altLang="en-US" sz="4400">
                <a:ea typeface="ＭＳ Ｐゴシック" panose="020B0600070205080204" pitchFamily="34" charset="-128"/>
              </a:rPr>
            </a:br>
            <a:r>
              <a:rPr lang="en-US" altLang="en-US" sz="4400">
                <a:solidFill>
                  <a:srgbClr val="0000FF"/>
                </a:solidFill>
                <a:ea typeface="ＭＳ Ｐゴシック" panose="020B0600070205080204" pitchFamily="34" charset="-128"/>
              </a:rPr>
              <a:t>Exploiting Irregular Parallelism</a:t>
            </a:r>
            <a:br>
              <a:rPr lang="en-US" altLang="en-US" sz="4400">
                <a:ea typeface="ＭＳ Ｐゴシック" panose="020B0600070205080204" pitchFamily="34" charset="-128"/>
              </a:rPr>
            </a:br>
            <a:endParaRPr lang="en-US" altLang="en-US" sz="4400">
              <a:ea typeface="ＭＳ Ｐゴシック" panose="020B0600070205080204" pitchFamily="34" charset="-128"/>
            </a:endParaRPr>
          </a:p>
        </p:txBody>
      </p:sp>
      <p:sp>
        <p:nvSpPr>
          <p:cNvPr id="59394" name="Rectangle 5">
            <a:extLst>
              <a:ext uri="{FF2B5EF4-FFF2-40B4-BE49-F238E27FC236}">
                <a16:creationId xmlns:a16="http://schemas.microsoft.com/office/drawing/2014/main" id="{1C6C2E4B-6D6B-ED4A-AEA5-15591CFAF03C}"/>
              </a:ext>
            </a:extLst>
          </p:cNvPr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2900363"/>
          </a:xfrm>
        </p:spPr>
        <p:txBody>
          <a:bodyPr/>
          <a:lstStyle/>
          <a:p>
            <a:pPr eaLnBrk="1" hangingPunct="1"/>
            <a:endParaRPr lang="en-US" altLang="en-US" i="1">
              <a:ea typeface="ＭＳ Ｐゴシック" panose="020B0600070205080204" pitchFamily="34" charset="-128"/>
            </a:endParaRPr>
          </a:p>
          <a:p>
            <a:pPr eaLnBrk="1" hangingPunct="1"/>
            <a:endParaRPr lang="en-US" altLang="en-US">
              <a:ea typeface="ＭＳ Ｐゴシック" panose="020B0600070205080204" pitchFamily="34" charset="-128"/>
            </a:endParaRPr>
          </a:p>
          <a:p>
            <a:pPr eaLnBrk="1" hangingPunct="1"/>
            <a:endParaRPr lang="en-US" altLang="en-US">
              <a:ea typeface="ＭＳ Ｐゴシック" panose="020B0600070205080204" pitchFamily="34" charset="-128"/>
            </a:endParaRPr>
          </a:p>
          <a:p>
            <a:pPr eaLnBrk="1" hangingPunct="1"/>
            <a:endParaRPr lang="en-US" altLang="en-US">
              <a:ea typeface="ＭＳ Ｐゴシック" panose="020B0600070205080204" pitchFamily="34" charset="-128"/>
            </a:endParaRPr>
          </a:p>
          <a:p>
            <a:pPr eaLnBrk="1" hangingPunct="1"/>
            <a:endParaRPr lang="en-US" altLang="en-US">
              <a:ea typeface="ＭＳ Ｐゴシック" panose="020B0600070205080204" pitchFamily="34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1209722587"/>
      </p:ext>
    </p:extLst>
  </p:cSld>
  <p:clrMapOvr>
    <a:masterClrMapping/>
  </p:clrMapOvr>
  <p:transition/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41" name="Title 1">
            <a:extLst>
              <a:ext uri="{FF2B5EF4-FFF2-40B4-BE49-F238E27FC236}">
                <a16:creationId xmlns:a16="http://schemas.microsoft.com/office/drawing/2014/main" id="{8BBA7D3F-6674-AD4B-946E-16019820B11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>
                <a:ea typeface="ＭＳ Ｐゴシック" panose="020B0600070205080204" pitchFamily="34" charset="-128"/>
              </a:rPr>
              <a:t>Data Flow Summary</a:t>
            </a:r>
          </a:p>
        </p:txBody>
      </p:sp>
      <p:sp>
        <p:nvSpPr>
          <p:cNvPr id="61442" name="Content Placeholder 2">
            <a:extLst>
              <a:ext uri="{FF2B5EF4-FFF2-40B4-BE49-F238E27FC236}">
                <a16:creationId xmlns:a16="http://schemas.microsoft.com/office/drawing/2014/main" id="{21BD9996-2AFC-4547-8B8F-2FCF42A61616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228600" y="996950"/>
            <a:ext cx="8610600" cy="5194300"/>
          </a:xfrm>
        </p:spPr>
        <p:txBody>
          <a:bodyPr/>
          <a:lstStyle/>
          <a:p>
            <a:r>
              <a:rPr lang="en-US" altLang="en-US" dirty="0">
                <a:ea typeface="ＭＳ Ｐゴシック" panose="020B0600070205080204" pitchFamily="34" charset="-128"/>
              </a:rPr>
              <a:t>Availability of data determines order of execution</a:t>
            </a:r>
          </a:p>
          <a:p>
            <a:r>
              <a:rPr lang="en-US" altLang="en-US" dirty="0">
                <a:ea typeface="ＭＳ Ｐゴシック" panose="020B0600070205080204" pitchFamily="34" charset="-128"/>
              </a:rPr>
              <a:t>A data flow node fires when its sources are ready</a:t>
            </a:r>
          </a:p>
          <a:p>
            <a:r>
              <a:rPr lang="en-US" altLang="en-US" dirty="0">
                <a:ea typeface="ＭＳ Ｐゴシック" panose="020B0600070205080204" pitchFamily="34" charset="-128"/>
              </a:rPr>
              <a:t>Programs represented as data flow graphs (of nodes)</a:t>
            </a:r>
          </a:p>
          <a:p>
            <a:endParaRPr lang="en-US" altLang="en-US" dirty="0">
              <a:ea typeface="ＭＳ Ｐゴシック" panose="020B0600070205080204" pitchFamily="34" charset="-128"/>
            </a:endParaRPr>
          </a:p>
          <a:p>
            <a:r>
              <a:rPr lang="en-US" altLang="en-US" dirty="0">
                <a:ea typeface="ＭＳ Ｐゴシック" panose="020B0600070205080204" pitchFamily="34" charset="-128"/>
              </a:rPr>
              <a:t>Data Flow at the ISA level has not been (as) successful</a:t>
            </a:r>
          </a:p>
          <a:p>
            <a:endParaRPr lang="en-US" altLang="en-US" dirty="0">
              <a:ea typeface="ＭＳ Ｐゴシック" panose="020B0600070205080204" pitchFamily="34" charset="-128"/>
            </a:endParaRPr>
          </a:p>
          <a:p>
            <a:r>
              <a:rPr lang="en-US" altLang="en-US" dirty="0">
                <a:ea typeface="ＭＳ Ｐゴシック" panose="020B0600070205080204" pitchFamily="34" charset="-128"/>
              </a:rPr>
              <a:t>Data Flow implementations at the microarchitecture level (while preserving Von Neumann semantics) have been very successful</a:t>
            </a:r>
          </a:p>
          <a:p>
            <a:pPr lvl="1"/>
            <a:r>
              <a:rPr lang="en-US" altLang="en-US" dirty="0">
                <a:ea typeface="ＭＳ Ｐゴシック" panose="020B0600070205080204" pitchFamily="34" charset="-128"/>
              </a:rPr>
              <a:t>Out of order execution is the prime example</a:t>
            </a:r>
          </a:p>
        </p:txBody>
      </p:sp>
      <p:sp>
        <p:nvSpPr>
          <p:cNvPr id="61443" name="Slide Number Placeholder 3">
            <a:extLst>
              <a:ext uri="{FF2B5EF4-FFF2-40B4-BE49-F238E27FC236}">
                <a16:creationId xmlns:a16="http://schemas.microsoft.com/office/drawing/2014/main" id="{0751831B-8C8A-5040-8688-9397B7B1602B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6CA2A26F-4FD5-5942-A532-74F6D717D95C}" type="slidenum">
              <a:rPr kumimoji="0" lang="en-US" altLang="en-US" sz="16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aramond" panose="02020404030301010803" pitchFamily="18" charset="0"/>
                <a:ea typeface="ＭＳ Ｐゴシック" panose="020B0600070205080204" pitchFamily="34" charset="-128"/>
                <a:cs typeface="Arial" panose="020B0604020202020204" pitchFamily="34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75</a:t>
            </a:fld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aramond" panose="02020404030301010803" pitchFamily="18" charset="0"/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688765004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44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442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442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465" name="Title 1">
            <a:extLst>
              <a:ext uri="{FF2B5EF4-FFF2-40B4-BE49-F238E27FC236}">
                <a16:creationId xmlns:a16="http://schemas.microsoft.com/office/drawing/2014/main" id="{49EEE5F2-7457-B84D-9ADA-753778500A3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6200" y="152400"/>
            <a:ext cx="8915400" cy="1066800"/>
          </a:xfrm>
        </p:spPr>
        <p:txBody>
          <a:bodyPr/>
          <a:lstStyle/>
          <a:p>
            <a:r>
              <a:rPr lang="en-US" altLang="en-US">
                <a:ea typeface="ＭＳ Ｐゴシック" panose="020B0600070205080204" pitchFamily="34" charset="-128"/>
              </a:rPr>
              <a:t>Pure Data Flow Advantages/Disadvantages</a:t>
            </a:r>
          </a:p>
        </p:txBody>
      </p:sp>
      <p:sp>
        <p:nvSpPr>
          <p:cNvPr id="101379" name="Content Placeholder 2">
            <a:extLst>
              <a:ext uri="{FF2B5EF4-FFF2-40B4-BE49-F238E27FC236}">
                <a16:creationId xmlns:a16="http://schemas.microsoft.com/office/drawing/2014/main" id="{EF25271F-34E3-E04E-93E3-5F0E9ACD117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228600" y="838200"/>
            <a:ext cx="8610600" cy="5194300"/>
          </a:xfrm>
        </p:spPr>
        <p:txBody>
          <a:bodyPr/>
          <a:lstStyle/>
          <a:p>
            <a:endParaRPr lang="en-US" altLang="en-US" dirty="0">
              <a:ea typeface="ＭＳ Ｐゴシック" panose="020B0600070205080204" pitchFamily="34" charset="-128"/>
            </a:endParaRPr>
          </a:p>
          <a:p>
            <a:r>
              <a:rPr lang="en-US" altLang="en-US" dirty="0">
                <a:ea typeface="ＭＳ Ｐゴシック" panose="020B0600070205080204" pitchFamily="34" charset="-128"/>
              </a:rPr>
              <a:t>Advantages</a:t>
            </a:r>
          </a:p>
          <a:p>
            <a:pPr lvl="1"/>
            <a:r>
              <a:rPr lang="en-US" altLang="en-US" dirty="0">
                <a:ea typeface="ＭＳ Ｐゴシック" panose="020B0600070205080204" pitchFamily="34" charset="-128"/>
              </a:rPr>
              <a:t>Very good at exploiting </a:t>
            </a:r>
            <a:r>
              <a:rPr lang="en-US" altLang="en-US" dirty="0">
                <a:solidFill>
                  <a:srgbClr val="FF0000"/>
                </a:solidFill>
                <a:ea typeface="ＭＳ Ｐゴシック" panose="020B0600070205080204" pitchFamily="34" charset="-128"/>
              </a:rPr>
              <a:t>irregular parallelism</a:t>
            </a:r>
          </a:p>
          <a:p>
            <a:pPr lvl="1"/>
            <a:r>
              <a:rPr lang="en-US" altLang="en-US" dirty="0">
                <a:ea typeface="ＭＳ Ｐゴシック" panose="020B0600070205080204" pitchFamily="34" charset="-128"/>
              </a:rPr>
              <a:t>Only real dependencies constrain processing</a:t>
            </a:r>
          </a:p>
          <a:p>
            <a:pPr lvl="1"/>
            <a:r>
              <a:rPr lang="en-US" altLang="en-US" dirty="0">
                <a:ea typeface="ＭＳ Ｐゴシック" panose="020B0600070205080204" pitchFamily="34" charset="-128"/>
              </a:rPr>
              <a:t>More parallelism can be exposed than Von Neumann model</a:t>
            </a:r>
          </a:p>
          <a:p>
            <a:pPr lvl="1"/>
            <a:endParaRPr lang="en-US" altLang="en-US" sz="1400" dirty="0">
              <a:ea typeface="ＭＳ Ｐゴシック" panose="020B0600070205080204" pitchFamily="34" charset="-128"/>
            </a:endParaRPr>
          </a:p>
          <a:p>
            <a:pPr lvl="1"/>
            <a:endParaRPr lang="en-US" altLang="en-US" sz="1400" dirty="0">
              <a:ea typeface="ＭＳ Ｐゴシック" panose="020B0600070205080204" pitchFamily="34" charset="-128"/>
            </a:endParaRPr>
          </a:p>
          <a:p>
            <a:r>
              <a:rPr lang="en-US" altLang="en-US" dirty="0">
                <a:ea typeface="ＭＳ Ｐゴシック" panose="020B0600070205080204" pitchFamily="34" charset="-128"/>
              </a:rPr>
              <a:t>Disadvantages</a:t>
            </a:r>
          </a:p>
          <a:p>
            <a:pPr lvl="1"/>
            <a:r>
              <a:rPr lang="en-US" altLang="en-US" dirty="0">
                <a:ea typeface="ＭＳ Ｐゴシック" panose="020B0600070205080204" pitchFamily="34" charset="-128"/>
              </a:rPr>
              <a:t>No precise state semantics</a:t>
            </a:r>
          </a:p>
          <a:p>
            <a:pPr lvl="2"/>
            <a:r>
              <a:rPr lang="en-US" altLang="en-US" dirty="0">
                <a:ea typeface="ＭＳ Ｐゴシック" panose="020B0600070205080204" pitchFamily="34" charset="-128"/>
              </a:rPr>
              <a:t>Debugging very difficult</a:t>
            </a:r>
          </a:p>
          <a:p>
            <a:pPr lvl="2"/>
            <a:r>
              <a:rPr lang="en-US" altLang="en-US" dirty="0">
                <a:ea typeface="ＭＳ Ｐゴシック" panose="020B0600070205080204" pitchFamily="34" charset="-128"/>
              </a:rPr>
              <a:t>Interrupt/exception handling is difficult (what is precise state semantics?)</a:t>
            </a:r>
          </a:p>
          <a:p>
            <a:pPr lvl="1"/>
            <a:r>
              <a:rPr lang="en-US" altLang="en-US" dirty="0">
                <a:ea typeface="ＭＳ Ｐゴシック" panose="020B0600070205080204" pitchFamily="34" charset="-128"/>
              </a:rPr>
              <a:t>Too much parallelism? (Parallelism control needed)</a:t>
            </a:r>
          </a:p>
          <a:p>
            <a:pPr lvl="1"/>
            <a:r>
              <a:rPr lang="en-US" altLang="en-US" dirty="0">
                <a:ea typeface="ＭＳ Ｐゴシック" panose="020B0600070205080204" pitchFamily="34" charset="-128"/>
              </a:rPr>
              <a:t>High bookkeeping overhead (tag matching, data storage)</a:t>
            </a:r>
          </a:p>
          <a:p>
            <a:pPr lvl="1"/>
            <a:r>
              <a:rPr lang="is-IS" altLang="en-US" dirty="0">
                <a:ea typeface="ＭＳ Ｐゴシック" panose="020B0600070205080204" pitchFamily="34" charset="-128"/>
              </a:rPr>
              <a:t>…</a:t>
            </a:r>
            <a:endParaRPr lang="en-US" altLang="en-US" dirty="0">
              <a:ea typeface="ＭＳ Ｐゴシック" panose="020B0600070205080204" pitchFamily="34" charset="-128"/>
            </a:endParaRPr>
          </a:p>
        </p:txBody>
      </p:sp>
      <p:sp>
        <p:nvSpPr>
          <p:cNvPr id="62467" name="Slide Number Placeholder 3">
            <a:extLst>
              <a:ext uri="{FF2B5EF4-FFF2-40B4-BE49-F238E27FC236}">
                <a16:creationId xmlns:a16="http://schemas.microsoft.com/office/drawing/2014/main" id="{7F7F3935-8E58-9D41-A811-B6B1037D375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6CF4E654-8BDF-9E42-8229-61072301A85B}" type="slidenum">
              <a:rPr kumimoji="0" lang="en-US" altLang="en-US" sz="16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aramond" panose="02020404030301010803" pitchFamily="18" charset="0"/>
                <a:ea typeface="ＭＳ Ｐゴシック" panose="020B0600070205080204" pitchFamily="34" charset="-128"/>
                <a:cs typeface="Arial" panose="020B0604020202020204" pitchFamily="34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76</a:t>
            </a:fld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aramond" panose="02020404030301010803" pitchFamily="18" charset="0"/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38112751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37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37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37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37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 nodeType="clickPar">
                      <p:stCondLst>
                        <p:cond delay="indefinite"/>
                      </p:stCondLst>
                      <p:childTnLst>
                        <p:par>
                          <p:cTn id="1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379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379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379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379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379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379">
                                            <p:txEl>
                                              <p:pRg st="12" end="1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379">
                                            <p:txEl>
                                              <p:pRg st="13" end="1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1379" grpId="0" build="p"/>
    </p:bldLst>
  </p:timing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489" name="Title 1">
            <a:extLst>
              <a:ext uri="{FF2B5EF4-FFF2-40B4-BE49-F238E27FC236}">
                <a16:creationId xmlns:a16="http://schemas.microsoft.com/office/drawing/2014/main" id="{CB9B256C-96E4-964D-99C7-43D49F11707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28600" y="152400"/>
            <a:ext cx="8915400" cy="1066800"/>
          </a:xfrm>
        </p:spPr>
        <p:txBody>
          <a:bodyPr/>
          <a:lstStyle/>
          <a:p>
            <a:r>
              <a:rPr lang="en-US" altLang="en-US" sz="3600">
                <a:ea typeface="ＭＳ Ｐゴシック" panose="020B0600070205080204" pitchFamily="34" charset="-128"/>
              </a:rPr>
              <a:t>Approaches to (Instruction-Level) Concurrency</a:t>
            </a:r>
          </a:p>
        </p:txBody>
      </p:sp>
      <p:sp>
        <p:nvSpPr>
          <p:cNvPr id="94210" name="Content Placeholder 2">
            <a:extLst>
              <a:ext uri="{FF2B5EF4-FFF2-40B4-BE49-F238E27FC236}">
                <a16:creationId xmlns:a16="http://schemas.microsoft.com/office/drawing/2014/main" id="{17696944-7D6D-674B-BFFE-09C353E5A36A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228600" y="996950"/>
            <a:ext cx="8610600" cy="5194300"/>
          </a:xfrm>
        </p:spPr>
        <p:txBody>
          <a:bodyPr/>
          <a:lstStyle/>
          <a:p>
            <a:pPr>
              <a:buFont typeface="Wingdings" charset="0"/>
              <a:buChar char="n"/>
              <a:defRPr/>
            </a:pPr>
            <a:r>
              <a:rPr lang="en-US" dirty="0">
                <a:solidFill>
                  <a:schemeClr val="bg1">
                    <a:lumMod val="50000"/>
                  </a:schemeClr>
                </a:solidFill>
              </a:rPr>
              <a:t>Pipelining</a:t>
            </a:r>
          </a:p>
          <a:p>
            <a:pPr>
              <a:buFont typeface="Wingdings" charset="0"/>
              <a:buChar char="n"/>
              <a:defRPr/>
            </a:pPr>
            <a:r>
              <a:rPr lang="en-US" dirty="0">
                <a:solidFill>
                  <a:schemeClr val="bg1">
                    <a:lumMod val="50000"/>
                  </a:schemeClr>
                </a:solidFill>
              </a:rPr>
              <a:t>Out-of-order execution</a:t>
            </a:r>
          </a:p>
          <a:p>
            <a:pPr>
              <a:buFont typeface="Wingdings" charset="0"/>
              <a:buChar char="n"/>
              <a:defRPr/>
            </a:pPr>
            <a:r>
              <a:rPr lang="en-US" dirty="0">
                <a:solidFill>
                  <a:srgbClr val="FF0000"/>
                </a:solidFill>
              </a:rPr>
              <a:t>Dataflow (at the ISA level)</a:t>
            </a:r>
          </a:p>
          <a:p>
            <a:pPr>
              <a:buFont typeface="Wingdings" charset="0"/>
              <a:buChar char="n"/>
              <a:defRPr/>
            </a:pPr>
            <a:r>
              <a:rPr lang="en-US" dirty="0">
                <a:solidFill>
                  <a:srgbClr val="0000FF"/>
                </a:solidFill>
              </a:rPr>
              <a:t>Superscalar Execution</a:t>
            </a:r>
          </a:p>
          <a:p>
            <a:pPr>
              <a:buFont typeface="Wingdings" charset="0"/>
              <a:buChar char="n"/>
              <a:defRPr/>
            </a:pPr>
            <a:r>
              <a:rPr lang="en-US" dirty="0">
                <a:solidFill>
                  <a:srgbClr val="FF0000"/>
                </a:solidFill>
              </a:rPr>
              <a:t>VLIW</a:t>
            </a:r>
          </a:p>
          <a:p>
            <a:pPr>
              <a:buFont typeface="Wingdings" charset="0"/>
              <a:buChar char="n"/>
              <a:defRPr/>
            </a:pPr>
            <a:r>
              <a:rPr lang="en-US" dirty="0">
                <a:solidFill>
                  <a:srgbClr val="FF0000"/>
                </a:solidFill>
              </a:rPr>
              <a:t>Fine-Grained Multithreading</a:t>
            </a:r>
          </a:p>
          <a:p>
            <a:pPr>
              <a:buFont typeface="Wingdings" charset="0"/>
              <a:buChar char="n"/>
              <a:defRPr/>
            </a:pPr>
            <a:r>
              <a:rPr lang="en-US" dirty="0">
                <a:solidFill>
                  <a:srgbClr val="FF0000"/>
                </a:solidFill>
              </a:rPr>
              <a:t>SIMD Processing (Vector and array processors, GPUs)</a:t>
            </a:r>
          </a:p>
          <a:p>
            <a:pPr>
              <a:buFont typeface="Wingdings" charset="0"/>
              <a:buChar char="n"/>
              <a:defRPr/>
            </a:pPr>
            <a:r>
              <a:rPr lang="en-US" dirty="0">
                <a:solidFill>
                  <a:srgbClr val="FF0000"/>
                </a:solidFill>
              </a:rPr>
              <a:t>Decoupled Access Execute</a:t>
            </a:r>
          </a:p>
          <a:p>
            <a:pPr>
              <a:buFont typeface="Wingdings" charset="0"/>
              <a:buChar char="n"/>
              <a:defRPr/>
            </a:pPr>
            <a:r>
              <a:rPr lang="en-US" dirty="0">
                <a:solidFill>
                  <a:srgbClr val="FF0000"/>
                </a:solidFill>
              </a:rPr>
              <a:t>Systolic Arrays</a:t>
            </a:r>
          </a:p>
        </p:txBody>
      </p:sp>
      <p:sp>
        <p:nvSpPr>
          <p:cNvPr id="63491" name="Slide Number Placeholder 3">
            <a:extLst>
              <a:ext uri="{FF2B5EF4-FFF2-40B4-BE49-F238E27FC236}">
                <a16:creationId xmlns:a16="http://schemas.microsoft.com/office/drawing/2014/main" id="{45D4DC97-85C1-B345-9305-D9154791BBA1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9CA03AAF-1C3D-9E44-A5B4-613C8C68F8D3}" type="slidenum">
              <a:rPr kumimoji="0" lang="en-US" altLang="en-US" sz="16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aramond" panose="02020404030301010803" pitchFamily="18" charset="0"/>
                <a:ea typeface="ＭＳ Ｐゴシック" panose="020B0600070205080204" pitchFamily="34" charset="-128"/>
                <a:cs typeface="Arial" panose="020B0604020202020204" pitchFamily="34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77</a:t>
            </a:fld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aramond" panose="02020404030301010803" pitchFamily="18" charset="0"/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095909016"/>
      </p:ext>
    </p:extLst>
  </p:cSld>
  <p:clrMapOvr>
    <a:masterClrMapping/>
  </p:clrMapOvr>
  <p:transition/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513" name="Rectangle 4">
            <a:extLst>
              <a:ext uri="{FF2B5EF4-FFF2-40B4-BE49-F238E27FC236}">
                <a16:creationId xmlns:a16="http://schemas.microsoft.com/office/drawing/2014/main" id="{7AED179D-5EF1-3949-84A2-83715A0B3D7F}"/>
              </a:ext>
            </a:extLst>
          </p:cNvPr>
          <p:cNvSpPr>
            <a:spLocks noGrp="1" noChangeArrowheads="1"/>
          </p:cNvSpPr>
          <p:nvPr>
            <p:ph type="ctrTitle"/>
          </p:nvPr>
        </p:nvSpPr>
        <p:spPr>
          <a:xfrm>
            <a:off x="366713" y="1708150"/>
            <a:ext cx="8428037" cy="1720850"/>
          </a:xfrm>
        </p:spPr>
        <p:txBody>
          <a:bodyPr/>
          <a:lstStyle/>
          <a:p>
            <a:pPr algn="ctr" eaLnBrk="1" hangingPunct="1"/>
            <a:r>
              <a:rPr lang="en-US" altLang="en-US" sz="4400">
                <a:ea typeface="ＭＳ Ｐゴシック" panose="020B0600070205080204" pitchFamily="34" charset="-128"/>
              </a:rPr>
              <a:t>Superscalar Execution</a:t>
            </a:r>
          </a:p>
        </p:txBody>
      </p:sp>
      <p:sp>
        <p:nvSpPr>
          <p:cNvPr id="64514" name="Rectangle 5">
            <a:extLst>
              <a:ext uri="{FF2B5EF4-FFF2-40B4-BE49-F238E27FC236}">
                <a16:creationId xmlns:a16="http://schemas.microsoft.com/office/drawing/2014/main" id="{50B9E539-0D9B-D04F-A5CA-B8FD3298FCF9}"/>
              </a:ext>
            </a:extLst>
          </p:cNvPr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2900363"/>
          </a:xfrm>
        </p:spPr>
        <p:txBody>
          <a:bodyPr/>
          <a:lstStyle/>
          <a:p>
            <a:pPr eaLnBrk="1" hangingPunct="1"/>
            <a:endParaRPr lang="en-US" altLang="en-US" i="1">
              <a:ea typeface="ＭＳ Ｐゴシック" panose="020B0600070205080204" pitchFamily="34" charset="-128"/>
            </a:endParaRPr>
          </a:p>
          <a:p>
            <a:pPr eaLnBrk="1" hangingPunct="1"/>
            <a:endParaRPr lang="en-US" altLang="en-US">
              <a:ea typeface="ＭＳ Ｐゴシック" panose="020B0600070205080204" pitchFamily="34" charset="-128"/>
            </a:endParaRPr>
          </a:p>
          <a:p>
            <a:pPr eaLnBrk="1" hangingPunct="1"/>
            <a:endParaRPr lang="en-US" altLang="en-US">
              <a:ea typeface="ＭＳ Ｐゴシック" panose="020B0600070205080204" pitchFamily="34" charset="-128"/>
            </a:endParaRPr>
          </a:p>
          <a:p>
            <a:pPr eaLnBrk="1" hangingPunct="1"/>
            <a:endParaRPr lang="en-US" altLang="en-US">
              <a:ea typeface="ＭＳ Ｐゴシック" panose="020B0600070205080204" pitchFamily="34" charset="-128"/>
            </a:endParaRPr>
          </a:p>
          <a:p>
            <a:pPr eaLnBrk="1" hangingPunct="1"/>
            <a:endParaRPr lang="en-US" altLang="en-US">
              <a:ea typeface="ＭＳ Ｐゴシック" panose="020B0600070205080204" pitchFamily="34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2643344976"/>
      </p:ext>
    </p:extLst>
  </p:cSld>
  <p:clrMapOvr>
    <a:masterClrMapping/>
  </p:clrMapOvr>
  <p:transition/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2337" name="Title 1">
            <a:extLst>
              <a:ext uri="{FF2B5EF4-FFF2-40B4-BE49-F238E27FC236}">
                <a16:creationId xmlns:a16="http://schemas.microsoft.com/office/drawing/2014/main" id="{CC5FCEEA-35A3-B74C-892A-BAD7B4A7AFA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>
                <a:ea typeface="ＭＳ Ｐゴシック" panose="020B0600070205080204" pitchFamily="34" charset="-128"/>
              </a:rPr>
              <a:t>Superscalar Execution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67762003-0811-974F-875C-FF46FD894C7D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228600" y="996950"/>
            <a:ext cx="8610600" cy="5194300"/>
          </a:xfrm>
        </p:spPr>
        <p:txBody>
          <a:bodyPr/>
          <a:lstStyle/>
          <a:p>
            <a:pPr>
              <a:buFont typeface="Wingdings" charset="0"/>
              <a:buChar char="n"/>
              <a:defRPr/>
            </a:pPr>
            <a:r>
              <a:rPr lang="en-US" dirty="0"/>
              <a:t>Idea: Fetch, decode, execute, retire </a:t>
            </a:r>
            <a:r>
              <a:rPr lang="en-US" dirty="0">
                <a:solidFill>
                  <a:srgbClr val="0000FF"/>
                </a:solidFill>
              </a:rPr>
              <a:t>multiple instructions per cycle </a:t>
            </a:r>
          </a:p>
          <a:p>
            <a:pPr lvl="1">
              <a:buFont typeface="Wingdings" charset="0"/>
              <a:buChar char="q"/>
              <a:defRPr/>
            </a:pPr>
            <a:r>
              <a:rPr lang="en-US" dirty="0">
                <a:solidFill>
                  <a:srgbClr val="0D0D0D"/>
                </a:solidFill>
              </a:rPr>
              <a:t>N-wide superscalar </a:t>
            </a:r>
            <a:r>
              <a:rPr lang="en-US" dirty="0">
                <a:solidFill>
                  <a:srgbClr val="0D0D0D"/>
                </a:solidFill>
                <a:sym typeface="Wingdings"/>
              </a:rPr>
              <a:t> N instructions per cycle</a:t>
            </a:r>
            <a:endParaRPr lang="en-US" dirty="0">
              <a:solidFill>
                <a:srgbClr val="0D0D0D"/>
              </a:solidFill>
            </a:endParaRPr>
          </a:p>
          <a:p>
            <a:pPr>
              <a:buFont typeface="Wingdings" charset="0"/>
              <a:buChar char="n"/>
              <a:defRPr/>
            </a:pPr>
            <a:endParaRPr lang="en-US" dirty="0">
              <a:solidFill>
                <a:srgbClr val="0000FF"/>
              </a:solidFill>
            </a:endParaRPr>
          </a:p>
          <a:p>
            <a:pPr>
              <a:buFont typeface="Wingdings" charset="0"/>
              <a:buChar char="n"/>
              <a:defRPr/>
            </a:pPr>
            <a:r>
              <a:rPr lang="en-US" dirty="0">
                <a:solidFill>
                  <a:srgbClr val="0D0D0D"/>
                </a:solidFill>
              </a:rPr>
              <a:t>Need to add the hardware resources for doing so</a:t>
            </a:r>
          </a:p>
          <a:p>
            <a:pPr>
              <a:buFont typeface="Wingdings" charset="0"/>
              <a:buChar char="n"/>
              <a:defRPr/>
            </a:pPr>
            <a:endParaRPr lang="en-US" dirty="0">
              <a:solidFill>
                <a:srgbClr val="0000FF"/>
              </a:solidFill>
            </a:endParaRPr>
          </a:p>
          <a:p>
            <a:pPr>
              <a:buFont typeface="Wingdings" charset="0"/>
              <a:buChar char="n"/>
              <a:defRPr/>
            </a:pPr>
            <a:r>
              <a:rPr lang="en-US" dirty="0">
                <a:solidFill>
                  <a:schemeClr val="tx1">
                    <a:lumMod val="95000"/>
                    <a:lumOff val="5000"/>
                  </a:schemeClr>
                </a:solidFill>
              </a:rPr>
              <a:t>Hardware performs the dependence checking between concurrently-fetched instructions</a:t>
            </a:r>
          </a:p>
          <a:p>
            <a:pPr>
              <a:buFont typeface="Wingdings" charset="0"/>
              <a:buChar char="n"/>
              <a:defRPr/>
            </a:pPr>
            <a:endParaRPr lang="en-US" dirty="0">
              <a:solidFill>
                <a:schemeClr val="tx1">
                  <a:lumMod val="95000"/>
                  <a:lumOff val="5000"/>
                </a:schemeClr>
              </a:solidFill>
            </a:endParaRPr>
          </a:p>
          <a:p>
            <a:pPr>
              <a:buFont typeface="Wingdings" charset="0"/>
              <a:buChar char="n"/>
              <a:defRPr/>
            </a:pPr>
            <a:r>
              <a:rPr lang="en-US" dirty="0">
                <a:solidFill>
                  <a:schemeClr val="tx1">
                    <a:lumMod val="95000"/>
                    <a:lumOff val="5000"/>
                  </a:schemeClr>
                </a:solidFill>
              </a:rPr>
              <a:t>Superscalar execution and out-of-order execution are orthogonal concepts</a:t>
            </a:r>
          </a:p>
          <a:p>
            <a:pPr lvl="1">
              <a:buFont typeface="Wingdings" charset="0"/>
              <a:buChar char="q"/>
              <a:defRPr/>
            </a:pPr>
            <a:r>
              <a:rPr lang="en-US" dirty="0">
                <a:solidFill>
                  <a:schemeClr val="tx1">
                    <a:lumMod val="95000"/>
                    <a:lumOff val="5000"/>
                  </a:schemeClr>
                </a:solidFill>
              </a:rPr>
              <a:t>Can have all four combinations of processors:</a:t>
            </a:r>
          </a:p>
          <a:p>
            <a:pPr marL="671512" lvl="2" indent="0">
              <a:buFont typeface="Wingdings" charset="0"/>
              <a:buNone/>
              <a:defRPr/>
            </a:pPr>
            <a:r>
              <a:rPr lang="en-US" dirty="0">
                <a:solidFill>
                  <a:schemeClr val="tx1">
                    <a:lumMod val="95000"/>
                    <a:lumOff val="5000"/>
                  </a:schemeClr>
                </a:solidFill>
              </a:rPr>
              <a:t>[in-order, out-of-order] x [scalar, superscalar]</a:t>
            </a:r>
          </a:p>
          <a:p>
            <a:pPr>
              <a:buFont typeface="Wingdings" charset="0"/>
              <a:buChar char="n"/>
              <a:defRPr/>
            </a:pPr>
            <a:endParaRPr lang="en-US" dirty="0">
              <a:solidFill>
                <a:schemeClr val="tx1">
                  <a:lumMod val="95000"/>
                  <a:lumOff val="5000"/>
                </a:schemeClr>
              </a:solidFill>
            </a:endParaRPr>
          </a:p>
          <a:p>
            <a:pPr>
              <a:buFont typeface="Wingdings" charset="0"/>
              <a:buChar char="n"/>
              <a:defRPr/>
            </a:pPr>
            <a:endParaRPr lang="en-US" dirty="0">
              <a:solidFill>
                <a:schemeClr val="tx1">
                  <a:lumMod val="95000"/>
                  <a:lumOff val="5000"/>
                </a:schemeClr>
              </a:solidFill>
            </a:endParaRPr>
          </a:p>
          <a:p>
            <a:pPr>
              <a:buFont typeface="Wingdings" charset="0"/>
              <a:buChar char="n"/>
              <a:defRPr/>
            </a:pPr>
            <a:endParaRPr lang="en-US" dirty="0">
              <a:solidFill>
                <a:schemeClr val="tx1">
                  <a:lumMod val="95000"/>
                  <a:lumOff val="5000"/>
                </a:schemeClr>
              </a:solidFill>
            </a:endParaRPr>
          </a:p>
        </p:txBody>
      </p:sp>
      <p:sp>
        <p:nvSpPr>
          <p:cNvPr id="142339" name="Slide Number Placeholder 3">
            <a:extLst>
              <a:ext uri="{FF2B5EF4-FFF2-40B4-BE49-F238E27FC236}">
                <a16:creationId xmlns:a16="http://schemas.microsoft.com/office/drawing/2014/main" id="{5F130869-A065-A14C-BDFB-2CFACC1EF809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3247668F-3C1F-E246-9688-525B3ABCBCFC}" type="slidenum">
              <a:rPr kumimoji="0" lang="en-US" altLang="en-US" sz="16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aramond" panose="02020404030301010803" pitchFamily="18" charset="0"/>
                <a:ea typeface="ＭＳ Ｐゴシック" panose="020B0600070205080204" pitchFamily="34" charset="-128"/>
                <a:cs typeface="Arial" panose="020B0604020202020204" pitchFamily="34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79</a:t>
            </a:fld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aramond" panose="02020404030301010803" pitchFamily="18" charset="0"/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369083663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09FDBD3-8031-42D6-80CF-FE05E4EEB4F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28600" y="152400"/>
            <a:ext cx="8915400" cy="1066800"/>
          </a:xfrm>
        </p:spPr>
        <p:txBody>
          <a:bodyPr/>
          <a:lstStyle/>
          <a:p>
            <a:r>
              <a:rPr lang="en-US" dirty="0"/>
              <a:t>Recall: Our First </a:t>
            </a:r>
            <a:r>
              <a:rPr lang="en-US" dirty="0" err="1"/>
              <a:t>OoO</a:t>
            </a:r>
            <a:r>
              <a:rPr lang="en-US" dirty="0"/>
              <a:t> Machine Simulation </a:t>
            </a:r>
            <a:endParaRPr lang="en-CH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2ABBFAF7-D375-4D96-BA5E-AF0327B95852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F4A640EF-F0E2-4E49-9455-7E266BCEBB78}" type="slidenum">
              <a:rPr kumimoji="0" lang="en-US" altLang="en-US" sz="16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aramond" panose="02020404030301010803" pitchFamily="18" charset="0"/>
                <a:ea typeface="ＭＳ Ｐゴシック" panose="020B0600070205080204" pitchFamily="34" charset="-128"/>
                <a:cs typeface="Arial" panose="020B0604020202020204" pitchFamily="34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8</a:t>
            </a:fld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aramond" panose="02020404030301010803" pitchFamily="18" charset="0"/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  <p:graphicFrame>
        <p:nvGraphicFramePr>
          <p:cNvPr id="10" name="Table 9">
            <a:extLst>
              <a:ext uri="{FF2B5EF4-FFF2-40B4-BE49-F238E27FC236}">
                <a16:creationId xmlns:a16="http://schemas.microsoft.com/office/drawing/2014/main" id="{39BE5B82-150F-45D1-8DA5-7D3091FBB69B}"/>
              </a:ext>
            </a:extLst>
          </p:cNvPr>
          <p:cNvGraphicFramePr>
            <a:graphicFrameLocks noGrp="1"/>
          </p:cNvGraphicFramePr>
          <p:nvPr>
            <p:extLst/>
          </p:nvPr>
        </p:nvGraphicFramePr>
        <p:xfrm>
          <a:off x="228600" y="3060460"/>
          <a:ext cx="2021396" cy="302400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87197">
                  <a:extLst>
                    <a:ext uri="{9D8B030D-6E8A-4147-A177-3AD203B41FA5}">
                      <a16:colId xmlns:a16="http://schemas.microsoft.com/office/drawing/2014/main" val="178228208"/>
                    </a:ext>
                  </a:extLst>
                </a:gridCol>
                <a:gridCol w="456057">
                  <a:extLst>
                    <a:ext uri="{9D8B030D-6E8A-4147-A177-3AD203B41FA5}">
                      <a16:colId xmlns:a16="http://schemas.microsoft.com/office/drawing/2014/main" val="514640341"/>
                    </a:ext>
                  </a:extLst>
                </a:gridCol>
                <a:gridCol w="374587">
                  <a:extLst>
                    <a:ext uri="{9D8B030D-6E8A-4147-A177-3AD203B41FA5}">
                      <a16:colId xmlns:a16="http://schemas.microsoft.com/office/drawing/2014/main" val="3807375684"/>
                    </a:ext>
                  </a:extLst>
                </a:gridCol>
                <a:gridCol w="503555">
                  <a:extLst>
                    <a:ext uri="{9D8B030D-6E8A-4147-A177-3AD203B41FA5}">
                      <a16:colId xmlns:a16="http://schemas.microsoft.com/office/drawing/2014/main" val="3476052078"/>
                    </a:ext>
                  </a:extLst>
                </a:gridCol>
              </a:tblGrid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200" b="0" dirty="0"/>
                        <a:t>Register</a:t>
                      </a:r>
                      <a:endParaRPr lang="en-CH" sz="1200" b="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0" dirty="0"/>
                        <a:t>Valid</a:t>
                      </a:r>
                      <a:endParaRPr lang="en-CH" sz="1200" b="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0" dirty="0"/>
                        <a:t>Tag</a:t>
                      </a:r>
                      <a:endParaRPr lang="en-CH" sz="1200" b="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0" dirty="0"/>
                        <a:t>Value</a:t>
                      </a:r>
                      <a:endParaRPr lang="en-CH" sz="1200" b="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1985566395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2667566001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R2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2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1971707030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R3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3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3508806874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R4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4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806243909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R5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5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1829961605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R6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6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1165326860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R7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7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2053840681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R8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8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3714141881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R9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9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2696080266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R10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10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971106818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R11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4197808428"/>
                  </a:ext>
                </a:extLst>
              </a:tr>
            </a:tbl>
          </a:graphicData>
        </a:graphic>
      </p:graphicFrame>
      <p:grpSp>
        <p:nvGrpSpPr>
          <p:cNvPr id="19" name="Group 18">
            <a:extLst>
              <a:ext uri="{FF2B5EF4-FFF2-40B4-BE49-F238E27FC236}">
                <a16:creationId xmlns:a16="http://schemas.microsoft.com/office/drawing/2014/main" id="{A4AA7E21-7B39-4D87-8095-EBAAA1B5887A}"/>
              </a:ext>
            </a:extLst>
          </p:cNvPr>
          <p:cNvGrpSpPr/>
          <p:nvPr/>
        </p:nvGrpSpPr>
        <p:grpSpPr>
          <a:xfrm>
            <a:off x="3398728" y="4989344"/>
            <a:ext cx="1449705" cy="798651"/>
            <a:chOff x="6998109" y="2092803"/>
            <a:chExt cx="3805084" cy="2096244"/>
          </a:xfrm>
        </p:grpSpPr>
        <p:sp>
          <p:nvSpPr>
            <p:cNvPr id="20" name="Flowchart: Manual Operation 19">
              <a:extLst>
                <a:ext uri="{FF2B5EF4-FFF2-40B4-BE49-F238E27FC236}">
                  <a16:creationId xmlns:a16="http://schemas.microsoft.com/office/drawing/2014/main" id="{D9788A89-F980-424B-B3EA-FD96B8BD3A8E}"/>
                </a:ext>
              </a:extLst>
            </p:cNvPr>
            <p:cNvSpPr/>
            <p:nvPr/>
          </p:nvSpPr>
          <p:spPr>
            <a:xfrm>
              <a:off x="6998109" y="2573594"/>
              <a:ext cx="3805084" cy="1143000"/>
            </a:xfrm>
            <a:prstGeom prst="flowChartManualOperation">
              <a:avLst/>
            </a:prstGeom>
            <a:ln w="12700"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/>
                  <a:ea typeface="+mn-ea"/>
                  <a:cs typeface="+mn-cs"/>
                </a:rPr>
                <a:t>+</a:t>
              </a:r>
              <a:endParaRPr kumimoji="0" lang="en-CH" sz="2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/>
                <a:ea typeface="+mn-ea"/>
                <a:cs typeface="+mn-cs"/>
              </a:endParaRPr>
            </a:p>
          </p:txBody>
        </p:sp>
        <p:cxnSp>
          <p:nvCxnSpPr>
            <p:cNvPr id="21" name="Straight Connector 20">
              <a:extLst>
                <a:ext uri="{FF2B5EF4-FFF2-40B4-BE49-F238E27FC236}">
                  <a16:creationId xmlns:a16="http://schemas.microsoft.com/office/drawing/2014/main" id="{A11E8E30-D2BE-4453-842F-BFE9A1A107DA}"/>
                </a:ext>
              </a:extLst>
            </p:cNvPr>
            <p:cNvCxnSpPr>
              <a:cxnSpLocks/>
            </p:cNvCxnSpPr>
            <p:nvPr/>
          </p:nvCxnSpPr>
          <p:spPr>
            <a:xfrm>
              <a:off x="8329141" y="3716595"/>
              <a:ext cx="0" cy="472452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" name="Straight Connector 21">
              <a:extLst>
                <a:ext uri="{FF2B5EF4-FFF2-40B4-BE49-F238E27FC236}">
                  <a16:creationId xmlns:a16="http://schemas.microsoft.com/office/drawing/2014/main" id="{1F9DD9CB-A55D-427D-99E0-64627FC8AE38}"/>
                </a:ext>
              </a:extLst>
            </p:cNvPr>
            <p:cNvCxnSpPr>
              <a:cxnSpLocks/>
            </p:cNvCxnSpPr>
            <p:nvPr/>
          </p:nvCxnSpPr>
          <p:spPr>
            <a:xfrm>
              <a:off x="9473166" y="3716595"/>
              <a:ext cx="0" cy="472452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" name="Straight Connector 22">
              <a:extLst>
                <a:ext uri="{FF2B5EF4-FFF2-40B4-BE49-F238E27FC236}">
                  <a16:creationId xmlns:a16="http://schemas.microsoft.com/office/drawing/2014/main" id="{7ECA4318-6D66-4D09-AE89-D97B30539D8A}"/>
                </a:ext>
              </a:extLst>
            </p:cNvPr>
            <p:cNvCxnSpPr>
              <a:cxnSpLocks/>
            </p:cNvCxnSpPr>
            <p:nvPr/>
          </p:nvCxnSpPr>
          <p:spPr>
            <a:xfrm>
              <a:off x="7768703" y="2092803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" name="Straight Connector 23">
              <a:extLst>
                <a:ext uri="{FF2B5EF4-FFF2-40B4-BE49-F238E27FC236}">
                  <a16:creationId xmlns:a16="http://schemas.microsoft.com/office/drawing/2014/main" id="{5A79CD7C-A37E-433C-B255-46FD6FEBCF89}"/>
                </a:ext>
              </a:extLst>
            </p:cNvPr>
            <p:cNvCxnSpPr>
              <a:cxnSpLocks/>
            </p:cNvCxnSpPr>
            <p:nvPr/>
          </p:nvCxnSpPr>
          <p:spPr>
            <a:xfrm>
              <a:off x="10017832" y="2092803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" name="Straight Connector 24">
              <a:extLst>
                <a:ext uri="{FF2B5EF4-FFF2-40B4-BE49-F238E27FC236}">
                  <a16:creationId xmlns:a16="http://schemas.microsoft.com/office/drawing/2014/main" id="{A584043F-213C-4FA2-A503-A68507FB5934}"/>
                </a:ext>
              </a:extLst>
            </p:cNvPr>
            <p:cNvCxnSpPr>
              <a:cxnSpLocks/>
            </p:cNvCxnSpPr>
            <p:nvPr/>
          </p:nvCxnSpPr>
          <p:spPr>
            <a:xfrm>
              <a:off x="8911705" y="2092803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6" name="Group 25">
            <a:extLst>
              <a:ext uri="{FF2B5EF4-FFF2-40B4-BE49-F238E27FC236}">
                <a16:creationId xmlns:a16="http://schemas.microsoft.com/office/drawing/2014/main" id="{AAB88D05-5CA0-48B4-9863-D2A4299DDDA4}"/>
              </a:ext>
            </a:extLst>
          </p:cNvPr>
          <p:cNvGrpSpPr/>
          <p:nvPr/>
        </p:nvGrpSpPr>
        <p:grpSpPr>
          <a:xfrm>
            <a:off x="6477000" y="4989344"/>
            <a:ext cx="1449705" cy="795474"/>
            <a:chOff x="6998109" y="2101142"/>
            <a:chExt cx="3805084" cy="2087904"/>
          </a:xfrm>
        </p:grpSpPr>
        <p:sp>
          <p:nvSpPr>
            <p:cNvPr id="27" name="Flowchart: Manual Operation 26">
              <a:extLst>
                <a:ext uri="{FF2B5EF4-FFF2-40B4-BE49-F238E27FC236}">
                  <a16:creationId xmlns:a16="http://schemas.microsoft.com/office/drawing/2014/main" id="{697BEE34-7099-4A97-B1AC-C9CE1D11B917}"/>
                </a:ext>
              </a:extLst>
            </p:cNvPr>
            <p:cNvSpPr/>
            <p:nvPr/>
          </p:nvSpPr>
          <p:spPr>
            <a:xfrm>
              <a:off x="6998109" y="2573594"/>
              <a:ext cx="3805084" cy="1143000"/>
            </a:xfrm>
            <a:prstGeom prst="flowChartManualOperation">
              <a:avLst/>
            </a:prstGeom>
            <a:ln w="12700"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H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/>
                  <a:ea typeface="+mn-ea"/>
                  <a:cs typeface="+mn-cs"/>
                </a:rPr>
                <a:t>∗</a:t>
              </a:r>
            </a:p>
          </p:txBody>
        </p:sp>
        <p:cxnSp>
          <p:nvCxnSpPr>
            <p:cNvPr id="28" name="Straight Connector 27">
              <a:extLst>
                <a:ext uri="{FF2B5EF4-FFF2-40B4-BE49-F238E27FC236}">
                  <a16:creationId xmlns:a16="http://schemas.microsoft.com/office/drawing/2014/main" id="{EA4EB639-D558-45E4-9466-BDE2F8372937}"/>
                </a:ext>
              </a:extLst>
            </p:cNvPr>
            <p:cNvCxnSpPr>
              <a:cxnSpLocks/>
            </p:cNvCxnSpPr>
            <p:nvPr/>
          </p:nvCxnSpPr>
          <p:spPr>
            <a:xfrm>
              <a:off x="8329141" y="3716595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" name="Straight Connector 28">
              <a:extLst>
                <a:ext uri="{FF2B5EF4-FFF2-40B4-BE49-F238E27FC236}">
                  <a16:creationId xmlns:a16="http://schemas.microsoft.com/office/drawing/2014/main" id="{E5582676-F310-42D3-80E5-0D91022531B7}"/>
                </a:ext>
              </a:extLst>
            </p:cNvPr>
            <p:cNvCxnSpPr>
              <a:cxnSpLocks/>
            </p:cNvCxnSpPr>
            <p:nvPr/>
          </p:nvCxnSpPr>
          <p:spPr>
            <a:xfrm>
              <a:off x="9473166" y="3716595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" name="Straight Connector 29">
              <a:extLst>
                <a:ext uri="{FF2B5EF4-FFF2-40B4-BE49-F238E27FC236}">
                  <a16:creationId xmlns:a16="http://schemas.microsoft.com/office/drawing/2014/main" id="{93D48D83-B4BE-48B5-9027-5A30266F2B1B}"/>
                </a:ext>
              </a:extLst>
            </p:cNvPr>
            <p:cNvCxnSpPr>
              <a:cxnSpLocks/>
            </p:cNvCxnSpPr>
            <p:nvPr/>
          </p:nvCxnSpPr>
          <p:spPr>
            <a:xfrm>
              <a:off x="7768703" y="2101142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" name="Straight Connector 30">
              <a:extLst>
                <a:ext uri="{FF2B5EF4-FFF2-40B4-BE49-F238E27FC236}">
                  <a16:creationId xmlns:a16="http://schemas.microsoft.com/office/drawing/2014/main" id="{4194A397-3F5E-43B7-A316-493D0DF44868}"/>
                </a:ext>
              </a:extLst>
            </p:cNvPr>
            <p:cNvCxnSpPr>
              <a:cxnSpLocks/>
            </p:cNvCxnSpPr>
            <p:nvPr/>
          </p:nvCxnSpPr>
          <p:spPr>
            <a:xfrm>
              <a:off x="10017832" y="2101142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" name="Straight Connector 31">
              <a:extLst>
                <a:ext uri="{FF2B5EF4-FFF2-40B4-BE49-F238E27FC236}">
                  <a16:creationId xmlns:a16="http://schemas.microsoft.com/office/drawing/2014/main" id="{455A5D3E-8DEE-420C-BF49-4FDB538C5A67}"/>
                </a:ext>
              </a:extLst>
            </p:cNvPr>
            <p:cNvCxnSpPr>
              <a:cxnSpLocks/>
            </p:cNvCxnSpPr>
            <p:nvPr/>
          </p:nvCxnSpPr>
          <p:spPr>
            <a:xfrm>
              <a:off x="8911705" y="2101142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aphicFrame>
        <p:nvGraphicFramePr>
          <p:cNvPr id="34" name="Table 33">
            <a:extLst>
              <a:ext uri="{FF2B5EF4-FFF2-40B4-BE49-F238E27FC236}">
                <a16:creationId xmlns:a16="http://schemas.microsoft.com/office/drawing/2014/main" id="{33C88395-4758-4F88-A6AE-720C47DD47BE}"/>
              </a:ext>
            </a:extLst>
          </p:cNvPr>
          <p:cNvGraphicFramePr>
            <a:graphicFrameLocks noGrp="1"/>
          </p:cNvGraphicFramePr>
          <p:nvPr/>
        </p:nvGraphicFramePr>
        <p:xfrm>
          <a:off x="2805320" y="3198590"/>
          <a:ext cx="2500215" cy="1512190"/>
        </p:xfrm>
        <a:graphic>
          <a:graphicData uri="http://schemas.openxmlformats.org/drawingml/2006/table">
            <a:tbl>
              <a:tblPr firstRow="1" bandRow="1"/>
              <a:tblGrid>
                <a:gridCol w="196215">
                  <a:extLst>
                    <a:ext uri="{9D8B030D-6E8A-4147-A177-3AD203B41FA5}">
                      <a16:colId xmlns:a16="http://schemas.microsoft.com/office/drawing/2014/main" val="1480437428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1920182586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3827485233"/>
                    </a:ext>
                  </a:extLst>
                </a:gridCol>
                <a:gridCol w="432000">
                  <a:extLst>
                    <a:ext uri="{9D8B030D-6E8A-4147-A177-3AD203B41FA5}">
                      <a16:colId xmlns:a16="http://schemas.microsoft.com/office/drawing/2014/main" val="1951423778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3246411041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66036803"/>
                    </a:ext>
                  </a:extLst>
                </a:gridCol>
                <a:gridCol w="432000">
                  <a:extLst>
                    <a:ext uri="{9D8B030D-6E8A-4147-A177-3AD203B41FA5}">
                      <a16:colId xmlns:a16="http://schemas.microsoft.com/office/drawing/2014/main" val="3471918201"/>
                    </a:ext>
                  </a:extLst>
                </a:gridCol>
              </a:tblGrid>
              <a:tr h="252095">
                <a:tc rowSpan="2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3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Source 1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 gridSpan="3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Source 2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50521989"/>
                  </a:ext>
                </a:extLst>
              </a:tr>
              <a:tr h="252095">
                <a:tc v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Tag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Value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Tag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Value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894671291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a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509852004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b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699116283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c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043214300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d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857415154"/>
                  </a:ext>
                </a:extLst>
              </a:tr>
            </a:tbl>
          </a:graphicData>
        </a:graphic>
      </p:graphicFrame>
      <p:graphicFrame>
        <p:nvGraphicFramePr>
          <p:cNvPr id="36" name="Table 35">
            <a:extLst>
              <a:ext uri="{FF2B5EF4-FFF2-40B4-BE49-F238E27FC236}">
                <a16:creationId xmlns:a16="http://schemas.microsoft.com/office/drawing/2014/main" id="{97CEA6B2-1EB6-48A9-8CFF-BC13AB7D53A8}"/>
              </a:ext>
            </a:extLst>
          </p:cNvPr>
          <p:cNvGraphicFramePr>
            <a:graphicFrameLocks noGrp="1"/>
          </p:cNvGraphicFramePr>
          <p:nvPr>
            <p:extLst/>
          </p:nvPr>
        </p:nvGraphicFramePr>
        <p:xfrm>
          <a:off x="5860859" y="3198590"/>
          <a:ext cx="2500215" cy="1512190"/>
        </p:xfrm>
        <a:graphic>
          <a:graphicData uri="http://schemas.openxmlformats.org/drawingml/2006/table">
            <a:tbl>
              <a:tblPr firstRow="1" bandRow="1"/>
              <a:tblGrid>
                <a:gridCol w="196215">
                  <a:extLst>
                    <a:ext uri="{9D8B030D-6E8A-4147-A177-3AD203B41FA5}">
                      <a16:colId xmlns:a16="http://schemas.microsoft.com/office/drawing/2014/main" val="1480437428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1920182586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3827485233"/>
                    </a:ext>
                  </a:extLst>
                </a:gridCol>
                <a:gridCol w="432000">
                  <a:extLst>
                    <a:ext uri="{9D8B030D-6E8A-4147-A177-3AD203B41FA5}">
                      <a16:colId xmlns:a16="http://schemas.microsoft.com/office/drawing/2014/main" val="1951423778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3246411041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66036803"/>
                    </a:ext>
                  </a:extLst>
                </a:gridCol>
                <a:gridCol w="432000">
                  <a:extLst>
                    <a:ext uri="{9D8B030D-6E8A-4147-A177-3AD203B41FA5}">
                      <a16:colId xmlns:a16="http://schemas.microsoft.com/office/drawing/2014/main" val="3471918201"/>
                    </a:ext>
                  </a:extLst>
                </a:gridCol>
              </a:tblGrid>
              <a:tr h="252095">
                <a:tc rowSpan="2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3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Source 1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 gridSpan="3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Source 2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50521989"/>
                  </a:ext>
                </a:extLst>
              </a:tr>
              <a:tr h="252095">
                <a:tc v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Tag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Value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Tag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Value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894671291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x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509852004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y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699116283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z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043214300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t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857415154"/>
                  </a:ext>
                </a:extLst>
              </a:tr>
            </a:tbl>
          </a:graphicData>
        </a:graphic>
      </p:graphicFrame>
      <p:graphicFrame>
        <p:nvGraphicFramePr>
          <p:cNvPr id="35" name="Table 34">
            <a:extLst>
              <a:ext uri="{FF2B5EF4-FFF2-40B4-BE49-F238E27FC236}">
                <a16:creationId xmlns:a16="http://schemas.microsoft.com/office/drawing/2014/main" id="{4FB17FC8-50B1-43AE-BE29-2AEB0A137143}"/>
              </a:ext>
            </a:extLst>
          </p:cNvPr>
          <p:cNvGraphicFramePr>
            <a:graphicFrameLocks noGrp="1"/>
          </p:cNvGraphicFramePr>
          <p:nvPr>
            <p:extLst/>
          </p:nvPr>
        </p:nvGraphicFramePr>
        <p:xfrm>
          <a:off x="221457" y="1347785"/>
          <a:ext cx="2013700" cy="1521295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468000">
                  <a:extLst>
                    <a:ext uri="{9D8B030D-6E8A-4147-A177-3AD203B41FA5}">
                      <a16:colId xmlns:a16="http://schemas.microsoft.com/office/drawing/2014/main" val="3682851229"/>
                    </a:ext>
                  </a:extLst>
                </a:gridCol>
                <a:gridCol w="792000">
                  <a:extLst>
                    <a:ext uri="{9D8B030D-6E8A-4147-A177-3AD203B41FA5}">
                      <a16:colId xmlns:a16="http://schemas.microsoft.com/office/drawing/2014/main" val="617141317"/>
                    </a:ext>
                  </a:extLst>
                </a:gridCol>
                <a:gridCol w="288000">
                  <a:extLst>
                    <a:ext uri="{9D8B030D-6E8A-4147-A177-3AD203B41FA5}">
                      <a16:colId xmlns:a16="http://schemas.microsoft.com/office/drawing/2014/main" val="1426253014"/>
                    </a:ext>
                  </a:extLst>
                </a:gridCol>
                <a:gridCol w="465700">
                  <a:extLst>
                    <a:ext uri="{9D8B030D-6E8A-4147-A177-3AD203B41FA5}">
                      <a16:colId xmlns:a16="http://schemas.microsoft.com/office/drawing/2014/main" val="3517611654"/>
                    </a:ext>
                  </a:extLst>
                </a:gridCol>
              </a:tblGrid>
              <a:tr h="171963"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MUL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R1, R2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  <a:sym typeface="Wingdings" panose="05000000000000000000" pitchFamily="2" charset="2"/>
                        </a:rPr>
                        <a:t>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R3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296241112"/>
                  </a:ext>
                </a:extLst>
              </a:tr>
              <a:tr h="274495"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ADD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R3, R4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  <a:sym typeface="Wingdings" panose="05000000000000000000" pitchFamily="2" charset="2"/>
                        </a:rPr>
                        <a:t>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R5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263739423"/>
                  </a:ext>
                </a:extLst>
              </a:tr>
              <a:tr h="216000"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ADD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R2, R6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  <a:sym typeface="Wingdings" panose="05000000000000000000" pitchFamily="2" charset="2"/>
                        </a:rPr>
                        <a:t>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R7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702113013"/>
                  </a:ext>
                </a:extLst>
              </a:tr>
              <a:tr h="216000"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ADD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R8, R9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  <a:sym typeface="Wingdings" panose="05000000000000000000" pitchFamily="2" charset="2"/>
                        </a:rPr>
                        <a:t>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R10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152265442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MUL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R7, R10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  <a:sym typeface="Wingdings" panose="05000000000000000000" pitchFamily="2" charset="2"/>
                        </a:rPr>
                        <a:t>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R11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4281479556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ADD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R5, R11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  <a:sym typeface="Wingdings" panose="05000000000000000000" pitchFamily="2" charset="2"/>
                        </a:rPr>
                        <a:t>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R5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928953267"/>
                  </a:ext>
                </a:extLst>
              </a:tr>
            </a:tbl>
          </a:graphicData>
        </a:graphic>
      </p:graphicFrame>
      <p:sp>
        <p:nvSpPr>
          <p:cNvPr id="3" name="TextBox 2">
            <a:extLst>
              <a:ext uri="{FF2B5EF4-FFF2-40B4-BE49-F238E27FC236}">
                <a16:creationId xmlns:a16="http://schemas.microsoft.com/office/drawing/2014/main" id="{8D7A617A-85E3-A047-9F22-8BA147C1BE9A}"/>
              </a:ext>
            </a:extLst>
          </p:cNvPr>
          <p:cNvSpPr txBox="1"/>
          <p:nvPr/>
        </p:nvSpPr>
        <p:spPr>
          <a:xfrm>
            <a:off x="6660614" y="5736839"/>
            <a:ext cx="55662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rgbClr val="FF0000"/>
                </a:solidFill>
              </a:rPr>
              <a:t>Tag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1282DD4E-9933-3047-856A-1C33962BA55D}"/>
              </a:ext>
            </a:extLst>
          </p:cNvPr>
          <p:cNvSpPr txBox="1"/>
          <p:nvPr/>
        </p:nvSpPr>
        <p:spPr>
          <a:xfrm>
            <a:off x="7201852" y="5736839"/>
            <a:ext cx="75745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rgbClr val="FF0000"/>
                </a:solidFill>
              </a:rPr>
              <a:t>Value</a:t>
            </a: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DFF4BDC3-139C-E947-BCD6-D40A6A4B701D}"/>
              </a:ext>
            </a:extLst>
          </p:cNvPr>
          <p:cNvSpPr txBox="1"/>
          <p:nvPr/>
        </p:nvSpPr>
        <p:spPr>
          <a:xfrm>
            <a:off x="3586554" y="5736839"/>
            <a:ext cx="55662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rgbClr val="FF0000"/>
                </a:solidFill>
              </a:rPr>
              <a:t>Tag</a:t>
            </a:r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81351A27-A1AB-8044-8AF2-98BB1F1328F7}"/>
              </a:ext>
            </a:extLst>
          </p:cNvPr>
          <p:cNvSpPr txBox="1"/>
          <p:nvPr/>
        </p:nvSpPr>
        <p:spPr>
          <a:xfrm>
            <a:off x="4127792" y="5736839"/>
            <a:ext cx="75745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rgbClr val="FF0000"/>
                </a:solidFill>
              </a:rPr>
              <a:t>Value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BFC4626B-7328-4240-AB5C-4CFB5E57F80C}"/>
              </a:ext>
            </a:extLst>
          </p:cNvPr>
          <p:cNvSpPr txBox="1"/>
          <p:nvPr/>
        </p:nvSpPr>
        <p:spPr>
          <a:xfrm>
            <a:off x="3329614" y="2735360"/>
            <a:ext cx="185185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rgbClr val="0432FF"/>
                </a:solidFill>
              </a:rPr>
              <a:t>RS for ADD Unit</a:t>
            </a:r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3F28D911-E3BC-B948-B72D-59EE2E391368}"/>
              </a:ext>
            </a:extLst>
          </p:cNvPr>
          <p:cNvSpPr txBox="1"/>
          <p:nvPr/>
        </p:nvSpPr>
        <p:spPr>
          <a:xfrm>
            <a:off x="6275925" y="2749073"/>
            <a:ext cx="185602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rgbClr val="0432FF"/>
                </a:solidFill>
              </a:rPr>
              <a:t>RS for MUL Unit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2379E197-C9A8-784C-8223-1E3B84AA5482}"/>
              </a:ext>
            </a:extLst>
          </p:cNvPr>
          <p:cNvSpPr txBox="1"/>
          <p:nvPr/>
        </p:nvSpPr>
        <p:spPr>
          <a:xfrm>
            <a:off x="165344" y="6084460"/>
            <a:ext cx="220682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rgbClr val="0432FF"/>
                </a:solidFill>
              </a:rPr>
              <a:t>Register Alias Table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A32F1B6A-3B3F-4848-BBA8-FD5595C54B92}"/>
              </a:ext>
            </a:extLst>
          </p:cNvPr>
          <p:cNvSpPr txBox="1"/>
          <p:nvPr/>
        </p:nvSpPr>
        <p:spPr>
          <a:xfrm>
            <a:off x="124895" y="952225"/>
            <a:ext cx="287354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rgbClr val="0432FF"/>
                </a:solidFill>
              </a:rPr>
              <a:t>Program We Will Simulate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173AD5E8-40A8-F041-AA2C-A0A9D55EF679}"/>
              </a:ext>
            </a:extLst>
          </p:cNvPr>
          <p:cNvSpPr txBox="1"/>
          <p:nvPr/>
        </p:nvSpPr>
        <p:spPr>
          <a:xfrm>
            <a:off x="3998568" y="6175226"/>
            <a:ext cx="3394904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dirty="0"/>
              <a:t>ADD and MUL Execution Units </a:t>
            </a:r>
          </a:p>
          <a:p>
            <a:pPr algn="ctr"/>
            <a:r>
              <a:rPr lang="en-US" dirty="0"/>
              <a:t>have separate buses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98B56CF4-1B97-0846-AA0D-E77F2BA7CA96}"/>
              </a:ext>
            </a:extLst>
          </p:cNvPr>
          <p:cNvSpPr txBox="1"/>
          <p:nvPr/>
        </p:nvSpPr>
        <p:spPr>
          <a:xfrm>
            <a:off x="3591339" y="1457739"/>
            <a:ext cx="3309560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Initially:</a:t>
            </a:r>
          </a:p>
          <a:p>
            <a:pPr marL="342900" indent="-342900">
              <a:buAutoNum type="arabicPeriod"/>
            </a:pPr>
            <a:r>
              <a:rPr lang="en-US" dirty="0"/>
              <a:t>RS’s are all Invalid (Empty)</a:t>
            </a:r>
          </a:p>
          <a:p>
            <a:pPr marL="342900" indent="-342900">
              <a:buAutoNum type="arabicPeriod"/>
            </a:pPr>
            <a:r>
              <a:rPr lang="en-US" dirty="0"/>
              <a:t>All Registers are Valid</a:t>
            </a:r>
          </a:p>
        </p:txBody>
      </p:sp>
    </p:spTree>
    <p:extLst>
      <p:ext uri="{BB962C8B-B14F-4D97-AF65-F5344CB8AC3E}">
        <p14:creationId xmlns:p14="http://schemas.microsoft.com/office/powerpoint/2010/main" val="4160759990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8" grpId="0"/>
    </p:bldLst>
  </p:timing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561" name="Rectangle 3">
            <a:extLst>
              <a:ext uri="{FF2B5EF4-FFF2-40B4-BE49-F238E27FC236}">
                <a16:creationId xmlns:a16="http://schemas.microsoft.com/office/drawing/2014/main" id="{6946EB40-27C5-DF46-A264-EA3993706C9F}"/>
              </a:ext>
            </a:extLst>
          </p:cNvPr>
          <p:cNvSpPr>
            <a:spLocks noGrp="1" noChangeArrowheads="1"/>
          </p:cNvSpPr>
          <p:nvPr>
            <p:ph type="title"/>
            <p:custDataLst>
              <p:tags r:id="rId2"/>
            </p:custDataLst>
          </p:nvPr>
        </p:nvSpPr>
        <p:spPr>
          <a:xfrm>
            <a:off x="357188" y="434975"/>
            <a:ext cx="8786812" cy="762000"/>
          </a:xfrm>
        </p:spPr>
        <p:txBody>
          <a:bodyPr/>
          <a:lstStyle/>
          <a:p>
            <a:r>
              <a:rPr lang="en-US" altLang="en-US"/>
              <a:t>In-Order Superscalar Processor Example</a:t>
            </a:r>
            <a:endParaRPr lang="en-US" altLang="en-US">
              <a:latin typeface="Consolas" panose="020B0609020204030204" pitchFamily="49" charset="0"/>
            </a:endParaRPr>
          </a:p>
        </p:txBody>
      </p:sp>
      <p:sp>
        <p:nvSpPr>
          <p:cNvPr id="66562" name="Rectangle 4">
            <a:extLst>
              <a:ext uri="{FF2B5EF4-FFF2-40B4-BE49-F238E27FC236}">
                <a16:creationId xmlns:a16="http://schemas.microsoft.com/office/drawing/2014/main" id="{3F93ED6F-3A67-FB4B-9DF5-E7A4BE5A0647}"/>
              </a:ext>
            </a:extLst>
          </p:cNvPr>
          <p:cNvSpPr>
            <a:spLocks noGrp="1" noChangeArrowheads="1"/>
          </p:cNvSpPr>
          <p:nvPr>
            <p:ph idx="1"/>
            <p:custDataLst>
              <p:tags r:id="rId3"/>
            </p:custDataLst>
          </p:nvPr>
        </p:nvSpPr>
        <p:spPr/>
        <p:txBody>
          <a:bodyPr/>
          <a:lstStyle/>
          <a:p>
            <a:r>
              <a:rPr lang="en-US" altLang="en-US" dirty="0"/>
              <a:t>Multiple copies of </a:t>
            </a:r>
            <a:r>
              <a:rPr lang="en-US" altLang="en-US" dirty="0" err="1"/>
              <a:t>datapath</a:t>
            </a:r>
            <a:r>
              <a:rPr lang="en-US" altLang="en-US" dirty="0"/>
              <a:t>: Can fetch/decode/execute multiple instructions per cycle</a:t>
            </a:r>
          </a:p>
          <a:p>
            <a:r>
              <a:rPr lang="en-US" altLang="en-US" dirty="0"/>
              <a:t>Dependencies make it tricky to issue multiple instructions at once</a:t>
            </a:r>
          </a:p>
        </p:txBody>
      </p:sp>
      <p:graphicFrame>
        <p:nvGraphicFramePr>
          <p:cNvPr id="66563" name="Content Placeholder 2">
            <a:extLst>
              <a:ext uri="{FF2B5EF4-FFF2-40B4-BE49-F238E27FC236}">
                <a16:creationId xmlns:a16="http://schemas.microsoft.com/office/drawing/2014/main" id="{24B6129B-C009-7E48-B1D9-BDA91697908C}"/>
              </a:ext>
            </a:extLst>
          </p:cNvPr>
          <p:cNvGraphicFramePr>
            <a:graphicFrameLocks noGrp="1" noChangeAspect="1"/>
          </p:cNvGraphicFramePr>
          <p:nvPr>
            <p:ph idx="11"/>
            <p:custDataLst>
              <p:tags r:id="rId4"/>
            </p:custDataLst>
          </p:nvPr>
        </p:nvGraphicFramePr>
        <p:xfrm>
          <a:off x="350838" y="3352800"/>
          <a:ext cx="8335962" cy="27813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0528" name="VISIO" r:id="rId8" imgW="28232100" imgH="9423400" progId="Visio.Drawing.6">
                  <p:embed/>
                </p:oleObj>
              </mc:Choice>
              <mc:Fallback>
                <p:oleObj name="VISIO" r:id="rId8" imgW="28232100" imgH="9423400" progId="Visio.Drawing.6">
                  <p:embed/>
                  <p:pic>
                    <p:nvPicPr>
                      <p:cNvPr id="66563" name="Content Placeholder 2">
                        <a:extLst>
                          <a:ext uri="{FF2B5EF4-FFF2-40B4-BE49-F238E27FC236}">
                            <a16:creationId xmlns:a16="http://schemas.microsoft.com/office/drawing/2014/main" id="{24B6129B-C009-7E48-B1D9-BDA91697908C}"/>
                          </a:ext>
                        </a:extLst>
                      </p:cNvPr>
                      <p:cNvPicPr>
                        <a:picLocks noGrp="1" noChangeAspect="1" noChangeArrowheads="1"/>
                      </p:cNvPicPr>
                      <p:nvPr/>
                    </p:nvPicPr>
                    <p:blipFill>
                      <a:blip r:embed="rId9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50838" y="3352800"/>
                        <a:ext cx="8335962" cy="27813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>
                                  <a:alpha val="74997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66564" name="Rectangle 2">
            <a:extLst>
              <a:ext uri="{FF2B5EF4-FFF2-40B4-BE49-F238E27FC236}">
                <a16:creationId xmlns:a16="http://schemas.microsoft.com/office/drawing/2014/main" id="{50295169-D440-2E43-A251-DB555EAFDAEA}"/>
              </a:ext>
            </a:extLst>
          </p:cNvPr>
          <p:cNvSpPr>
            <a:spLocks noChangeArrowheads="1"/>
          </p:cNvSpPr>
          <p:nvPr>
            <p:custDataLst>
              <p:tags r:id="rId5"/>
            </p:custDataLst>
          </p:nvPr>
        </p:nvSpPr>
        <p:spPr bwMode="auto">
          <a:xfrm>
            <a:off x="533400" y="1066800"/>
            <a:ext cx="8077200" cy="5181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342900" marR="0" lvl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3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anose="02020603050405020304" pitchFamily="18" charset="0"/>
              <a:ea typeface="ＭＳ Ｐゴシック" panose="020B0600070205080204" pitchFamily="34" charset="-128"/>
              <a:cs typeface="+mn-cs"/>
            </a:endParaRPr>
          </a:p>
          <a:p>
            <a:pPr marL="342900" marR="0" lvl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3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anose="02020603050405020304" pitchFamily="18" charset="0"/>
              <a:ea typeface="ＭＳ Ｐゴシック" panose="020B0600070205080204" pitchFamily="34" charset="-128"/>
              <a:cs typeface="+mn-cs"/>
            </a:endParaRPr>
          </a:p>
          <a:p>
            <a:pPr marL="342900" marR="0" lvl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3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anose="02020603050405020304" pitchFamily="18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6" name="Text Placeholder 8">
            <a:extLst>
              <a:ext uri="{FF2B5EF4-FFF2-40B4-BE49-F238E27FC236}">
                <a16:creationId xmlns:a16="http://schemas.microsoft.com/office/drawing/2014/main" id="{7DB996AD-280D-5E46-89DE-40EDFC2963FB}"/>
              </a:ext>
            </a:extLst>
          </p:cNvPr>
          <p:cNvSpPr txBox="1">
            <a:spLocks/>
          </p:cNvSpPr>
          <p:nvPr/>
        </p:nvSpPr>
        <p:spPr>
          <a:xfrm>
            <a:off x="2438400" y="6289675"/>
            <a:ext cx="3870325" cy="457200"/>
          </a:xfrm>
          <a:prstGeom prst="rect">
            <a:avLst/>
          </a:prstGeom>
        </p:spPr>
        <p:txBody>
          <a:bodyPr/>
          <a:lstStyle>
            <a:lvl1pPr marL="342900" indent="-342900" algn="l" rtl="0" eaLnBrk="1" fontAlgn="base" hangingPunct="1">
              <a:lnSpc>
                <a:spcPct val="100000"/>
              </a:lnSpc>
              <a:spcBef>
                <a:spcPts val="2400"/>
              </a:spcBef>
              <a:spcAft>
                <a:spcPct val="0"/>
              </a:spcAft>
              <a:buClr>
                <a:schemeClr val="accent1">
                  <a:lumMod val="75000"/>
                  <a:lumOff val="25000"/>
                </a:schemeClr>
              </a:buClr>
              <a:buSzPct val="60000"/>
              <a:buFont typeface="Wingdings 2" pitchFamily="18" charset="2"/>
              <a:buChar char="¢"/>
              <a:defRPr sz="2400" b="1">
                <a:solidFill>
                  <a:schemeClr val="tx1"/>
                </a:solidFill>
                <a:latin typeface="Calibri" pitchFamily="34" charset="0"/>
                <a:ea typeface="+mn-ea"/>
                <a:cs typeface="+mn-cs"/>
              </a:defRPr>
            </a:lvl1pPr>
            <a:lvl2pPr marL="742950" indent="-285750" algn="l" rtl="0" eaLnBrk="1" fontAlgn="base" hangingPunct="1">
              <a:spcBef>
                <a:spcPts val="600"/>
              </a:spcBef>
              <a:spcAft>
                <a:spcPct val="0"/>
              </a:spcAft>
              <a:buClr>
                <a:schemeClr val="accent1">
                  <a:lumMod val="75000"/>
                  <a:lumOff val="25000"/>
                </a:schemeClr>
              </a:buClr>
              <a:buSzPct val="110000"/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 algn="l" rtl="0" eaLnBrk="1" fontAlgn="base" hangingPunct="1">
              <a:spcBef>
                <a:spcPct val="20000"/>
              </a:spcBef>
              <a:spcAft>
                <a:spcPct val="0"/>
              </a:spcAft>
              <a:buSzPct val="80000"/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 algn="l" rtl="0" eaLnBrk="1" fontAlgn="base" hangingPunct="1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 algn="l" rtl="0" eaLnBrk="1" fontAlgn="base" hangingPunct="1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algn="l" rtl="0" eaLnBrk="1" fontAlgn="base" hangingPunct="1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algn="l" rtl="0" eaLnBrk="1" fontAlgn="base" hangingPunct="1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algn="l" rtl="0" eaLnBrk="1" fontAlgn="base" hangingPunct="1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algn="l" rtl="0" eaLnBrk="1" fontAlgn="base" hangingPunct="1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2400"/>
              </a:spcBef>
              <a:spcAft>
                <a:spcPct val="0"/>
              </a:spcAft>
              <a:buClr>
                <a:srgbClr val="4F0E2B">
                  <a:lumMod val="75000"/>
                  <a:lumOff val="25000"/>
                </a:srgbClr>
              </a:buClr>
              <a:buSzPct val="60000"/>
              <a:buFont typeface="Wingdings 2" pitchFamily="18" charset="2"/>
              <a:buNone/>
              <a:tabLst/>
              <a:defRPr/>
            </a:pPr>
            <a:r>
              <a:rPr kumimoji="0" lang="en-US" sz="2400" b="1" i="1" u="none" strike="noStrike" kern="0" cap="none" spc="0" normalizeH="0" baseline="0" noProof="0" dirty="0">
                <a:ln>
                  <a:noFill/>
                </a:ln>
                <a:solidFill>
                  <a:srgbClr val="4F0E2B">
                    <a:lumMod val="75000"/>
                    <a:lumOff val="25000"/>
                  </a:srgbClr>
                </a:solidFill>
                <a:effectLst/>
                <a:uLnTx/>
                <a:uFillTx/>
                <a:latin typeface="Calibri" pitchFamily="34" charset="0"/>
                <a:ea typeface="+mn-ea"/>
                <a:cs typeface="+mn-cs"/>
              </a:rPr>
              <a:t>Here: Ideal IPC = 2</a:t>
            </a:r>
          </a:p>
        </p:txBody>
      </p:sp>
    </p:spTree>
    <p:extLst>
      <p:ext uri="{BB962C8B-B14F-4D97-AF65-F5344CB8AC3E}">
        <p14:creationId xmlns:p14="http://schemas.microsoft.com/office/powerpoint/2010/main" val="2613755992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</p:bldLst>
  </p:timing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585" name="Title 4">
            <a:extLst>
              <a:ext uri="{FF2B5EF4-FFF2-40B4-BE49-F238E27FC236}">
                <a16:creationId xmlns:a16="http://schemas.microsoft.com/office/drawing/2014/main" id="{A9388D5D-CC15-7147-A96C-974F9AD949B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57188" y="434975"/>
            <a:ext cx="8786812" cy="762000"/>
          </a:xfrm>
        </p:spPr>
        <p:txBody>
          <a:bodyPr/>
          <a:lstStyle/>
          <a:p>
            <a:r>
              <a:rPr lang="en-US" altLang="en-US"/>
              <a:t>In-Order Superscalar Performance Example</a:t>
            </a:r>
            <a:endParaRPr lang="de-CH" altLang="en-US"/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F1903B32-F14A-3942-9953-26E95CA2DCA1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88950" y="1219200"/>
            <a:ext cx="3870325" cy="1752600"/>
          </a:xfrm>
        </p:spPr>
        <p:txBody>
          <a:bodyPr/>
          <a:lstStyle/>
          <a:p>
            <a:pPr>
              <a:buClr>
                <a:schemeClr val="accent1">
                  <a:lumMod val="75000"/>
                  <a:lumOff val="25000"/>
                </a:schemeClr>
              </a:buClr>
              <a:buFont typeface="Wingdings 2" pitchFamily="18" charset="2"/>
              <a:buNone/>
              <a:defRPr/>
            </a:pPr>
            <a:r>
              <a:rPr lang="en-US" sz="1800" b="1" dirty="0" err="1">
                <a:ea typeface="+mn-ea"/>
              </a:rPr>
              <a:t>lw</a:t>
            </a:r>
            <a:r>
              <a:rPr lang="en-US" sz="1800" dirty="0">
                <a:ea typeface="+mn-ea"/>
              </a:rPr>
              <a:t>  $t0, 40($s0)</a:t>
            </a:r>
          </a:p>
          <a:p>
            <a:pPr>
              <a:buClr>
                <a:schemeClr val="accent1">
                  <a:lumMod val="75000"/>
                  <a:lumOff val="25000"/>
                </a:schemeClr>
              </a:buClr>
              <a:buFont typeface="Wingdings 2" pitchFamily="18" charset="2"/>
              <a:buNone/>
              <a:defRPr/>
            </a:pPr>
            <a:r>
              <a:rPr lang="en-US" sz="1800" b="1" dirty="0">
                <a:ea typeface="+mn-ea"/>
              </a:rPr>
              <a:t>add</a:t>
            </a:r>
            <a:r>
              <a:rPr lang="en-US" sz="1800" dirty="0">
                <a:ea typeface="+mn-ea"/>
              </a:rPr>
              <a:t> $t1, $s1, $s2		</a:t>
            </a:r>
          </a:p>
          <a:p>
            <a:pPr>
              <a:buClr>
                <a:schemeClr val="accent1">
                  <a:lumMod val="75000"/>
                  <a:lumOff val="25000"/>
                </a:schemeClr>
              </a:buClr>
              <a:buFont typeface="Wingdings 2" pitchFamily="18" charset="2"/>
              <a:buNone/>
              <a:defRPr/>
            </a:pPr>
            <a:r>
              <a:rPr lang="en-US" sz="1800" b="1" dirty="0">
                <a:ea typeface="+mn-ea"/>
              </a:rPr>
              <a:t>sub</a:t>
            </a:r>
            <a:r>
              <a:rPr lang="en-US" sz="1800" dirty="0">
                <a:ea typeface="+mn-ea"/>
              </a:rPr>
              <a:t> $t2, $s1, $s3		 </a:t>
            </a:r>
            <a:r>
              <a:rPr lang="en-US" sz="1800" b="1" dirty="0">
                <a:ea typeface="+mn-ea"/>
              </a:rPr>
              <a:t>and</a:t>
            </a:r>
            <a:r>
              <a:rPr lang="en-US" sz="1800" dirty="0">
                <a:ea typeface="+mn-ea"/>
              </a:rPr>
              <a:t> $t3, $s3, $s4		 </a:t>
            </a:r>
            <a:r>
              <a:rPr lang="en-US" sz="1800" b="1" dirty="0">
                <a:ea typeface="+mn-ea"/>
              </a:rPr>
              <a:t>or</a:t>
            </a:r>
            <a:r>
              <a:rPr lang="en-US" sz="1800" dirty="0">
                <a:ea typeface="+mn-ea"/>
              </a:rPr>
              <a:t>  $t4, $s1, $s5</a:t>
            </a:r>
          </a:p>
          <a:p>
            <a:pPr>
              <a:buClr>
                <a:schemeClr val="accent1">
                  <a:lumMod val="75000"/>
                  <a:lumOff val="25000"/>
                </a:schemeClr>
              </a:buClr>
              <a:buFont typeface="Wingdings 2" pitchFamily="18" charset="2"/>
              <a:buNone/>
              <a:defRPr/>
            </a:pPr>
            <a:r>
              <a:rPr lang="en-US" sz="1800" b="1" dirty="0" err="1">
                <a:ea typeface="+mn-ea"/>
              </a:rPr>
              <a:t>sw</a:t>
            </a:r>
            <a:r>
              <a:rPr lang="en-US" sz="1800" dirty="0">
                <a:ea typeface="+mn-ea"/>
              </a:rPr>
              <a:t>  $s5, 80($s0)</a:t>
            </a:r>
          </a:p>
          <a:p>
            <a:pPr>
              <a:buClr>
                <a:schemeClr val="accent1">
                  <a:lumMod val="75000"/>
                  <a:lumOff val="25000"/>
                </a:schemeClr>
              </a:buClr>
              <a:buFont typeface="Wingdings 2" pitchFamily="18" charset="2"/>
              <a:buNone/>
              <a:defRPr/>
            </a:pPr>
            <a:endParaRPr lang="de-CH" dirty="0">
              <a:ea typeface="+mn-ea"/>
            </a:endParaRPr>
          </a:p>
        </p:txBody>
      </p:sp>
      <p:graphicFrame>
        <p:nvGraphicFramePr>
          <p:cNvPr id="3" name="Content Placeholder 2">
            <a:extLst>
              <a:ext uri="{FF2B5EF4-FFF2-40B4-BE49-F238E27FC236}">
                <a16:creationId xmlns:a16="http://schemas.microsoft.com/office/drawing/2014/main" id="{C27AAC5D-D487-7843-A871-E2F2A29EB7BF}"/>
              </a:ext>
            </a:extLst>
          </p:cNvPr>
          <p:cNvGraphicFramePr>
            <a:graphicFrameLocks noGrp="1" noChangeAspect="1"/>
          </p:cNvGraphicFramePr>
          <p:nvPr>
            <p:ph idx="10"/>
            <p:custDataLst>
              <p:tags r:id="rId2"/>
            </p:custDataLst>
          </p:nvPr>
        </p:nvGraphicFramePr>
        <p:xfrm>
          <a:off x="627063" y="2947988"/>
          <a:ext cx="6383337" cy="284321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1552" name="VISIO" r:id="rId4" imgW="29692600" imgH="13220700" progId="Visio.Drawing.6">
                  <p:embed/>
                </p:oleObj>
              </mc:Choice>
              <mc:Fallback>
                <p:oleObj name="VISIO" r:id="rId4" imgW="29692600" imgH="13220700" progId="Visio.Drawing.6">
                  <p:embed/>
                  <p:pic>
                    <p:nvPicPr>
                      <p:cNvPr id="3" name="Content Placeholder 2">
                        <a:extLst>
                          <a:ext uri="{FF2B5EF4-FFF2-40B4-BE49-F238E27FC236}">
                            <a16:creationId xmlns:a16="http://schemas.microsoft.com/office/drawing/2014/main" id="{C27AAC5D-D487-7843-A871-E2F2A29EB7BF}"/>
                          </a:ext>
                        </a:extLst>
                      </p:cNvPr>
                      <p:cNvPicPr>
                        <a:picLocks noGrp="1"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27063" y="2947988"/>
                        <a:ext cx="6383337" cy="2843212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9" name="Text Placeholder 8">
            <a:extLst>
              <a:ext uri="{FF2B5EF4-FFF2-40B4-BE49-F238E27FC236}">
                <a16:creationId xmlns:a16="http://schemas.microsoft.com/office/drawing/2014/main" id="{DABC9079-5466-E14E-9F66-CF18BDD59A6E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>
          <a:xfrm>
            <a:off x="4679950" y="1223963"/>
            <a:ext cx="3870325" cy="457200"/>
          </a:xfrm>
        </p:spPr>
        <p:txBody>
          <a:bodyPr/>
          <a:lstStyle/>
          <a:p>
            <a:pPr>
              <a:buClr>
                <a:schemeClr val="accent1">
                  <a:lumMod val="75000"/>
                  <a:lumOff val="25000"/>
                </a:schemeClr>
              </a:buClr>
              <a:buFont typeface="Wingdings 2" pitchFamily="18" charset="2"/>
              <a:buNone/>
              <a:defRPr/>
            </a:pPr>
            <a:r>
              <a:rPr lang="en-US" dirty="0">
                <a:ea typeface="+mn-ea"/>
              </a:rPr>
              <a:t>Ideal IPC = 2</a:t>
            </a: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852C78FF-0885-8C48-80EA-71AE29ED27C9}"/>
              </a:ext>
            </a:extLst>
          </p:cNvPr>
          <p:cNvSpPr txBox="1"/>
          <p:nvPr/>
        </p:nvSpPr>
        <p:spPr>
          <a:xfrm>
            <a:off x="1241425" y="6389688"/>
            <a:ext cx="6065838" cy="461962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1" u="none" strike="noStrike" kern="1200" cap="none" spc="0" normalizeH="0" baseline="0" noProof="0" dirty="0">
                <a:ln>
                  <a:noFill/>
                </a:ln>
                <a:solidFill>
                  <a:srgbClr val="4F0E2B">
                    <a:lumMod val="75000"/>
                    <a:lumOff val="25000"/>
                  </a:srgbClr>
                </a:solidFill>
                <a:effectLst/>
                <a:uLnTx/>
                <a:uFillTx/>
                <a:latin typeface="Calibri" pitchFamily="34" charset="0"/>
                <a:ea typeface="MS PGothic" pitchFamily="34" charset="-128"/>
                <a:cs typeface="+mn-cs"/>
              </a:rPr>
              <a:t>Actual IPC = 2</a:t>
            </a:r>
            <a:r>
              <a:rPr kumimoji="0" lang="de-CH" sz="2400" b="1" i="1" u="none" strike="noStrike" kern="1200" cap="none" spc="0" normalizeH="0" baseline="0" noProof="0" dirty="0">
                <a:ln>
                  <a:noFill/>
                </a:ln>
                <a:solidFill>
                  <a:srgbClr val="4F0E2B">
                    <a:lumMod val="75000"/>
                    <a:lumOff val="25000"/>
                  </a:srgbClr>
                </a:solidFill>
                <a:effectLst/>
                <a:uLnTx/>
                <a:uFillTx/>
                <a:latin typeface="Calibri" pitchFamily="34" charset="0"/>
                <a:ea typeface="MS PGothic" pitchFamily="34" charset="-128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itchFamily="34" charset="0"/>
                <a:ea typeface="MS PGothic" pitchFamily="34" charset="-128"/>
                <a:cs typeface="+mn-cs"/>
              </a:rPr>
              <a:t>(6 instructions issued in 3 cycles)</a:t>
            </a:r>
          </a:p>
        </p:txBody>
      </p:sp>
    </p:spTree>
    <p:extLst>
      <p:ext uri="{BB962C8B-B14F-4D97-AF65-F5344CB8AC3E}">
        <p14:creationId xmlns:p14="http://schemas.microsoft.com/office/powerpoint/2010/main" val="408838141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</p:bldLst>
  </p:timing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609" name="Title 4">
            <a:extLst>
              <a:ext uri="{FF2B5EF4-FFF2-40B4-BE49-F238E27FC236}">
                <a16:creationId xmlns:a16="http://schemas.microsoft.com/office/drawing/2014/main" id="{F1DA6182-D9EF-0B47-8175-3D38807C3A8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57188" y="434975"/>
            <a:ext cx="8786812" cy="762000"/>
          </a:xfrm>
        </p:spPr>
        <p:txBody>
          <a:bodyPr/>
          <a:lstStyle/>
          <a:p>
            <a:r>
              <a:rPr lang="de-CH" altLang="en-US"/>
              <a:t>Superscalar Performance with Dependencies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FDCBEC20-546B-8A49-B005-6FDE02BA509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88950" y="1219200"/>
            <a:ext cx="3870325" cy="1752600"/>
          </a:xfrm>
        </p:spPr>
        <p:txBody>
          <a:bodyPr/>
          <a:lstStyle/>
          <a:p>
            <a:pPr>
              <a:buClr>
                <a:schemeClr val="accent1">
                  <a:lumMod val="75000"/>
                  <a:lumOff val="25000"/>
                </a:schemeClr>
              </a:buClr>
              <a:buFont typeface="Wingdings 2" pitchFamily="18" charset="2"/>
              <a:buNone/>
              <a:defRPr/>
            </a:pPr>
            <a:r>
              <a:rPr lang="en-US" sz="1800" b="1" dirty="0" err="1">
                <a:ea typeface="+mn-ea"/>
              </a:rPr>
              <a:t>lw</a:t>
            </a:r>
            <a:r>
              <a:rPr lang="en-US" sz="1800" dirty="0">
                <a:ea typeface="+mn-ea"/>
              </a:rPr>
              <a:t>  $t0, 40($s0)		</a:t>
            </a:r>
          </a:p>
          <a:p>
            <a:pPr>
              <a:buClr>
                <a:schemeClr val="accent1">
                  <a:lumMod val="75000"/>
                  <a:lumOff val="25000"/>
                </a:schemeClr>
              </a:buClr>
              <a:buFont typeface="Wingdings 2" pitchFamily="18" charset="2"/>
              <a:buNone/>
              <a:defRPr/>
            </a:pPr>
            <a:r>
              <a:rPr lang="en-US" sz="1800" b="1" dirty="0">
                <a:ea typeface="+mn-ea"/>
              </a:rPr>
              <a:t>add</a:t>
            </a:r>
            <a:r>
              <a:rPr lang="en-US" sz="1800" dirty="0">
                <a:ea typeface="+mn-ea"/>
              </a:rPr>
              <a:t> $t1, $t0, $s1		</a:t>
            </a:r>
          </a:p>
          <a:p>
            <a:pPr>
              <a:buClr>
                <a:schemeClr val="accent1">
                  <a:lumMod val="75000"/>
                  <a:lumOff val="25000"/>
                </a:schemeClr>
              </a:buClr>
              <a:buFont typeface="Wingdings 2" pitchFamily="18" charset="2"/>
              <a:buNone/>
              <a:defRPr/>
            </a:pPr>
            <a:r>
              <a:rPr lang="en-US" sz="1800" b="1" dirty="0">
                <a:ea typeface="+mn-ea"/>
              </a:rPr>
              <a:t>sub</a:t>
            </a:r>
            <a:r>
              <a:rPr lang="en-US" sz="1800" dirty="0">
                <a:ea typeface="+mn-ea"/>
              </a:rPr>
              <a:t> $t0, $s2, $s3		 </a:t>
            </a:r>
            <a:r>
              <a:rPr lang="en-US" sz="1800" b="1" dirty="0">
                <a:ea typeface="+mn-ea"/>
              </a:rPr>
              <a:t>and</a:t>
            </a:r>
            <a:r>
              <a:rPr lang="en-US" sz="1800" dirty="0">
                <a:ea typeface="+mn-ea"/>
              </a:rPr>
              <a:t> $t2, $s4, $t0		 </a:t>
            </a:r>
            <a:r>
              <a:rPr lang="en-US" sz="1800" b="1" dirty="0">
                <a:ea typeface="+mn-ea"/>
              </a:rPr>
              <a:t>or</a:t>
            </a:r>
            <a:r>
              <a:rPr lang="en-US" sz="1800" dirty="0">
                <a:ea typeface="+mn-ea"/>
              </a:rPr>
              <a:t>  $t3, $s5, $s6</a:t>
            </a:r>
          </a:p>
          <a:p>
            <a:pPr>
              <a:buClr>
                <a:schemeClr val="accent1">
                  <a:lumMod val="75000"/>
                  <a:lumOff val="25000"/>
                </a:schemeClr>
              </a:buClr>
              <a:buFont typeface="Wingdings 2" pitchFamily="18" charset="2"/>
              <a:buNone/>
              <a:defRPr/>
            </a:pPr>
            <a:r>
              <a:rPr lang="en-US" sz="1800" b="1" dirty="0" err="1">
                <a:ea typeface="+mn-ea"/>
              </a:rPr>
              <a:t>sw</a:t>
            </a:r>
            <a:r>
              <a:rPr lang="en-US" sz="1800" dirty="0">
                <a:ea typeface="+mn-ea"/>
              </a:rPr>
              <a:t>  $s7, 80($t3)</a:t>
            </a:r>
          </a:p>
          <a:p>
            <a:pPr>
              <a:buClr>
                <a:schemeClr val="accent1">
                  <a:lumMod val="75000"/>
                  <a:lumOff val="25000"/>
                </a:schemeClr>
              </a:buClr>
              <a:buFont typeface="Wingdings 2" pitchFamily="18" charset="2"/>
              <a:buNone/>
              <a:defRPr/>
            </a:pPr>
            <a:endParaRPr lang="de-CH" dirty="0">
              <a:ea typeface="+mn-ea"/>
            </a:endParaRPr>
          </a:p>
        </p:txBody>
      </p:sp>
      <p:graphicFrame>
        <p:nvGraphicFramePr>
          <p:cNvPr id="11" name="Content Placeholder 10">
            <a:extLst>
              <a:ext uri="{FF2B5EF4-FFF2-40B4-BE49-F238E27FC236}">
                <a16:creationId xmlns:a16="http://schemas.microsoft.com/office/drawing/2014/main" id="{7CD04396-7AB3-3A4E-A420-36E0CAC374C9}"/>
              </a:ext>
            </a:extLst>
          </p:cNvPr>
          <p:cNvGraphicFramePr>
            <a:graphicFrameLocks noGrp="1" noChangeAspect="1"/>
          </p:cNvGraphicFramePr>
          <p:nvPr>
            <p:ph idx="10"/>
            <p:custDataLst>
              <p:tags r:id="rId2"/>
            </p:custDataLst>
          </p:nvPr>
        </p:nvGraphicFramePr>
        <p:xfrm>
          <a:off x="519113" y="2954338"/>
          <a:ext cx="6981825" cy="35845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2576" name="VISIO" r:id="rId4" imgW="32410400" imgH="16637000" progId="Visio.Drawing.6">
                  <p:embed/>
                </p:oleObj>
              </mc:Choice>
              <mc:Fallback>
                <p:oleObj name="VISIO" r:id="rId4" imgW="32410400" imgH="16637000" progId="Visio.Drawing.6">
                  <p:embed/>
                  <p:pic>
                    <p:nvPicPr>
                      <p:cNvPr id="11" name="Content Placeholder 10">
                        <a:extLst>
                          <a:ext uri="{FF2B5EF4-FFF2-40B4-BE49-F238E27FC236}">
                            <a16:creationId xmlns:a16="http://schemas.microsoft.com/office/drawing/2014/main" id="{7CD04396-7AB3-3A4E-A420-36E0CAC374C9}"/>
                          </a:ext>
                        </a:extLst>
                      </p:cNvPr>
                      <p:cNvPicPr>
                        <a:picLocks noGrp="1"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19113" y="2954338"/>
                        <a:ext cx="6981825" cy="358457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9" name="Text Placeholder 8">
            <a:extLst>
              <a:ext uri="{FF2B5EF4-FFF2-40B4-BE49-F238E27FC236}">
                <a16:creationId xmlns:a16="http://schemas.microsoft.com/office/drawing/2014/main" id="{C02A604D-324A-E14C-9C25-5A9D5F7A7BEB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>
          <a:xfrm>
            <a:off x="4679950" y="1223963"/>
            <a:ext cx="3870325" cy="457200"/>
          </a:xfrm>
        </p:spPr>
        <p:txBody>
          <a:bodyPr/>
          <a:lstStyle/>
          <a:p>
            <a:pPr>
              <a:buClr>
                <a:schemeClr val="accent1">
                  <a:lumMod val="75000"/>
                  <a:lumOff val="25000"/>
                </a:schemeClr>
              </a:buClr>
              <a:buFont typeface="Wingdings 2" pitchFamily="18" charset="2"/>
              <a:buNone/>
              <a:defRPr/>
            </a:pPr>
            <a:r>
              <a:rPr lang="en-US" dirty="0">
                <a:ea typeface="+mn-ea"/>
              </a:rPr>
              <a:t>Ideal IPC = 2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1E6F647E-22AC-9048-BFB5-C68BAF4F097F}"/>
              </a:ext>
            </a:extLst>
          </p:cNvPr>
          <p:cNvSpPr txBox="1"/>
          <p:nvPr/>
        </p:nvSpPr>
        <p:spPr>
          <a:xfrm>
            <a:off x="1241425" y="6389688"/>
            <a:ext cx="6302375" cy="461962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1" u="none" strike="noStrike" kern="1200" cap="none" spc="0" normalizeH="0" baseline="0" noProof="0" dirty="0">
                <a:ln>
                  <a:noFill/>
                </a:ln>
                <a:solidFill>
                  <a:srgbClr val="4F0E2B">
                    <a:lumMod val="75000"/>
                    <a:lumOff val="25000"/>
                  </a:srgbClr>
                </a:solidFill>
                <a:effectLst/>
                <a:uLnTx/>
                <a:uFillTx/>
                <a:latin typeface="Calibri" pitchFamily="34" charset="0"/>
                <a:ea typeface="MS PGothic" pitchFamily="34" charset="-128"/>
                <a:cs typeface="+mn-cs"/>
              </a:rPr>
              <a:t>Actual IPC = 1.2</a:t>
            </a:r>
            <a:r>
              <a:rPr kumimoji="0" lang="de-CH" sz="2400" b="1" i="1" u="none" strike="noStrike" kern="1200" cap="none" spc="0" normalizeH="0" baseline="0" noProof="0" dirty="0">
                <a:ln>
                  <a:noFill/>
                </a:ln>
                <a:solidFill>
                  <a:srgbClr val="4F0E2B">
                    <a:lumMod val="75000"/>
                    <a:lumOff val="25000"/>
                  </a:srgbClr>
                </a:solidFill>
                <a:effectLst/>
                <a:uLnTx/>
                <a:uFillTx/>
                <a:latin typeface="Calibri" pitchFamily="34" charset="0"/>
                <a:ea typeface="MS PGothic" pitchFamily="34" charset="-128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itchFamily="34" charset="0"/>
                <a:ea typeface="MS PGothic" pitchFamily="34" charset="-128"/>
                <a:cs typeface="+mn-cs"/>
              </a:rPr>
              <a:t>(6 instructions issued in 5 cycles)</a:t>
            </a:r>
          </a:p>
        </p:txBody>
      </p:sp>
    </p:spTree>
    <p:extLst>
      <p:ext uri="{BB962C8B-B14F-4D97-AF65-F5344CB8AC3E}">
        <p14:creationId xmlns:p14="http://schemas.microsoft.com/office/powerpoint/2010/main" val="234271309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</p:bldLst>
  </p:timing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633" name="Title 1">
            <a:extLst>
              <a:ext uri="{FF2B5EF4-FFF2-40B4-BE49-F238E27FC236}">
                <a16:creationId xmlns:a16="http://schemas.microsoft.com/office/drawing/2014/main" id="{59DB7FBB-A57F-DA46-B367-3DADAB7FC54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28600" y="152400"/>
            <a:ext cx="8915400" cy="1066800"/>
          </a:xfrm>
        </p:spPr>
        <p:txBody>
          <a:bodyPr/>
          <a:lstStyle/>
          <a:p>
            <a:r>
              <a:rPr lang="en-US" altLang="en-US" sz="4400" dirty="0">
                <a:ea typeface="ＭＳ Ｐゴシック" panose="020B0600070205080204" pitchFamily="34" charset="-128"/>
              </a:rPr>
              <a:t>Superscalar Execution Tradeoffs</a:t>
            </a:r>
          </a:p>
        </p:txBody>
      </p:sp>
      <p:sp>
        <p:nvSpPr>
          <p:cNvPr id="94210" name="Content Placeholder 2">
            <a:extLst>
              <a:ext uri="{FF2B5EF4-FFF2-40B4-BE49-F238E27FC236}">
                <a16:creationId xmlns:a16="http://schemas.microsoft.com/office/drawing/2014/main" id="{68310260-4BB2-2449-9017-F23CFC256054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228600" y="990600"/>
            <a:ext cx="8610600" cy="5194300"/>
          </a:xfrm>
        </p:spPr>
        <p:txBody>
          <a:bodyPr/>
          <a:lstStyle/>
          <a:p>
            <a:pPr>
              <a:buFont typeface="Wingdings" charset="0"/>
              <a:buChar char="n"/>
              <a:defRPr/>
            </a:pPr>
            <a:r>
              <a:rPr lang="en-US" dirty="0"/>
              <a:t>Advantages</a:t>
            </a:r>
          </a:p>
          <a:p>
            <a:pPr lvl="1">
              <a:buFont typeface="Wingdings" charset="0"/>
              <a:buChar char="q"/>
              <a:defRPr/>
            </a:pPr>
            <a:r>
              <a:rPr lang="en-US" dirty="0">
                <a:solidFill>
                  <a:srgbClr val="0000FF"/>
                </a:solidFill>
              </a:rPr>
              <a:t>Higher IPC </a:t>
            </a:r>
            <a:r>
              <a:rPr lang="en-US" dirty="0"/>
              <a:t>(instructions per cycle)</a:t>
            </a:r>
          </a:p>
          <a:p>
            <a:pPr lvl="1">
              <a:buFont typeface="Wingdings" charset="0"/>
              <a:buChar char="q"/>
              <a:defRPr/>
            </a:pPr>
            <a:endParaRPr lang="en-US" dirty="0"/>
          </a:p>
          <a:p>
            <a:pPr marL="0" indent="0">
              <a:buFont typeface="Wingdings" charset="0"/>
              <a:buNone/>
              <a:defRPr/>
            </a:pPr>
            <a:endParaRPr lang="en-US" dirty="0"/>
          </a:p>
          <a:p>
            <a:pPr>
              <a:buFont typeface="Wingdings" charset="0"/>
              <a:buChar char="n"/>
              <a:defRPr/>
            </a:pPr>
            <a:r>
              <a:rPr lang="en-US" dirty="0">
                <a:solidFill>
                  <a:srgbClr val="000000"/>
                </a:solidFill>
              </a:rPr>
              <a:t>Disadvantages</a:t>
            </a:r>
          </a:p>
          <a:p>
            <a:pPr lvl="1">
              <a:buFont typeface="Wingdings" charset="0"/>
              <a:buChar char="q"/>
              <a:defRPr/>
            </a:pPr>
            <a:r>
              <a:rPr lang="en-US" dirty="0">
                <a:solidFill>
                  <a:srgbClr val="0000FF"/>
                </a:solidFill>
              </a:rPr>
              <a:t>Higher complexity for dependency checking</a:t>
            </a:r>
          </a:p>
          <a:p>
            <a:pPr lvl="2">
              <a:buFont typeface="Wingdings" charset="0"/>
              <a:buChar char="n"/>
              <a:defRPr/>
            </a:pPr>
            <a:r>
              <a:rPr lang="en-US" dirty="0">
                <a:solidFill>
                  <a:srgbClr val="000000"/>
                </a:solidFill>
              </a:rPr>
              <a:t>Require checking within a pipeline stage</a:t>
            </a:r>
          </a:p>
          <a:p>
            <a:pPr lvl="2">
              <a:buFont typeface="Wingdings" charset="0"/>
              <a:buChar char="n"/>
              <a:defRPr/>
            </a:pPr>
            <a:r>
              <a:rPr lang="en-US" dirty="0">
                <a:solidFill>
                  <a:srgbClr val="000000"/>
                </a:solidFill>
              </a:rPr>
              <a:t>Renaming becomes more complex in an </a:t>
            </a:r>
            <a:r>
              <a:rPr lang="en-US" dirty="0" err="1">
                <a:solidFill>
                  <a:srgbClr val="000000"/>
                </a:solidFill>
              </a:rPr>
              <a:t>OoO</a:t>
            </a:r>
            <a:r>
              <a:rPr lang="en-US" dirty="0">
                <a:solidFill>
                  <a:srgbClr val="000000"/>
                </a:solidFill>
              </a:rPr>
              <a:t> processor</a:t>
            </a:r>
          </a:p>
          <a:p>
            <a:pPr lvl="1">
              <a:buFont typeface="Wingdings" charset="0"/>
              <a:buChar char="q"/>
              <a:defRPr/>
            </a:pPr>
            <a:r>
              <a:rPr lang="en-US" dirty="0">
                <a:solidFill>
                  <a:srgbClr val="0000FF"/>
                </a:solidFill>
              </a:rPr>
              <a:t>More hardware </a:t>
            </a:r>
            <a:r>
              <a:rPr lang="en-US" dirty="0">
                <a:solidFill>
                  <a:srgbClr val="000000"/>
                </a:solidFill>
              </a:rPr>
              <a:t>resources needed</a:t>
            </a:r>
          </a:p>
        </p:txBody>
      </p:sp>
      <p:sp>
        <p:nvSpPr>
          <p:cNvPr id="69635" name="Slide Number Placeholder 3">
            <a:extLst>
              <a:ext uri="{FF2B5EF4-FFF2-40B4-BE49-F238E27FC236}">
                <a16:creationId xmlns:a16="http://schemas.microsoft.com/office/drawing/2014/main" id="{5A1C9C6D-55CD-EE45-A11F-AD1DEFE3562B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7D691842-4F24-4840-AB6B-EF3972469FB2}" type="slidenum">
              <a:rPr kumimoji="0" lang="en-US" altLang="en-US" sz="16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aramond" panose="02020404030301010803" pitchFamily="18" charset="0"/>
                <a:ea typeface="ＭＳ Ｐゴシック" panose="020B0600070205080204" pitchFamily="34" charset="-128"/>
                <a:cs typeface="Arial" panose="020B0604020202020204" pitchFamily="34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83</a:t>
            </a:fld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aramond" panose="02020404030301010803" pitchFamily="18" charset="0"/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653143400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21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210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210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210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210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657" name="Title 1">
            <a:extLst>
              <a:ext uri="{FF2B5EF4-FFF2-40B4-BE49-F238E27FC236}">
                <a16:creationId xmlns:a16="http://schemas.microsoft.com/office/drawing/2014/main" id="{938D2BCD-E0DC-6E49-9FEB-EE347310641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28600" y="152400"/>
            <a:ext cx="8915400" cy="1066800"/>
          </a:xfrm>
        </p:spPr>
        <p:txBody>
          <a:bodyPr/>
          <a:lstStyle/>
          <a:p>
            <a:r>
              <a:rPr lang="en-US" altLang="en-US" sz="3600">
                <a:ea typeface="ＭＳ Ｐゴシック" panose="020B0600070205080204" pitchFamily="34" charset="-128"/>
              </a:rPr>
              <a:t>Approaches to (Instruction-Level) Concurrency</a:t>
            </a:r>
          </a:p>
        </p:txBody>
      </p:sp>
      <p:sp>
        <p:nvSpPr>
          <p:cNvPr id="94210" name="Content Placeholder 2">
            <a:extLst>
              <a:ext uri="{FF2B5EF4-FFF2-40B4-BE49-F238E27FC236}">
                <a16:creationId xmlns:a16="http://schemas.microsoft.com/office/drawing/2014/main" id="{BC4C6021-5593-954F-B05A-F268BDF0366A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228600" y="996950"/>
            <a:ext cx="8610600" cy="5194300"/>
          </a:xfrm>
        </p:spPr>
        <p:txBody>
          <a:bodyPr/>
          <a:lstStyle/>
          <a:p>
            <a:pPr>
              <a:buFont typeface="Wingdings" charset="0"/>
              <a:buChar char="n"/>
              <a:defRPr/>
            </a:pPr>
            <a:r>
              <a:rPr lang="en-US" dirty="0">
                <a:solidFill>
                  <a:schemeClr val="bg1">
                    <a:lumMod val="50000"/>
                  </a:schemeClr>
                </a:solidFill>
              </a:rPr>
              <a:t>Pipelining</a:t>
            </a:r>
          </a:p>
          <a:p>
            <a:pPr>
              <a:buFont typeface="Wingdings" charset="0"/>
              <a:buChar char="n"/>
              <a:defRPr/>
            </a:pPr>
            <a:r>
              <a:rPr lang="en-US" dirty="0">
                <a:solidFill>
                  <a:schemeClr val="bg1">
                    <a:lumMod val="50000"/>
                  </a:schemeClr>
                </a:solidFill>
              </a:rPr>
              <a:t>Out-of-order execution</a:t>
            </a:r>
          </a:p>
          <a:p>
            <a:pPr>
              <a:buFont typeface="Wingdings" charset="0"/>
              <a:buChar char="n"/>
              <a:defRPr/>
            </a:pPr>
            <a:r>
              <a:rPr lang="en-US" dirty="0">
                <a:solidFill>
                  <a:schemeClr val="bg1">
                    <a:lumMod val="50000"/>
                  </a:schemeClr>
                </a:solidFill>
              </a:rPr>
              <a:t>Dataflow (at the ISA level)</a:t>
            </a:r>
          </a:p>
          <a:p>
            <a:pPr>
              <a:buFont typeface="Wingdings" charset="0"/>
              <a:buChar char="n"/>
              <a:defRPr/>
            </a:pPr>
            <a:r>
              <a:rPr lang="en-US" dirty="0">
                <a:solidFill>
                  <a:schemeClr val="bg1">
                    <a:lumMod val="50000"/>
                  </a:schemeClr>
                </a:solidFill>
              </a:rPr>
              <a:t>Superscalar Execution</a:t>
            </a:r>
          </a:p>
          <a:p>
            <a:pPr>
              <a:buFont typeface="Wingdings" charset="0"/>
              <a:buChar char="n"/>
              <a:defRPr/>
            </a:pPr>
            <a:r>
              <a:rPr lang="en-US" dirty="0">
                <a:solidFill>
                  <a:srgbClr val="0432FF"/>
                </a:solidFill>
              </a:rPr>
              <a:t>VLIW</a:t>
            </a:r>
          </a:p>
          <a:p>
            <a:pPr>
              <a:buFont typeface="Wingdings" charset="0"/>
              <a:buChar char="n"/>
              <a:defRPr/>
            </a:pPr>
            <a:r>
              <a:rPr lang="en-US" dirty="0">
                <a:solidFill>
                  <a:srgbClr val="FF0000"/>
                </a:solidFill>
              </a:rPr>
              <a:t>Fine-Grained Multithreading</a:t>
            </a:r>
          </a:p>
          <a:p>
            <a:pPr>
              <a:buFont typeface="Wingdings" charset="0"/>
              <a:buChar char="n"/>
              <a:defRPr/>
            </a:pPr>
            <a:r>
              <a:rPr lang="en-US" dirty="0">
                <a:solidFill>
                  <a:srgbClr val="FF0000"/>
                </a:solidFill>
              </a:rPr>
              <a:t>SIMD Processing (Vector and array processors, GPUs)</a:t>
            </a:r>
          </a:p>
          <a:p>
            <a:pPr>
              <a:buFont typeface="Wingdings" charset="0"/>
              <a:buChar char="n"/>
              <a:defRPr/>
            </a:pPr>
            <a:r>
              <a:rPr lang="en-US" dirty="0">
                <a:solidFill>
                  <a:srgbClr val="FF0000"/>
                </a:solidFill>
              </a:rPr>
              <a:t>Decoupled Access Execute</a:t>
            </a:r>
          </a:p>
          <a:p>
            <a:pPr>
              <a:buFont typeface="Wingdings" charset="0"/>
              <a:buChar char="n"/>
              <a:defRPr/>
            </a:pPr>
            <a:r>
              <a:rPr lang="en-US" dirty="0">
                <a:solidFill>
                  <a:srgbClr val="FF0000"/>
                </a:solidFill>
              </a:rPr>
              <a:t>Systolic Arrays</a:t>
            </a:r>
          </a:p>
        </p:txBody>
      </p:sp>
      <p:sp>
        <p:nvSpPr>
          <p:cNvPr id="70659" name="Slide Number Placeholder 3">
            <a:extLst>
              <a:ext uri="{FF2B5EF4-FFF2-40B4-BE49-F238E27FC236}">
                <a16:creationId xmlns:a16="http://schemas.microsoft.com/office/drawing/2014/main" id="{2D085B7F-6420-E447-8B1C-7634A49A4D22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01FA623E-D5FB-D743-BFC0-86447E6B7628}" type="slidenum">
              <a:rPr kumimoji="0" lang="en-US" altLang="en-US" sz="16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aramond" panose="02020404030301010803" pitchFamily="18" charset="0"/>
                <a:ea typeface="ＭＳ Ｐゴシック" panose="020B0600070205080204" pitchFamily="34" charset="-128"/>
                <a:cs typeface="Arial" panose="020B0604020202020204" pitchFamily="34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84</a:t>
            </a:fld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aramond" panose="02020404030301010803" pitchFamily="18" charset="0"/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634080984"/>
      </p:ext>
    </p:extLst>
  </p:cSld>
  <p:clrMapOvr>
    <a:masterClrMapping/>
  </p:clrMapOvr>
  <p:transition/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681" name="Rectangle 4">
            <a:extLst>
              <a:ext uri="{FF2B5EF4-FFF2-40B4-BE49-F238E27FC236}">
                <a16:creationId xmlns:a16="http://schemas.microsoft.com/office/drawing/2014/main" id="{43AD4A1A-5666-E641-9399-B20B75377D52}"/>
              </a:ext>
            </a:extLst>
          </p:cNvPr>
          <p:cNvSpPr>
            <a:spLocks noGrp="1" noChangeArrowheads="1"/>
          </p:cNvSpPr>
          <p:nvPr>
            <p:ph type="ctrTitle"/>
          </p:nvPr>
        </p:nvSpPr>
        <p:spPr>
          <a:xfrm>
            <a:off x="366713" y="1708150"/>
            <a:ext cx="8428037" cy="1720850"/>
          </a:xfrm>
        </p:spPr>
        <p:txBody>
          <a:bodyPr/>
          <a:lstStyle/>
          <a:p>
            <a:pPr algn="ctr" eaLnBrk="1" hangingPunct="1"/>
            <a:r>
              <a:rPr lang="en-US" altLang="en-US" sz="4400">
                <a:ea typeface="ＭＳ Ｐゴシック" panose="020B0600070205080204" pitchFamily="34" charset="-128"/>
              </a:rPr>
              <a:t>VLIW</a:t>
            </a:r>
          </a:p>
        </p:txBody>
      </p:sp>
      <p:sp>
        <p:nvSpPr>
          <p:cNvPr id="71682" name="Rectangle 5">
            <a:extLst>
              <a:ext uri="{FF2B5EF4-FFF2-40B4-BE49-F238E27FC236}">
                <a16:creationId xmlns:a16="http://schemas.microsoft.com/office/drawing/2014/main" id="{7A266D94-D374-3C4D-9A6D-AEEB14A33347}"/>
              </a:ext>
            </a:extLst>
          </p:cNvPr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2900363"/>
          </a:xfrm>
        </p:spPr>
        <p:txBody>
          <a:bodyPr/>
          <a:lstStyle/>
          <a:p>
            <a:pPr eaLnBrk="1" hangingPunct="1"/>
            <a:endParaRPr lang="en-US" altLang="en-US" i="1">
              <a:ea typeface="ＭＳ Ｐゴシック" panose="020B0600070205080204" pitchFamily="34" charset="-128"/>
            </a:endParaRPr>
          </a:p>
          <a:p>
            <a:pPr eaLnBrk="1" hangingPunct="1"/>
            <a:endParaRPr lang="en-US" altLang="en-US">
              <a:ea typeface="ＭＳ Ｐゴシック" panose="020B0600070205080204" pitchFamily="34" charset="-128"/>
            </a:endParaRPr>
          </a:p>
          <a:p>
            <a:pPr eaLnBrk="1" hangingPunct="1"/>
            <a:endParaRPr lang="en-US" altLang="en-US">
              <a:ea typeface="ＭＳ Ｐゴシック" panose="020B0600070205080204" pitchFamily="34" charset="-128"/>
            </a:endParaRPr>
          </a:p>
          <a:p>
            <a:pPr eaLnBrk="1" hangingPunct="1"/>
            <a:endParaRPr lang="en-US" altLang="en-US">
              <a:ea typeface="ＭＳ Ｐゴシック" panose="020B0600070205080204" pitchFamily="34" charset="-128"/>
            </a:endParaRPr>
          </a:p>
          <a:p>
            <a:pPr eaLnBrk="1" hangingPunct="1"/>
            <a:endParaRPr lang="en-US" altLang="en-US">
              <a:ea typeface="ＭＳ Ｐゴシック" panose="020B0600070205080204" pitchFamily="34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2208116967"/>
      </p:ext>
    </p:extLst>
  </p:cSld>
  <p:clrMapOvr>
    <a:masterClrMapping/>
  </p:clrMapOvr>
  <p:transition/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361" name="Title 1">
            <a:extLst>
              <a:ext uri="{FF2B5EF4-FFF2-40B4-BE49-F238E27FC236}">
                <a16:creationId xmlns:a16="http://schemas.microsoft.com/office/drawing/2014/main" id="{ECA7AB10-323C-0549-B221-6720F94F8CD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>
                <a:ea typeface="ＭＳ Ｐゴシック" panose="020B0600070205080204" pitchFamily="34" charset="-128"/>
              </a:rPr>
              <a:t>VLIW Concept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9D622F19-9D0C-C249-8600-FB7095148957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228600" y="1054100"/>
            <a:ext cx="8610600" cy="5194300"/>
          </a:xfrm>
        </p:spPr>
        <p:txBody>
          <a:bodyPr/>
          <a:lstStyle/>
          <a:p>
            <a:r>
              <a:rPr lang="en-US" altLang="en-US">
                <a:ea typeface="ＭＳ Ｐゴシック" panose="020B0600070205080204" pitchFamily="34" charset="-128"/>
              </a:rPr>
              <a:t>Superscalar</a:t>
            </a:r>
          </a:p>
          <a:p>
            <a:pPr lvl="1"/>
            <a:r>
              <a:rPr lang="en-US" altLang="en-US">
                <a:solidFill>
                  <a:srgbClr val="FF0000"/>
                </a:solidFill>
                <a:ea typeface="ＭＳ Ｐゴシック" panose="020B0600070205080204" pitchFamily="34" charset="-128"/>
              </a:rPr>
              <a:t>Hardware</a:t>
            </a:r>
            <a:r>
              <a:rPr lang="en-US" altLang="en-US">
                <a:ea typeface="ＭＳ Ｐゴシック" panose="020B0600070205080204" pitchFamily="34" charset="-128"/>
              </a:rPr>
              <a:t> fetches multiple instructions and checks dependencies between them</a:t>
            </a:r>
          </a:p>
          <a:p>
            <a:pPr lvl="1"/>
            <a:endParaRPr lang="en-US" altLang="en-US">
              <a:ea typeface="ＭＳ Ｐゴシック" panose="020B0600070205080204" pitchFamily="34" charset="-128"/>
            </a:endParaRPr>
          </a:p>
          <a:p>
            <a:r>
              <a:rPr lang="en-US" altLang="en-US">
                <a:ea typeface="ＭＳ Ｐゴシック" panose="020B0600070205080204" pitchFamily="34" charset="-128"/>
              </a:rPr>
              <a:t>VLIW (Very Long Instruction Word)</a:t>
            </a:r>
          </a:p>
          <a:p>
            <a:pPr lvl="1"/>
            <a:r>
              <a:rPr lang="en-US" altLang="en-US">
                <a:solidFill>
                  <a:srgbClr val="FF0000"/>
                </a:solidFill>
                <a:ea typeface="ＭＳ Ｐゴシック" panose="020B0600070205080204" pitchFamily="34" charset="-128"/>
              </a:rPr>
              <a:t>Software (compiler) packs independent instructions</a:t>
            </a:r>
            <a:r>
              <a:rPr lang="en-US" altLang="en-US">
                <a:ea typeface="ＭＳ Ｐゴシック" panose="020B0600070205080204" pitchFamily="34" charset="-128"/>
              </a:rPr>
              <a:t> in a larger “instruction bundle” to be fetched and executed concurrently</a:t>
            </a:r>
          </a:p>
          <a:p>
            <a:pPr lvl="1"/>
            <a:r>
              <a:rPr lang="en-US" altLang="en-US">
                <a:ea typeface="ＭＳ Ｐゴシック" panose="020B0600070205080204" pitchFamily="34" charset="-128"/>
              </a:rPr>
              <a:t>Hardware fetches and executes the instructions in the bundle concurrently</a:t>
            </a:r>
          </a:p>
          <a:p>
            <a:pPr lvl="1"/>
            <a:endParaRPr lang="en-US" altLang="en-US">
              <a:ea typeface="ＭＳ Ｐゴシック" panose="020B0600070205080204" pitchFamily="34" charset="-128"/>
            </a:endParaRPr>
          </a:p>
          <a:p>
            <a:r>
              <a:rPr lang="en-US" altLang="en-US">
                <a:ea typeface="ＭＳ Ｐゴシック" panose="020B0600070205080204" pitchFamily="34" charset="-128"/>
              </a:rPr>
              <a:t>No need for hardware dependency checking between concurrently-fetched instructions in the VLIW model</a:t>
            </a:r>
          </a:p>
        </p:txBody>
      </p:sp>
      <p:sp>
        <p:nvSpPr>
          <p:cNvPr id="143363" name="Slide Number Placeholder 3">
            <a:extLst>
              <a:ext uri="{FF2B5EF4-FFF2-40B4-BE49-F238E27FC236}">
                <a16:creationId xmlns:a16="http://schemas.microsoft.com/office/drawing/2014/main" id="{2CCB3CBC-9259-6B46-9E2B-E35E3B4F4EE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C5F202B3-A750-A44E-BC3A-BB4FED9FC305}" type="slidenum">
              <a:rPr kumimoji="0" lang="en-US" altLang="en-US" sz="16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aramond" panose="02020404030301010803" pitchFamily="18" charset="0"/>
                <a:ea typeface="ＭＳ Ｐゴシック" panose="020B0600070205080204" pitchFamily="34" charset="-128"/>
                <a:cs typeface="Arial" panose="020B0604020202020204" pitchFamily="34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86</a:t>
            </a:fld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aramond" panose="02020404030301010803" pitchFamily="18" charset="0"/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117084427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753" name="Title 1">
            <a:extLst>
              <a:ext uri="{FF2B5EF4-FFF2-40B4-BE49-F238E27FC236}">
                <a16:creationId xmlns:a16="http://schemas.microsoft.com/office/drawing/2014/main" id="{79DE4C74-A817-C144-B315-6687D3EE73D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>
                <a:ea typeface="ＭＳ Ｐゴシック" panose="020B0600070205080204" pitchFamily="34" charset="-128"/>
              </a:rPr>
              <a:t>VLIW Concept</a:t>
            </a:r>
          </a:p>
        </p:txBody>
      </p:sp>
      <p:sp>
        <p:nvSpPr>
          <p:cNvPr id="74754" name="Content Placeholder 2">
            <a:extLst>
              <a:ext uri="{FF2B5EF4-FFF2-40B4-BE49-F238E27FC236}">
                <a16:creationId xmlns:a16="http://schemas.microsoft.com/office/drawing/2014/main" id="{DEEFDCDB-BCD0-EC41-928B-705244049F69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228600" y="882650"/>
            <a:ext cx="8610600" cy="5192713"/>
          </a:xfrm>
        </p:spPr>
        <p:txBody>
          <a:bodyPr/>
          <a:lstStyle/>
          <a:p>
            <a:endParaRPr lang="en-US" altLang="en-US">
              <a:ea typeface="ＭＳ Ｐゴシック" panose="020B0600070205080204" pitchFamily="34" charset="-128"/>
            </a:endParaRPr>
          </a:p>
          <a:p>
            <a:endParaRPr lang="en-US" altLang="en-US">
              <a:ea typeface="ＭＳ Ｐゴシック" panose="020B0600070205080204" pitchFamily="34" charset="-128"/>
            </a:endParaRPr>
          </a:p>
          <a:p>
            <a:endParaRPr lang="en-US" altLang="en-US">
              <a:ea typeface="ＭＳ Ｐゴシック" panose="020B0600070205080204" pitchFamily="34" charset="-128"/>
            </a:endParaRPr>
          </a:p>
          <a:p>
            <a:endParaRPr lang="en-US" altLang="en-US">
              <a:ea typeface="ＭＳ Ｐゴシック" panose="020B0600070205080204" pitchFamily="34" charset="-128"/>
            </a:endParaRPr>
          </a:p>
          <a:p>
            <a:endParaRPr lang="en-US" altLang="en-US">
              <a:ea typeface="ＭＳ Ｐゴシック" panose="020B0600070205080204" pitchFamily="34" charset="-128"/>
            </a:endParaRPr>
          </a:p>
          <a:p>
            <a:endParaRPr lang="en-US" altLang="en-US">
              <a:ea typeface="ＭＳ Ｐゴシック" panose="020B0600070205080204" pitchFamily="34" charset="-128"/>
            </a:endParaRPr>
          </a:p>
          <a:p>
            <a:endParaRPr lang="en-US" altLang="en-US">
              <a:ea typeface="ＭＳ Ｐゴシック" panose="020B0600070205080204" pitchFamily="34" charset="-128"/>
            </a:endParaRPr>
          </a:p>
          <a:p>
            <a:endParaRPr lang="en-US" altLang="en-US">
              <a:ea typeface="ＭＳ Ｐゴシック" panose="020B0600070205080204" pitchFamily="34" charset="-128"/>
            </a:endParaRPr>
          </a:p>
          <a:p>
            <a:endParaRPr lang="en-US" altLang="en-US">
              <a:ea typeface="ＭＳ Ｐゴシック" panose="020B0600070205080204" pitchFamily="34" charset="-128"/>
            </a:endParaRPr>
          </a:p>
          <a:p>
            <a:pPr>
              <a:buFont typeface="Wingdings" pitchFamily="2" charset="2"/>
              <a:buNone/>
            </a:pPr>
            <a:endParaRPr lang="en-US" altLang="en-US">
              <a:ea typeface="ＭＳ Ｐゴシック" panose="020B0600070205080204" pitchFamily="34" charset="-128"/>
            </a:endParaRPr>
          </a:p>
          <a:p>
            <a:r>
              <a:rPr lang="en-US" altLang="en-US">
                <a:ea typeface="ＭＳ Ｐゴシック" panose="020B0600070205080204" pitchFamily="34" charset="-128"/>
              </a:rPr>
              <a:t>Fisher, </a:t>
            </a:r>
            <a:r>
              <a:rPr lang="ja-JP" altLang="en-US">
                <a:ea typeface="ＭＳ Ｐゴシック" panose="020B0600070205080204" pitchFamily="34" charset="-128"/>
              </a:rPr>
              <a:t>“</a:t>
            </a:r>
            <a:r>
              <a:rPr lang="en-US" altLang="ja-JP">
                <a:solidFill>
                  <a:srgbClr val="FF0000"/>
                </a:solidFill>
                <a:ea typeface="ＭＳ Ｐゴシック" panose="020B0600070205080204" pitchFamily="34" charset="-128"/>
              </a:rPr>
              <a:t>Very Long Instruction Word architectures and the ELI-512</a:t>
            </a:r>
            <a:r>
              <a:rPr lang="en-US" altLang="ja-JP">
                <a:ea typeface="ＭＳ Ｐゴシック" panose="020B0600070205080204" pitchFamily="34" charset="-128"/>
              </a:rPr>
              <a:t>,</a:t>
            </a:r>
            <a:r>
              <a:rPr lang="ja-JP" altLang="en-US">
                <a:ea typeface="ＭＳ Ｐゴシック" panose="020B0600070205080204" pitchFamily="34" charset="-128"/>
              </a:rPr>
              <a:t>”</a:t>
            </a:r>
            <a:r>
              <a:rPr lang="en-US" altLang="ja-JP">
                <a:ea typeface="ＭＳ Ｐゴシック" panose="020B0600070205080204" pitchFamily="34" charset="-128"/>
              </a:rPr>
              <a:t> ISCA 1983.</a:t>
            </a:r>
          </a:p>
          <a:p>
            <a:pPr lvl="1"/>
            <a:r>
              <a:rPr lang="en-US" altLang="en-US">
                <a:ea typeface="ＭＳ Ｐゴシック" panose="020B0600070205080204" pitchFamily="34" charset="-128"/>
              </a:rPr>
              <a:t>ELI: Enormously longword instructions (512 bits)</a:t>
            </a:r>
          </a:p>
        </p:txBody>
      </p:sp>
      <p:sp>
        <p:nvSpPr>
          <p:cNvPr id="74755" name="Slide Number Placeholder 3">
            <a:extLst>
              <a:ext uri="{FF2B5EF4-FFF2-40B4-BE49-F238E27FC236}">
                <a16:creationId xmlns:a16="http://schemas.microsoft.com/office/drawing/2014/main" id="{A7D0DB30-801E-034B-84ED-AFCE354E2BE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BCFCD744-D3B6-8D42-A812-E27B411E3867}" type="slidenum">
              <a:rPr kumimoji="0" lang="en-US" altLang="en-US" sz="16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aramond" panose="02020404030301010803" pitchFamily="18" charset="0"/>
                <a:ea typeface="ＭＳ Ｐゴシック" panose="020B0600070205080204" pitchFamily="34" charset="-128"/>
                <a:cs typeface="Arial" panose="020B0604020202020204" pitchFamily="34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87</a:t>
            </a:fld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aramond" panose="02020404030301010803" pitchFamily="18" charset="0"/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  <p:pic>
        <p:nvPicPr>
          <p:cNvPr id="74756" name="Picture 70">
            <a:extLst>
              <a:ext uri="{FF2B5EF4-FFF2-40B4-BE49-F238E27FC236}">
                <a16:creationId xmlns:a16="http://schemas.microsoft.com/office/drawing/2014/main" id="{667828CE-C6BF-EE4E-B244-40CED71E08B5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31825" y="1058863"/>
            <a:ext cx="8078788" cy="3895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4020361716"/>
      </p:ext>
    </p:extLst>
  </p:cSld>
  <p:clrMapOvr>
    <a:masterClrMapping/>
  </p:clrMapOvr>
  <p:transition/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729" name="Title 1">
            <a:extLst>
              <a:ext uri="{FF2B5EF4-FFF2-40B4-BE49-F238E27FC236}">
                <a16:creationId xmlns:a16="http://schemas.microsoft.com/office/drawing/2014/main" id="{FAC3D878-5D81-FB45-9D15-DB58456447A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>
                <a:ea typeface="ＭＳ Ｐゴシック" panose="020B0600070205080204" pitchFamily="34" charset="-128"/>
              </a:rPr>
              <a:t>VLIW (Very Long Instruction Word)</a:t>
            </a:r>
          </a:p>
        </p:txBody>
      </p:sp>
      <p:sp>
        <p:nvSpPr>
          <p:cNvPr id="167938" name="Content Placeholder 2">
            <a:extLst>
              <a:ext uri="{FF2B5EF4-FFF2-40B4-BE49-F238E27FC236}">
                <a16:creationId xmlns:a16="http://schemas.microsoft.com/office/drawing/2014/main" id="{1E30CC50-FCE1-4B46-9AFD-29A58D06D17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228600" y="917575"/>
            <a:ext cx="8610600" cy="5194300"/>
          </a:xfrm>
        </p:spPr>
        <p:txBody>
          <a:bodyPr/>
          <a:lstStyle/>
          <a:p>
            <a:r>
              <a:rPr lang="en-US" altLang="en-US" dirty="0">
                <a:ea typeface="ＭＳ Ｐゴシック" panose="020B0600070205080204" pitchFamily="34" charset="-128"/>
              </a:rPr>
              <a:t>A very long instruction word consists of multiple independent instructions packed together by the compiler</a:t>
            </a:r>
          </a:p>
          <a:p>
            <a:pPr lvl="1"/>
            <a:r>
              <a:rPr lang="en-US" altLang="en-US" dirty="0">
                <a:ea typeface="ＭＳ Ｐゴシック" panose="020B0600070205080204" pitchFamily="34" charset="-128"/>
              </a:rPr>
              <a:t>Packed instructions can be logically unrelated (contrast with SIMD/vector processors, which we will see soon)</a:t>
            </a:r>
          </a:p>
          <a:p>
            <a:endParaRPr lang="en-US" altLang="en-US" dirty="0">
              <a:ea typeface="ＭＳ Ｐゴシック" panose="020B0600070205080204" pitchFamily="34" charset="-128"/>
            </a:endParaRPr>
          </a:p>
          <a:p>
            <a:r>
              <a:rPr lang="en-US" altLang="en-US" dirty="0">
                <a:ea typeface="ＭＳ Ｐゴシック" panose="020B0600070205080204" pitchFamily="34" charset="-128"/>
              </a:rPr>
              <a:t>Idea: </a:t>
            </a:r>
            <a:r>
              <a:rPr lang="en-US" altLang="en-US" dirty="0">
                <a:solidFill>
                  <a:srgbClr val="0000FF"/>
                </a:solidFill>
                <a:ea typeface="ＭＳ Ｐゴシック" panose="020B0600070205080204" pitchFamily="34" charset="-128"/>
              </a:rPr>
              <a:t>Compiler finds independent instructions and statically schedules (i.e. packs/bundles) them into a single VLIW instruction</a:t>
            </a:r>
          </a:p>
          <a:p>
            <a:endParaRPr lang="en-US" altLang="en-US" dirty="0">
              <a:solidFill>
                <a:srgbClr val="0000FF"/>
              </a:solidFill>
              <a:ea typeface="ＭＳ Ｐゴシック" panose="020B0600070205080204" pitchFamily="34" charset="-128"/>
            </a:endParaRPr>
          </a:p>
          <a:p>
            <a:r>
              <a:rPr lang="en-US" altLang="en-US" dirty="0">
                <a:ea typeface="ＭＳ Ｐゴシック" panose="020B0600070205080204" pitchFamily="34" charset="-128"/>
              </a:rPr>
              <a:t>Traditional Characteristics</a:t>
            </a:r>
          </a:p>
          <a:p>
            <a:pPr lvl="1"/>
            <a:r>
              <a:rPr lang="en-US" altLang="en-US" dirty="0">
                <a:ea typeface="ＭＳ Ｐゴシック" panose="020B0600070205080204" pitchFamily="34" charset="-128"/>
              </a:rPr>
              <a:t>Multiple functional units</a:t>
            </a:r>
          </a:p>
          <a:p>
            <a:pPr lvl="1"/>
            <a:r>
              <a:rPr lang="en-US" altLang="en-US" dirty="0">
                <a:ea typeface="ＭＳ Ｐゴシック" panose="020B0600070205080204" pitchFamily="34" charset="-128"/>
              </a:rPr>
              <a:t>All instructions in a bundle are executed in </a:t>
            </a:r>
            <a:r>
              <a:rPr lang="en-US" altLang="en-US" dirty="0">
                <a:solidFill>
                  <a:srgbClr val="0000FF"/>
                </a:solidFill>
                <a:ea typeface="ＭＳ Ｐゴシック" panose="020B0600070205080204" pitchFamily="34" charset="-128"/>
              </a:rPr>
              <a:t>lock step</a:t>
            </a:r>
          </a:p>
          <a:p>
            <a:pPr lvl="1"/>
            <a:r>
              <a:rPr lang="en-US" altLang="en-US" dirty="0">
                <a:solidFill>
                  <a:srgbClr val="0000FF"/>
                </a:solidFill>
                <a:ea typeface="ＭＳ Ｐゴシック" panose="020B0600070205080204" pitchFamily="34" charset="-128"/>
              </a:rPr>
              <a:t>Instructions </a:t>
            </a:r>
            <a:r>
              <a:rPr lang="en-US" altLang="en-US" dirty="0">
                <a:ea typeface="ＭＳ Ｐゴシック" panose="020B0600070205080204" pitchFamily="34" charset="-128"/>
              </a:rPr>
              <a:t>in a bundle </a:t>
            </a:r>
            <a:r>
              <a:rPr lang="en-US" altLang="en-US" dirty="0">
                <a:solidFill>
                  <a:srgbClr val="0000FF"/>
                </a:solidFill>
                <a:ea typeface="ＭＳ Ｐゴシック" panose="020B0600070205080204" pitchFamily="34" charset="-128"/>
              </a:rPr>
              <a:t>statically</a:t>
            </a:r>
            <a:r>
              <a:rPr lang="en-US" altLang="en-US" dirty="0">
                <a:ea typeface="ＭＳ Ｐゴシック" panose="020B0600070205080204" pitchFamily="34" charset="-128"/>
              </a:rPr>
              <a:t> </a:t>
            </a:r>
            <a:r>
              <a:rPr lang="en-US" altLang="en-US" dirty="0">
                <a:solidFill>
                  <a:srgbClr val="0000FF"/>
                </a:solidFill>
                <a:ea typeface="ＭＳ Ｐゴシック" panose="020B0600070205080204" pitchFamily="34" charset="-128"/>
              </a:rPr>
              <a:t>aligned </a:t>
            </a:r>
            <a:r>
              <a:rPr lang="en-US" altLang="en-US" dirty="0">
                <a:ea typeface="ＭＳ Ｐゴシック" panose="020B0600070205080204" pitchFamily="34" charset="-128"/>
              </a:rPr>
              <a:t>to be directly fed into the functional units</a:t>
            </a:r>
          </a:p>
        </p:txBody>
      </p:sp>
      <p:sp>
        <p:nvSpPr>
          <p:cNvPr id="73731" name="Slide Number Placeholder 3">
            <a:extLst>
              <a:ext uri="{FF2B5EF4-FFF2-40B4-BE49-F238E27FC236}">
                <a16:creationId xmlns:a16="http://schemas.microsoft.com/office/drawing/2014/main" id="{32D47B54-FDAB-DD44-A4B6-A5F2FB44F32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6B1AF215-D1E2-AF40-83DB-F8328FD4C161}" type="slidenum">
              <a:rPr kumimoji="0" lang="en-US" altLang="en-US" sz="16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aramond" panose="02020404030301010803" pitchFamily="18" charset="0"/>
                <a:ea typeface="ＭＳ Ｐゴシック" panose="020B0600070205080204" pitchFamily="34" charset="-128"/>
                <a:cs typeface="Arial" panose="020B0604020202020204" pitchFamily="34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88</a:t>
            </a:fld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aramond" panose="02020404030301010803" pitchFamily="18" charset="0"/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206241877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93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93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938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938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938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938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777" name="Title 4">
            <a:extLst>
              <a:ext uri="{FF2B5EF4-FFF2-40B4-BE49-F238E27FC236}">
                <a16:creationId xmlns:a16="http://schemas.microsoft.com/office/drawing/2014/main" id="{E0F1FD70-4CE8-D046-AC50-B3E5406D8BE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57188" y="434975"/>
            <a:ext cx="8786812" cy="762000"/>
          </a:xfrm>
        </p:spPr>
        <p:txBody>
          <a:bodyPr/>
          <a:lstStyle/>
          <a:p>
            <a:r>
              <a:rPr lang="en-US" altLang="en-US"/>
              <a:t>VLIW Performance Example (2-wide bundles)</a:t>
            </a:r>
            <a:endParaRPr lang="de-CH" altLang="en-US"/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99D3361E-8EC3-D749-9D1C-D1BE5B99C76C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88950" y="1219200"/>
            <a:ext cx="3870325" cy="1752600"/>
          </a:xfrm>
        </p:spPr>
        <p:txBody>
          <a:bodyPr/>
          <a:lstStyle/>
          <a:p>
            <a:pPr>
              <a:buClr>
                <a:schemeClr val="accent1">
                  <a:lumMod val="75000"/>
                  <a:lumOff val="25000"/>
                </a:schemeClr>
              </a:buClr>
              <a:buFont typeface="Wingdings 2" pitchFamily="18" charset="2"/>
              <a:buNone/>
              <a:defRPr/>
            </a:pPr>
            <a:r>
              <a:rPr lang="en-US" sz="1800" b="1" dirty="0" err="1">
                <a:ea typeface="+mn-ea"/>
              </a:rPr>
              <a:t>lw</a:t>
            </a:r>
            <a:r>
              <a:rPr lang="en-US" sz="1800" dirty="0">
                <a:ea typeface="+mn-ea"/>
              </a:rPr>
              <a:t>  $t0, 40($s0)</a:t>
            </a:r>
          </a:p>
          <a:p>
            <a:pPr>
              <a:buClr>
                <a:schemeClr val="accent1">
                  <a:lumMod val="75000"/>
                  <a:lumOff val="25000"/>
                </a:schemeClr>
              </a:buClr>
              <a:buFont typeface="Wingdings 2" pitchFamily="18" charset="2"/>
              <a:buNone/>
              <a:defRPr/>
            </a:pPr>
            <a:r>
              <a:rPr lang="en-US" sz="1800" b="1" dirty="0">
                <a:ea typeface="+mn-ea"/>
              </a:rPr>
              <a:t>add</a:t>
            </a:r>
            <a:r>
              <a:rPr lang="en-US" sz="1800" dirty="0">
                <a:ea typeface="+mn-ea"/>
              </a:rPr>
              <a:t> $t1, $s1, $s2		</a:t>
            </a:r>
          </a:p>
          <a:p>
            <a:pPr>
              <a:buClr>
                <a:schemeClr val="accent1">
                  <a:lumMod val="75000"/>
                  <a:lumOff val="25000"/>
                </a:schemeClr>
              </a:buClr>
              <a:buFont typeface="Wingdings 2" pitchFamily="18" charset="2"/>
              <a:buNone/>
              <a:defRPr/>
            </a:pPr>
            <a:r>
              <a:rPr lang="en-US" sz="1800" b="1" dirty="0">
                <a:ea typeface="+mn-ea"/>
              </a:rPr>
              <a:t>sub</a:t>
            </a:r>
            <a:r>
              <a:rPr lang="en-US" sz="1800" dirty="0">
                <a:ea typeface="+mn-ea"/>
              </a:rPr>
              <a:t> $t2, $s1, $s3		 </a:t>
            </a:r>
            <a:r>
              <a:rPr lang="en-US" sz="1800" b="1" dirty="0">
                <a:ea typeface="+mn-ea"/>
              </a:rPr>
              <a:t>and</a:t>
            </a:r>
            <a:r>
              <a:rPr lang="en-US" sz="1800" dirty="0">
                <a:ea typeface="+mn-ea"/>
              </a:rPr>
              <a:t> $t3, $s3, $s4		 </a:t>
            </a:r>
            <a:r>
              <a:rPr lang="en-US" sz="1800" b="1" dirty="0">
                <a:ea typeface="+mn-ea"/>
              </a:rPr>
              <a:t>or</a:t>
            </a:r>
            <a:r>
              <a:rPr lang="en-US" sz="1800" dirty="0">
                <a:ea typeface="+mn-ea"/>
              </a:rPr>
              <a:t>  $t4, $s1, $s5</a:t>
            </a:r>
          </a:p>
          <a:p>
            <a:pPr>
              <a:buClr>
                <a:schemeClr val="accent1">
                  <a:lumMod val="75000"/>
                  <a:lumOff val="25000"/>
                </a:schemeClr>
              </a:buClr>
              <a:buFont typeface="Wingdings 2" pitchFamily="18" charset="2"/>
              <a:buNone/>
              <a:defRPr/>
            </a:pPr>
            <a:r>
              <a:rPr lang="en-US" sz="1800" b="1" dirty="0" err="1">
                <a:ea typeface="+mn-ea"/>
              </a:rPr>
              <a:t>sw</a:t>
            </a:r>
            <a:r>
              <a:rPr lang="en-US" sz="1800" dirty="0">
                <a:ea typeface="+mn-ea"/>
              </a:rPr>
              <a:t>  $s5, 80($s0)</a:t>
            </a:r>
          </a:p>
          <a:p>
            <a:pPr>
              <a:buClr>
                <a:schemeClr val="accent1">
                  <a:lumMod val="75000"/>
                  <a:lumOff val="25000"/>
                </a:schemeClr>
              </a:buClr>
              <a:buFont typeface="Wingdings 2" pitchFamily="18" charset="2"/>
              <a:buNone/>
              <a:defRPr/>
            </a:pPr>
            <a:endParaRPr lang="de-CH" dirty="0">
              <a:ea typeface="+mn-ea"/>
            </a:endParaRPr>
          </a:p>
        </p:txBody>
      </p:sp>
      <p:graphicFrame>
        <p:nvGraphicFramePr>
          <p:cNvPr id="3" name="Content Placeholder 2">
            <a:extLst>
              <a:ext uri="{FF2B5EF4-FFF2-40B4-BE49-F238E27FC236}">
                <a16:creationId xmlns:a16="http://schemas.microsoft.com/office/drawing/2014/main" id="{3B5EBE53-8284-1A40-96B2-AEE231C60B0C}"/>
              </a:ext>
            </a:extLst>
          </p:cNvPr>
          <p:cNvGraphicFramePr>
            <a:graphicFrameLocks noGrp="1" noChangeAspect="1"/>
          </p:cNvGraphicFramePr>
          <p:nvPr>
            <p:ph idx="10"/>
            <p:custDataLst>
              <p:tags r:id="rId2"/>
            </p:custDataLst>
          </p:nvPr>
        </p:nvGraphicFramePr>
        <p:xfrm>
          <a:off x="627063" y="2947988"/>
          <a:ext cx="6383337" cy="284321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4599" name="VISIO" r:id="rId4" imgW="29692600" imgH="13220700" progId="Visio.Drawing.6">
                  <p:embed/>
                </p:oleObj>
              </mc:Choice>
              <mc:Fallback>
                <p:oleObj name="VISIO" r:id="rId4" imgW="29692600" imgH="13220700" progId="Visio.Drawing.6">
                  <p:embed/>
                  <p:pic>
                    <p:nvPicPr>
                      <p:cNvPr id="3" name="Content Placeholder 2">
                        <a:extLst>
                          <a:ext uri="{FF2B5EF4-FFF2-40B4-BE49-F238E27FC236}">
                            <a16:creationId xmlns:a16="http://schemas.microsoft.com/office/drawing/2014/main" id="{3B5EBE53-8284-1A40-96B2-AEE231C60B0C}"/>
                          </a:ext>
                        </a:extLst>
                      </p:cNvPr>
                      <p:cNvPicPr>
                        <a:picLocks noGrp="1"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27063" y="2947988"/>
                        <a:ext cx="6383337" cy="2843212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9" name="Text Placeholder 8">
            <a:extLst>
              <a:ext uri="{FF2B5EF4-FFF2-40B4-BE49-F238E27FC236}">
                <a16:creationId xmlns:a16="http://schemas.microsoft.com/office/drawing/2014/main" id="{04D1FF8A-4008-1B41-B031-08F944B8FE4C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>
          <a:xfrm>
            <a:off x="4679950" y="1223963"/>
            <a:ext cx="3870325" cy="457200"/>
          </a:xfrm>
        </p:spPr>
        <p:txBody>
          <a:bodyPr/>
          <a:lstStyle/>
          <a:p>
            <a:pPr>
              <a:buClr>
                <a:schemeClr val="accent1">
                  <a:lumMod val="75000"/>
                  <a:lumOff val="25000"/>
                </a:schemeClr>
              </a:buClr>
              <a:buFont typeface="Wingdings 2" pitchFamily="18" charset="2"/>
              <a:buNone/>
              <a:defRPr/>
            </a:pPr>
            <a:r>
              <a:rPr lang="en-US" dirty="0">
                <a:ea typeface="+mn-ea"/>
              </a:rPr>
              <a:t>Ideal IPC = 2</a:t>
            </a: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0F728079-ECAD-A648-8C4E-6DA0923D603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41425" y="6389688"/>
            <a:ext cx="60658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1" i="1" u="none" strike="noStrike" kern="1200" cap="none" spc="0" normalizeH="0" baseline="0" noProof="0">
                <a:ln>
                  <a:noFill/>
                </a:ln>
                <a:solidFill>
                  <a:srgbClr val="A81E5B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+mn-cs"/>
              </a:rPr>
              <a:t>Actual IPC = 2</a:t>
            </a:r>
            <a:r>
              <a:rPr kumimoji="0" lang="de-CH" altLang="en-US" sz="2400" b="1" i="1" u="none" strike="noStrike" kern="1200" cap="none" spc="0" normalizeH="0" baseline="0" noProof="0">
                <a:ln>
                  <a:noFill/>
                </a:ln>
                <a:solidFill>
                  <a:srgbClr val="A81E5B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+mn-cs"/>
              </a:rPr>
              <a:t> 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+mn-cs"/>
              </a:rPr>
              <a:t>(6 instructions issued in 3 cycles)</a:t>
            </a:r>
          </a:p>
        </p:txBody>
      </p:sp>
    </p:spTree>
    <p:extLst>
      <p:ext uri="{BB962C8B-B14F-4D97-AF65-F5344CB8AC3E}">
        <p14:creationId xmlns:p14="http://schemas.microsoft.com/office/powerpoint/2010/main" val="414216886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09FDBD3-8031-42D6-80CF-FE05E4EEB4F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28600" y="152400"/>
            <a:ext cx="8610600" cy="1066800"/>
          </a:xfrm>
        </p:spPr>
        <p:txBody>
          <a:bodyPr/>
          <a:lstStyle/>
          <a:p>
            <a:r>
              <a:rPr lang="en-US" dirty="0"/>
              <a:t>Recall: Cycle </a:t>
            </a:r>
            <a:r>
              <a:rPr lang="en-US" dirty="0">
                <a:sym typeface="Wingdings" panose="05000000000000000000" pitchFamily="2" charset="2"/>
              </a:rPr>
              <a:t>0</a:t>
            </a:r>
            <a:endParaRPr lang="en-CH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2ABBFAF7-D375-4D96-BA5E-AF0327B95852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F4A640EF-F0E2-4E49-9455-7E266BCEBB78}" type="slidenum">
              <a:rPr kumimoji="0" lang="en-US" altLang="en-US" sz="16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aramond" panose="02020404030301010803" pitchFamily="18" charset="0"/>
                <a:ea typeface="ＭＳ Ｐゴシック" panose="020B0600070205080204" pitchFamily="34" charset="-128"/>
                <a:cs typeface="Arial" panose="020B0604020202020204" pitchFamily="34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9</a:t>
            </a:fld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aramond" panose="02020404030301010803" pitchFamily="18" charset="0"/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  <p:graphicFrame>
        <p:nvGraphicFramePr>
          <p:cNvPr id="10" name="Table 9">
            <a:extLst>
              <a:ext uri="{FF2B5EF4-FFF2-40B4-BE49-F238E27FC236}">
                <a16:creationId xmlns:a16="http://schemas.microsoft.com/office/drawing/2014/main" id="{39BE5B82-150F-45D1-8DA5-7D3091FBB69B}"/>
              </a:ext>
            </a:extLst>
          </p:cNvPr>
          <p:cNvGraphicFramePr>
            <a:graphicFrameLocks noGrp="1"/>
          </p:cNvGraphicFramePr>
          <p:nvPr>
            <p:extLst/>
          </p:nvPr>
        </p:nvGraphicFramePr>
        <p:xfrm>
          <a:off x="228600" y="3060460"/>
          <a:ext cx="2021396" cy="302400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87197">
                  <a:extLst>
                    <a:ext uri="{9D8B030D-6E8A-4147-A177-3AD203B41FA5}">
                      <a16:colId xmlns:a16="http://schemas.microsoft.com/office/drawing/2014/main" val="178228208"/>
                    </a:ext>
                  </a:extLst>
                </a:gridCol>
                <a:gridCol w="456057">
                  <a:extLst>
                    <a:ext uri="{9D8B030D-6E8A-4147-A177-3AD203B41FA5}">
                      <a16:colId xmlns:a16="http://schemas.microsoft.com/office/drawing/2014/main" val="514640341"/>
                    </a:ext>
                  </a:extLst>
                </a:gridCol>
                <a:gridCol w="374587">
                  <a:extLst>
                    <a:ext uri="{9D8B030D-6E8A-4147-A177-3AD203B41FA5}">
                      <a16:colId xmlns:a16="http://schemas.microsoft.com/office/drawing/2014/main" val="3807375684"/>
                    </a:ext>
                  </a:extLst>
                </a:gridCol>
                <a:gridCol w="503555">
                  <a:extLst>
                    <a:ext uri="{9D8B030D-6E8A-4147-A177-3AD203B41FA5}">
                      <a16:colId xmlns:a16="http://schemas.microsoft.com/office/drawing/2014/main" val="3476052078"/>
                    </a:ext>
                  </a:extLst>
                </a:gridCol>
              </a:tblGrid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200" b="0" dirty="0"/>
                        <a:t>Register</a:t>
                      </a:r>
                      <a:endParaRPr lang="en-CH" sz="1200" b="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0" dirty="0"/>
                        <a:t>Valid</a:t>
                      </a:r>
                      <a:endParaRPr lang="en-CH" sz="1200" b="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0" dirty="0"/>
                        <a:t>Tag</a:t>
                      </a:r>
                      <a:endParaRPr lang="en-CH" sz="1200" b="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0" dirty="0"/>
                        <a:t>Value</a:t>
                      </a:r>
                      <a:endParaRPr lang="en-CH" sz="1200" b="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1985566395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2667566001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R2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2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1971707030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R3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3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3508806874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R4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4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806243909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R5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5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1829961605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R6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6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1165326860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R7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7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2053840681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R8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8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3714141881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R9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9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2696080266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R10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10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971106818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R11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4197808428"/>
                  </a:ext>
                </a:extLst>
              </a:tr>
            </a:tbl>
          </a:graphicData>
        </a:graphic>
      </p:graphicFrame>
      <p:grpSp>
        <p:nvGrpSpPr>
          <p:cNvPr id="19" name="Group 18">
            <a:extLst>
              <a:ext uri="{FF2B5EF4-FFF2-40B4-BE49-F238E27FC236}">
                <a16:creationId xmlns:a16="http://schemas.microsoft.com/office/drawing/2014/main" id="{A4AA7E21-7B39-4D87-8095-EBAAA1B5887A}"/>
              </a:ext>
            </a:extLst>
          </p:cNvPr>
          <p:cNvGrpSpPr/>
          <p:nvPr/>
        </p:nvGrpSpPr>
        <p:grpSpPr>
          <a:xfrm>
            <a:off x="3398728" y="4989344"/>
            <a:ext cx="1449705" cy="798651"/>
            <a:chOff x="6998109" y="2092803"/>
            <a:chExt cx="3805084" cy="2096244"/>
          </a:xfrm>
        </p:grpSpPr>
        <p:sp>
          <p:nvSpPr>
            <p:cNvPr id="20" name="Flowchart: Manual Operation 19">
              <a:extLst>
                <a:ext uri="{FF2B5EF4-FFF2-40B4-BE49-F238E27FC236}">
                  <a16:creationId xmlns:a16="http://schemas.microsoft.com/office/drawing/2014/main" id="{D9788A89-F980-424B-B3EA-FD96B8BD3A8E}"/>
                </a:ext>
              </a:extLst>
            </p:cNvPr>
            <p:cNvSpPr/>
            <p:nvPr/>
          </p:nvSpPr>
          <p:spPr>
            <a:xfrm>
              <a:off x="6998109" y="2573594"/>
              <a:ext cx="3805084" cy="1143000"/>
            </a:xfrm>
            <a:prstGeom prst="flowChartManualOperation">
              <a:avLst/>
            </a:prstGeom>
            <a:ln w="12700"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/>
                  <a:ea typeface="+mn-ea"/>
                  <a:cs typeface="+mn-cs"/>
                </a:rPr>
                <a:t>+</a:t>
              </a:r>
              <a:endParaRPr kumimoji="0" lang="en-CH" sz="2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/>
                <a:ea typeface="+mn-ea"/>
                <a:cs typeface="+mn-cs"/>
              </a:endParaRPr>
            </a:p>
          </p:txBody>
        </p:sp>
        <p:cxnSp>
          <p:nvCxnSpPr>
            <p:cNvPr id="21" name="Straight Connector 20">
              <a:extLst>
                <a:ext uri="{FF2B5EF4-FFF2-40B4-BE49-F238E27FC236}">
                  <a16:creationId xmlns:a16="http://schemas.microsoft.com/office/drawing/2014/main" id="{A11E8E30-D2BE-4453-842F-BFE9A1A107DA}"/>
                </a:ext>
              </a:extLst>
            </p:cNvPr>
            <p:cNvCxnSpPr>
              <a:cxnSpLocks/>
            </p:cNvCxnSpPr>
            <p:nvPr/>
          </p:nvCxnSpPr>
          <p:spPr>
            <a:xfrm>
              <a:off x="8329141" y="3716595"/>
              <a:ext cx="0" cy="472452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" name="Straight Connector 21">
              <a:extLst>
                <a:ext uri="{FF2B5EF4-FFF2-40B4-BE49-F238E27FC236}">
                  <a16:creationId xmlns:a16="http://schemas.microsoft.com/office/drawing/2014/main" id="{1F9DD9CB-A55D-427D-99E0-64627FC8AE38}"/>
                </a:ext>
              </a:extLst>
            </p:cNvPr>
            <p:cNvCxnSpPr>
              <a:cxnSpLocks/>
            </p:cNvCxnSpPr>
            <p:nvPr/>
          </p:nvCxnSpPr>
          <p:spPr>
            <a:xfrm>
              <a:off x="9473166" y="3716595"/>
              <a:ext cx="0" cy="472452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" name="Straight Connector 22">
              <a:extLst>
                <a:ext uri="{FF2B5EF4-FFF2-40B4-BE49-F238E27FC236}">
                  <a16:creationId xmlns:a16="http://schemas.microsoft.com/office/drawing/2014/main" id="{7ECA4318-6D66-4D09-AE89-D97B30539D8A}"/>
                </a:ext>
              </a:extLst>
            </p:cNvPr>
            <p:cNvCxnSpPr>
              <a:cxnSpLocks/>
            </p:cNvCxnSpPr>
            <p:nvPr/>
          </p:nvCxnSpPr>
          <p:spPr>
            <a:xfrm>
              <a:off x="7768703" y="2092803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" name="Straight Connector 23">
              <a:extLst>
                <a:ext uri="{FF2B5EF4-FFF2-40B4-BE49-F238E27FC236}">
                  <a16:creationId xmlns:a16="http://schemas.microsoft.com/office/drawing/2014/main" id="{5A79CD7C-A37E-433C-B255-46FD6FEBCF89}"/>
                </a:ext>
              </a:extLst>
            </p:cNvPr>
            <p:cNvCxnSpPr>
              <a:cxnSpLocks/>
            </p:cNvCxnSpPr>
            <p:nvPr/>
          </p:nvCxnSpPr>
          <p:spPr>
            <a:xfrm>
              <a:off x="10017832" y="2092803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" name="Straight Connector 24">
              <a:extLst>
                <a:ext uri="{FF2B5EF4-FFF2-40B4-BE49-F238E27FC236}">
                  <a16:creationId xmlns:a16="http://schemas.microsoft.com/office/drawing/2014/main" id="{A584043F-213C-4FA2-A503-A68507FB5934}"/>
                </a:ext>
              </a:extLst>
            </p:cNvPr>
            <p:cNvCxnSpPr>
              <a:cxnSpLocks/>
            </p:cNvCxnSpPr>
            <p:nvPr/>
          </p:nvCxnSpPr>
          <p:spPr>
            <a:xfrm>
              <a:off x="8911705" y="2092803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6" name="Group 25">
            <a:extLst>
              <a:ext uri="{FF2B5EF4-FFF2-40B4-BE49-F238E27FC236}">
                <a16:creationId xmlns:a16="http://schemas.microsoft.com/office/drawing/2014/main" id="{AAB88D05-5CA0-48B4-9863-D2A4299DDDA4}"/>
              </a:ext>
            </a:extLst>
          </p:cNvPr>
          <p:cNvGrpSpPr/>
          <p:nvPr/>
        </p:nvGrpSpPr>
        <p:grpSpPr>
          <a:xfrm>
            <a:off x="6477000" y="4989344"/>
            <a:ext cx="1449705" cy="795474"/>
            <a:chOff x="6998109" y="2101142"/>
            <a:chExt cx="3805084" cy="2087904"/>
          </a:xfrm>
        </p:grpSpPr>
        <p:sp>
          <p:nvSpPr>
            <p:cNvPr id="27" name="Flowchart: Manual Operation 26">
              <a:extLst>
                <a:ext uri="{FF2B5EF4-FFF2-40B4-BE49-F238E27FC236}">
                  <a16:creationId xmlns:a16="http://schemas.microsoft.com/office/drawing/2014/main" id="{697BEE34-7099-4A97-B1AC-C9CE1D11B917}"/>
                </a:ext>
              </a:extLst>
            </p:cNvPr>
            <p:cNvSpPr/>
            <p:nvPr/>
          </p:nvSpPr>
          <p:spPr>
            <a:xfrm>
              <a:off x="6998109" y="2573594"/>
              <a:ext cx="3805084" cy="1143000"/>
            </a:xfrm>
            <a:prstGeom prst="flowChartManualOperation">
              <a:avLst/>
            </a:prstGeom>
            <a:ln w="12700"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H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/>
                  <a:ea typeface="+mn-ea"/>
                  <a:cs typeface="+mn-cs"/>
                </a:rPr>
                <a:t>∗</a:t>
              </a:r>
            </a:p>
          </p:txBody>
        </p:sp>
        <p:cxnSp>
          <p:nvCxnSpPr>
            <p:cNvPr id="28" name="Straight Connector 27">
              <a:extLst>
                <a:ext uri="{FF2B5EF4-FFF2-40B4-BE49-F238E27FC236}">
                  <a16:creationId xmlns:a16="http://schemas.microsoft.com/office/drawing/2014/main" id="{EA4EB639-D558-45E4-9466-BDE2F8372937}"/>
                </a:ext>
              </a:extLst>
            </p:cNvPr>
            <p:cNvCxnSpPr>
              <a:cxnSpLocks/>
            </p:cNvCxnSpPr>
            <p:nvPr/>
          </p:nvCxnSpPr>
          <p:spPr>
            <a:xfrm>
              <a:off x="8329141" y="3716595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" name="Straight Connector 28">
              <a:extLst>
                <a:ext uri="{FF2B5EF4-FFF2-40B4-BE49-F238E27FC236}">
                  <a16:creationId xmlns:a16="http://schemas.microsoft.com/office/drawing/2014/main" id="{E5582676-F310-42D3-80E5-0D91022531B7}"/>
                </a:ext>
              </a:extLst>
            </p:cNvPr>
            <p:cNvCxnSpPr>
              <a:cxnSpLocks/>
            </p:cNvCxnSpPr>
            <p:nvPr/>
          </p:nvCxnSpPr>
          <p:spPr>
            <a:xfrm>
              <a:off x="9473166" y="3716595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" name="Straight Connector 29">
              <a:extLst>
                <a:ext uri="{FF2B5EF4-FFF2-40B4-BE49-F238E27FC236}">
                  <a16:creationId xmlns:a16="http://schemas.microsoft.com/office/drawing/2014/main" id="{93D48D83-B4BE-48B5-9027-5A30266F2B1B}"/>
                </a:ext>
              </a:extLst>
            </p:cNvPr>
            <p:cNvCxnSpPr>
              <a:cxnSpLocks/>
            </p:cNvCxnSpPr>
            <p:nvPr/>
          </p:nvCxnSpPr>
          <p:spPr>
            <a:xfrm>
              <a:off x="7768703" y="2101142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" name="Straight Connector 30">
              <a:extLst>
                <a:ext uri="{FF2B5EF4-FFF2-40B4-BE49-F238E27FC236}">
                  <a16:creationId xmlns:a16="http://schemas.microsoft.com/office/drawing/2014/main" id="{4194A397-3F5E-43B7-A316-493D0DF44868}"/>
                </a:ext>
              </a:extLst>
            </p:cNvPr>
            <p:cNvCxnSpPr>
              <a:cxnSpLocks/>
            </p:cNvCxnSpPr>
            <p:nvPr/>
          </p:nvCxnSpPr>
          <p:spPr>
            <a:xfrm>
              <a:off x="10017832" y="2101142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" name="Straight Connector 31">
              <a:extLst>
                <a:ext uri="{FF2B5EF4-FFF2-40B4-BE49-F238E27FC236}">
                  <a16:creationId xmlns:a16="http://schemas.microsoft.com/office/drawing/2014/main" id="{455A5D3E-8DEE-420C-BF49-4FDB538C5A67}"/>
                </a:ext>
              </a:extLst>
            </p:cNvPr>
            <p:cNvCxnSpPr>
              <a:cxnSpLocks/>
            </p:cNvCxnSpPr>
            <p:nvPr/>
          </p:nvCxnSpPr>
          <p:spPr>
            <a:xfrm>
              <a:off x="8911705" y="2101142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aphicFrame>
        <p:nvGraphicFramePr>
          <p:cNvPr id="34" name="Table 33">
            <a:extLst>
              <a:ext uri="{FF2B5EF4-FFF2-40B4-BE49-F238E27FC236}">
                <a16:creationId xmlns:a16="http://schemas.microsoft.com/office/drawing/2014/main" id="{33C88395-4758-4F88-A6AE-720C47DD47BE}"/>
              </a:ext>
            </a:extLst>
          </p:cNvPr>
          <p:cNvGraphicFramePr>
            <a:graphicFrameLocks noGrp="1"/>
          </p:cNvGraphicFramePr>
          <p:nvPr/>
        </p:nvGraphicFramePr>
        <p:xfrm>
          <a:off x="2805320" y="3198590"/>
          <a:ext cx="2500215" cy="1512190"/>
        </p:xfrm>
        <a:graphic>
          <a:graphicData uri="http://schemas.openxmlformats.org/drawingml/2006/table">
            <a:tbl>
              <a:tblPr firstRow="1" bandRow="1"/>
              <a:tblGrid>
                <a:gridCol w="196215">
                  <a:extLst>
                    <a:ext uri="{9D8B030D-6E8A-4147-A177-3AD203B41FA5}">
                      <a16:colId xmlns:a16="http://schemas.microsoft.com/office/drawing/2014/main" val="1480437428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1920182586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3827485233"/>
                    </a:ext>
                  </a:extLst>
                </a:gridCol>
                <a:gridCol w="432000">
                  <a:extLst>
                    <a:ext uri="{9D8B030D-6E8A-4147-A177-3AD203B41FA5}">
                      <a16:colId xmlns:a16="http://schemas.microsoft.com/office/drawing/2014/main" val="1951423778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3246411041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66036803"/>
                    </a:ext>
                  </a:extLst>
                </a:gridCol>
                <a:gridCol w="432000">
                  <a:extLst>
                    <a:ext uri="{9D8B030D-6E8A-4147-A177-3AD203B41FA5}">
                      <a16:colId xmlns:a16="http://schemas.microsoft.com/office/drawing/2014/main" val="3471918201"/>
                    </a:ext>
                  </a:extLst>
                </a:gridCol>
              </a:tblGrid>
              <a:tr h="252095">
                <a:tc rowSpan="2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3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Source 1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 gridSpan="3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Source 2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50521989"/>
                  </a:ext>
                </a:extLst>
              </a:tr>
              <a:tr h="252095">
                <a:tc v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Tag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Value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Tag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Value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894671291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a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509852004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b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699116283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c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043214300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d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857415154"/>
                  </a:ext>
                </a:extLst>
              </a:tr>
            </a:tbl>
          </a:graphicData>
        </a:graphic>
      </p:graphicFrame>
      <p:graphicFrame>
        <p:nvGraphicFramePr>
          <p:cNvPr id="36" name="Table 35">
            <a:extLst>
              <a:ext uri="{FF2B5EF4-FFF2-40B4-BE49-F238E27FC236}">
                <a16:creationId xmlns:a16="http://schemas.microsoft.com/office/drawing/2014/main" id="{97CEA6B2-1EB6-48A9-8CFF-BC13AB7D53A8}"/>
              </a:ext>
            </a:extLst>
          </p:cNvPr>
          <p:cNvGraphicFramePr>
            <a:graphicFrameLocks noGrp="1"/>
          </p:cNvGraphicFramePr>
          <p:nvPr>
            <p:extLst/>
          </p:nvPr>
        </p:nvGraphicFramePr>
        <p:xfrm>
          <a:off x="5860859" y="3198590"/>
          <a:ext cx="2500215" cy="1512190"/>
        </p:xfrm>
        <a:graphic>
          <a:graphicData uri="http://schemas.openxmlformats.org/drawingml/2006/table">
            <a:tbl>
              <a:tblPr firstRow="1" bandRow="1"/>
              <a:tblGrid>
                <a:gridCol w="196215">
                  <a:extLst>
                    <a:ext uri="{9D8B030D-6E8A-4147-A177-3AD203B41FA5}">
                      <a16:colId xmlns:a16="http://schemas.microsoft.com/office/drawing/2014/main" val="1480437428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1920182586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3827485233"/>
                    </a:ext>
                  </a:extLst>
                </a:gridCol>
                <a:gridCol w="432000">
                  <a:extLst>
                    <a:ext uri="{9D8B030D-6E8A-4147-A177-3AD203B41FA5}">
                      <a16:colId xmlns:a16="http://schemas.microsoft.com/office/drawing/2014/main" val="1951423778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3246411041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66036803"/>
                    </a:ext>
                  </a:extLst>
                </a:gridCol>
                <a:gridCol w="432000">
                  <a:extLst>
                    <a:ext uri="{9D8B030D-6E8A-4147-A177-3AD203B41FA5}">
                      <a16:colId xmlns:a16="http://schemas.microsoft.com/office/drawing/2014/main" val="3471918201"/>
                    </a:ext>
                  </a:extLst>
                </a:gridCol>
              </a:tblGrid>
              <a:tr h="252095">
                <a:tc rowSpan="2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3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Source 1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 gridSpan="3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Source 2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50521989"/>
                  </a:ext>
                </a:extLst>
              </a:tr>
              <a:tr h="252095">
                <a:tc v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Tag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Value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Tag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Value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894671291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x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509852004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y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699116283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z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043214300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t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857415154"/>
                  </a:ext>
                </a:extLst>
              </a:tr>
            </a:tbl>
          </a:graphicData>
        </a:graphic>
      </p:graphicFrame>
      <p:sp>
        <p:nvSpPr>
          <p:cNvPr id="425" name="Rectangle 29">
            <a:extLst>
              <a:ext uri="{FF2B5EF4-FFF2-40B4-BE49-F238E27FC236}">
                <a16:creationId xmlns:a16="http://schemas.microsoft.com/office/drawing/2014/main" id="{AED3A31C-147D-48A2-BB70-585A3895D5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98602" y="1004752"/>
            <a:ext cx="724441" cy="324000"/>
          </a:xfrm>
          <a:prstGeom prst="rect">
            <a:avLst/>
          </a:prstGeom>
          <a:noFill/>
          <a:ln w="635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no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CH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 panose="020B0604030504040204" pitchFamily="34" charset="0"/>
                <a:ea typeface="ＭＳ Ｐゴシック" panose="020B0600070205080204" pitchFamily="34" charset="-128"/>
                <a:cs typeface="+mn-cs"/>
              </a:rPr>
              <a:t>Cycle</a:t>
            </a:r>
            <a:endParaRPr kumimoji="0" lang="en-CH" altLang="en-CH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graphicFrame>
        <p:nvGraphicFramePr>
          <p:cNvPr id="35" name="Table 34">
            <a:extLst>
              <a:ext uri="{FF2B5EF4-FFF2-40B4-BE49-F238E27FC236}">
                <a16:creationId xmlns:a16="http://schemas.microsoft.com/office/drawing/2014/main" id="{4FB17FC8-50B1-43AE-BE29-2AEB0A137143}"/>
              </a:ext>
            </a:extLst>
          </p:cNvPr>
          <p:cNvGraphicFramePr>
            <a:graphicFrameLocks noGrp="1"/>
          </p:cNvGraphicFramePr>
          <p:nvPr>
            <p:extLst/>
          </p:nvPr>
        </p:nvGraphicFramePr>
        <p:xfrm>
          <a:off x="221457" y="1347785"/>
          <a:ext cx="2013700" cy="1521295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468000">
                  <a:extLst>
                    <a:ext uri="{9D8B030D-6E8A-4147-A177-3AD203B41FA5}">
                      <a16:colId xmlns:a16="http://schemas.microsoft.com/office/drawing/2014/main" val="3682851229"/>
                    </a:ext>
                  </a:extLst>
                </a:gridCol>
                <a:gridCol w="792000">
                  <a:extLst>
                    <a:ext uri="{9D8B030D-6E8A-4147-A177-3AD203B41FA5}">
                      <a16:colId xmlns:a16="http://schemas.microsoft.com/office/drawing/2014/main" val="617141317"/>
                    </a:ext>
                  </a:extLst>
                </a:gridCol>
                <a:gridCol w="288000">
                  <a:extLst>
                    <a:ext uri="{9D8B030D-6E8A-4147-A177-3AD203B41FA5}">
                      <a16:colId xmlns:a16="http://schemas.microsoft.com/office/drawing/2014/main" val="1426253014"/>
                    </a:ext>
                  </a:extLst>
                </a:gridCol>
                <a:gridCol w="465700">
                  <a:extLst>
                    <a:ext uri="{9D8B030D-6E8A-4147-A177-3AD203B41FA5}">
                      <a16:colId xmlns:a16="http://schemas.microsoft.com/office/drawing/2014/main" val="3517611654"/>
                    </a:ext>
                  </a:extLst>
                </a:gridCol>
              </a:tblGrid>
              <a:tr h="171963"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MUL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R1, R2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  <a:sym typeface="Wingdings" panose="05000000000000000000" pitchFamily="2" charset="2"/>
                        </a:rPr>
                        <a:t>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R3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296241112"/>
                  </a:ext>
                </a:extLst>
              </a:tr>
              <a:tr h="274495"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ADD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R3, R4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  <a:sym typeface="Wingdings" panose="05000000000000000000" pitchFamily="2" charset="2"/>
                        </a:rPr>
                        <a:t>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R5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263739423"/>
                  </a:ext>
                </a:extLst>
              </a:tr>
              <a:tr h="216000"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ADD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R2, R6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  <a:sym typeface="Wingdings" panose="05000000000000000000" pitchFamily="2" charset="2"/>
                        </a:rPr>
                        <a:t>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R7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702113013"/>
                  </a:ext>
                </a:extLst>
              </a:tr>
              <a:tr h="216000"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ADD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R8, R9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  <a:sym typeface="Wingdings" panose="05000000000000000000" pitchFamily="2" charset="2"/>
                        </a:rPr>
                        <a:t>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R10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152265442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MUL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R7, R10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  <a:sym typeface="Wingdings" panose="05000000000000000000" pitchFamily="2" charset="2"/>
                        </a:rPr>
                        <a:t>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R11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4281479556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ADD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R5, R11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  <a:sym typeface="Wingdings" panose="05000000000000000000" pitchFamily="2" charset="2"/>
                        </a:rPr>
                        <a:t>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R5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928953267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481024258"/>
      </p:ext>
    </p:extLst>
  </p:cSld>
  <p:clrMapOvr>
    <a:masterClrMapping/>
  </p:clrMapOvr>
  <p:transition/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4385" name="Title 1">
            <a:extLst>
              <a:ext uri="{FF2B5EF4-FFF2-40B4-BE49-F238E27FC236}">
                <a16:creationId xmlns:a16="http://schemas.microsoft.com/office/drawing/2014/main" id="{8539062B-8775-F04D-B443-D9CD530B75B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>
                <a:ea typeface="ＭＳ Ｐゴシック" panose="020B0600070205080204" pitchFamily="34" charset="-128"/>
              </a:rPr>
              <a:t>VLIW Lock-Step Execution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8A7DF8A6-548A-1F4B-B517-81D342082CB4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228600" y="996950"/>
            <a:ext cx="8610600" cy="5194300"/>
          </a:xfrm>
        </p:spPr>
        <p:txBody>
          <a:bodyPr/>
          <a:lstStyle/>
          <a:p>
            <a:r>
              <a:rPr lang="en-US" altLang="en-US" dirty="0">
                <a:ea typeface="ＭＳ Ｐゴシック" panose="020B0600070205080204" pitchFamily="34" charset="-128"/>
              </a:rPr>
              <a:t>Lock-step (all or none) execution: If any operation in a VLIW instruction stalls, all instructions stall</a:t>
            </a:r>
          </a:p>
          <a:p>
            <a:endParaRPr lang="en-US" altLang="en-US" dirty="0">
              <a:ea typeface="ＭＳ Ｐゴシック" panose="020B0600070205080204" pitchFamily="34" charset="-128"/>
            </a:endParaRPr>
          </a:p>
          <a:p>
            <a:r>
              <a:rPr lang="en-US" altLang="en-US" dirty="0">
                <a:ea typeface="ＭＳ Ｐゴシック" panose="020B0600070205080204" pitchFamily="34" charset="-128"/>
              </a:rPr>
              <a:t>In a truly VLIW machine, the compiler handles all dependency-related stalls, hardware does </a:t>
            </a:r>
            <a:r>
              <a:rPr lang="en-US" altLang="en-US" b="1" dirty="0">
                <a:ea typeface="ＭＳ Ｐゴシック" panose="020B0600070205080204" pitchFamily="34" charset="-128"/>
              </a:rPr>
              <a:t>not</a:t>
            </a:r>
            <a:r>
              <a:rPr lang="en-US" altLang="en-US" dirty="0">
                <a:ea typeface="ＭＳ Ｐゴシック" panose="020B0600070205080204" pitchFamily="34" charset="-128"/>
              </a:rPr>
              <a:t> perform dependency checking</a:t>
            </a:r>
          </a:p>
          <a:p>
            <a:pPr lvl="1"/>
            <a:r>
              <a:rPr lang="en-US" altLang="en-US" dirty="0">
                <a:ea typeface="ＭＳ Ｐゴシック" panose="020B0600070205080204" pitchFamily="34" charset="-128"/>
              </a:rPr>
              <a:t>What about variable latency operations?</a:t>
            </a:r>
          </a:p>
          <a:p>
            <a:endParaRPr lang="en-US" altLang="en-US" dirty="0">
              <a:ea typeface="ＭＳ Ｐゴシック" panose="020B0600070205080204" pitchFamily="34" charset="-128"/>
            </a:endParaRPr>
          </a:p>
          <a:p>
            <a:endParaRPr lang="en-US" altLang="en-US" dirty="0">
              <a:ea typeface="ＭＳ Ｐゴシック" panose="020B0600070205080204" pitchFamily="34" charset="-128"/>
            </a:endParaRPr>
          </a:p>
        </p:txBody>
      </p:sp>
      <p:sp>
        <p:nvSpPr>
          <p:cNvPr id="144387" name="Slide Number Placeholder 3">
            <a:extLst>
              <a:ext uri="{FF2B5EF4-FFF2-40B4-BE49-F238E27FC236}">
                <a16:creationId xmlns:a16="http://schemas.microsoft.com/office/drawing/2014/main" id="{47F16681-5149-C348-A3B1-F7FCEE5E1FCA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1393B44F-AEE1-CB4C-8784-B90DDB39C927}" type="slidenum">
              <a:rPr kumimoji="0" lang="en-US" altLang="en-US" sz="16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aramond" panose="02020404030301010803" pitchFamily="18" charset="0"/>
                <a:ea typeface="ＭＳ Ｐゴシック" panose="020B0600070205080204" pitchFamily="34" charset="-128"/>
                <a:cs typeface="Arial" panose="020B0604020202020204" pitchFamily="34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90</a:t>
            </a:fld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aramond" panose="02020404030301010803" pitchFamily="18" charset="0"/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183243632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801" name="Title 1">
            <a:extLst>
              <a:ext uri="{FF2B5EF4-FFF2-40B4-BE49-F238E27FC236}">
                <a16:creationId xmlns:a16="http://schemas.microsoft.com/office/drawing/2014/main" id="{BC40F2E0-823F-134B-BA2D-BA1FBF618D5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>
                <a:ea typeface="ＭＳ Ｐゴシック" panose="020B0600070205080204" pitchFamily="34" charset="-128"/>
              </a:rPr>
              <a:t>VLIW Philosophy</a:t>
            </a:r>
          </a:p>
        </p:txBody>
      </p:sp>
      <p:sp>
        <p:nvSpPr>
          <p:cNvPr id="41987" name="Content Placeholder 2">
            <a:extLst>
              <a:ext uri="{FF2B5EF4-FFF2-40B4-BE49-F238E27FC236}">
                <a16:creationId xmlns:a16="http://schemas.microsoft.com/office/drawing/2014/main" id="{CB1FE9A6-F813-F24A-9579-D65683B17941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228600" y="908050"/>
            <a:ext cx="8915400" cy="5194300"/>
          </a:xfrm>
        </p:spPr>
        <p:txBody>
          <a:bodyPr/>
          <a:lstStyle/>
          <a:p>
            <a:r>
              <a:rPr lang="en-US" altLang="en-US" dirty="0">
                <a:ea typeface="ＭＳ Ｐゴシック" panose="020B0600070205080204" pitchFamily="34" charset="-128"/>
              </a:rPr>
              <a:t>Philosophy similar to RISC (simple instructions and hardware)</a:t>
            </a:r>
          </a:p>
          <a:p>
            <a:pPr lvl="1"/>
            <a:r>
              <a:rPr lang="en-US" altLang="en-US" dirty="0">
                <a:ea typeface="ＭＳ Ｐゴシック" panose="020B0600070205080204" pitchFamily="34" charset="-128"/>
              </a:rPr>
              <a:t>Except multiple instructions in parallel</a:t>
            </a:r>
          </a:p>
          <a:p>
            <a:pPr lvl="1"/>
            <a:endParaRPr lang="en-US" altLang="en-US" dirty="0">
              <a:ea typeface="ＭＳ Ｐゴシック" panose="020B0600070205080204" pitchFamily="34" charset="-128"/>
            </a:endParaRPr>
          </a:p>
          <a:p>
            <a:r>
              <a:rPr lang="en-US" altLang="en-US" dirty="0">
                <a:ea typeface="ＭＳ Ｐゴシック" panose="020B0600070205080204" pitchFamily="34" charset="-128"/>
              </a:rPr>
              <a:t>RISC (John </a:t>
            </a:r>
            <a:r>
              <a:rPr lang="en-US" altLang="en-US" dirty="0" err="1">
                <a:ea typeface="ＭＳ Ｐゴシック" panose="020B0600070205080204" pitchFamily="34" charset="-128"/>
              </a:rPr>
              <a:t>Cocke</a:t>
            </a:r>
            <a:r>
              <a:rPr lang="en-US" altLang="en-US" dirty="0">
                <a:ea typeface="ＭＳ Ｐゴシック" panose="020B0600070205080204" pitchFamily="34" charset="-128"/>
              </a:rPr>
              <a:t>, 1970s, IBM 801 minicomputer)</a:t>
            </a:r>
          </a:p>
          <a:p>
            <a:pPr lvl="1"/>
            <a:r>
              <a:rPr lang="en-US" altLang="en-US" dirty="0">
                <a:ea typeface="ＭＳ Ｐゴシック" panose="020B0600070205080204" pitchFamily="34" charset="-128"/>
              </a:rPr>
              <a:t>Compiler does the hard work to translate high-level language code to simple instructions (John </a:t>
            </a:r>
            <a:r>
              <a:rPr lang="en-US" altLang="en-US" dirty="0" err="1">
                <a:ea typeface="ＭＳ Ｐゴシック" panose="020B0600070205080204" pitchFamily="34" charset="-128"/>
              </a:rPr>
              <a:t>Cocke</a:t>
            </a:r>
            <a:r>
              <a:rPr lang="en-US" altLang="en-US" dirty="0">
                <a:ea typeface="ＭＳ Ｐゴシック" panose="020B0600070205080204" pitchFamily="34" charset="-128"/>
              </a:rPr>
              <a:t>: control signals)</a:t>
            </a:r>
          </a:p>
          <a:p>
            <a:pPr lvl="2"/>
            <a:r>
              <a:rPr lang="en-US" altLang="en-US" dirty="0">
                <a:ea typeface="ＭＳ Ｐゴシック" panose="020B0600070205080204" pitchFamily="34" charset="-128"/>
              </a:rPr>
              <a:t>And, to reorder simple instructions for high performance</a:t>
            </a:r>
          </a:p>
          <a:p>
            <a:pPr lvl="1"/>
            <a:r>
              <a:rPr lang="en-US" altLang="en-US" dirty="0">
                <a:ea typeface="ＭＳ Ｐゴシック" panose="020B0600070205080204" pitchFamily="34" charset="-128"/>
              </a:rPr>
              <a:t>Hardware does little translation/decoding </a:t>
            </a:r>
            <a:r>
              <a:rPr lang="en-US" altLang="en-US" dirty="0">
                <a:ea typeface="ＭＳ Ｐゴシック" panose="020B0600070205080204" pitchFamily="34" charset="-128"/>
                <a:sym typeface="Wingdings" pitchFamily="2" charset="2"/>
              </a:rPr>
              <a:t> very simple</a:t>
            </a:r>
            <a:endParaRPr lang="en-US" altLang="en-US" dirty="0">
              <a:ea typeface="ＭＳ Ｐゴシック" panose="020B0600070205080204" pitchFamily="34" charset="-128"/>
            </a:endParaRPr>
          </a:p>
          <a:p>
            <a:pPr lvl="1"/>
            <a:endParaRPr lang="en-US" altLang="en-US" dirty="0">
              <a:ea typeface="ＭＳ Ｐゴシック" panose="020B0600070205080204" pitchFamily="34" charset="-128"/>
            </a:endParaRPr>
          </a:p>
          <a:p>
            <a:r>
              <a:rPr lang="en-US" altLang="en-US" dirty="0">
                <a:ea typeface="ＭＳ Ｐゴシック" panose="020B0600070205080204" pitchFamily="34" charset="-128"/>
              </a:rPr>
              <a:t>VLIW (Josh Fisher, ISCA 1983)</a:t>
            </a:r>
          </a:p>
          <a:p>
            <a:pPr lvl="1"/>
            <a:r>
              <a:rPr lang="en-US" altLang="en-US" dirty="0">
                <a:ea typeface="ＭＳ Ｐゴシック" panose="020B0600070205080204" pitchFamily="34" charset="-128"/>
              </a:rPr>
              <a:t>Compiler does the hard work to find instruction level parallelism </a:t>
            </a:r>
          </a:p>
          <a:p>
            <a:pPr lvl="1"/>
            <a:r>
              <a:rPr lang="en-US" altLang="en-US" dirty="0">
                <a:ea typeface="ＭＳ Ｐゴシック" panose="020B0600070205080204" pitchFamily="34" charset="-128"/>
              </a:rPr>
              <a:t>Hardware stays as simple and streamlined as possible</a:t>
            </a:r>
          </a:p>
          <a:p>
            <a:pPr lvl="2"/>
            <a:r>
              <a:rPr lang="en-US" altLang="en-US" dirty="0">
                <a:ea typeface="ＭＳ Ｐゴシック" panose="020B0600070205080204" pitchFamily="34" charset="-128"/>
              </a:rPr>
              <a:t>Executes each instruction in a bundle in lock step</a:t>
            </a:r>
          </a:p>
          <a:p>
            <a:pPr lvl="2"/>
            <a:r>
              <a:rPr lang="en-US" altLang="en-US" dirty="0">
                <a:ea typeface="ＭＳ Ｐゴシック" panose="020B0600070205080204" pitchFamily="34" charset="-128"/>
              </a:rPr>
              <a:t>Simple </a:t>
            </a:r>
            <a:r>
              <a:rPr lang="en-US" altLang="en-US" dirty="0">
                <a:ea typeface="ＭＳ Ｐゴシック" panose="020B0600070205080204" pitchFamily="34" charset="-128"/>
                <a:sym typeface="Wingdings" pitchFamily="2" charset="2"/>
              </a:rPr>
              <a:t> higher frequency, easier to design</a:t>
            </a:r>
            <a:endParaRPr lang="en-US" altLang="en-US" dirty="0">
              <a:ea typeface="ＭＳ Ｐゴシック" panose="020B0600070205080204" pitchFamily="34" charset="-128"/>
            </a:endParaRPr>
          </a:p>
        </p:txBody>
      </p:sp>
      <p:sp>
        <p:nvSpPr>
          <p:cNvPr id="76803" name="Slide Number Placeholder 3">
            <a:extLst>
              <a:ext uri="{FF2B5EF4-FFF2-40B4-BE49-F238E27FC236}">
                <a16:creationId xmlns:a16="http://schemas.microsoft.com/office/drawing/2014/main" id="{A26A0699-3EE8-1740-B940-9246784F0062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8992E350-F0D8-C44B-82BA-8183AFB7EFB9}" type="slidenum">
              <a:rPr kumimoji="0" lang="en-US" altLang="en-US" sz="16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aramond" panose="02020404030301010803" pitchFamily="18" charset="0"/>
                <a:ea typeface="ＭＳ Ｐゴシック" panose="020B0600070205080204" pitchFamily="34" charset="-128"/>
                <a:cs typeface="Arial" panose="020B0604020202020204" pitchFamily="34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91</a:t>
            </a:fld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aramond" panose="02020404030301010803" pitchFamily="18" charset="0"/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009850150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98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98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98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98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987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987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987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987">
                                            <p:txEl>
                                              <p:pRg st="12" end="1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825" name="Title 1">
            <a:extLst>
              <a:ext uri="{FF2B5EF4-FFF2-40B4-BE49-F238E27FC236}">
                <a16:creationId xmlns:a16="http://schemas.microsoft.com/office/drawing/2014/main" id="{5E3881A8-FF06-F54B-A385-A02B762FA2E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>
                <a:ea typeface="ＭＳ Ｐゴシック" panose="020B0600070205080204" pitchFamily="34" charset="-128"/>
              </a:rPr>
              <a:t>Commercial VLIW Machines</a:t>
            </a:r>
          </a:p>
        </p:txBody>
      </p:sp>
      <p:sp>
        <p:nvSpPr>
          <p:cNvPr id="132098" name="Content Placeholder 2">
            <a:extLst>
              <a:ext uri="{FF2B5EF4-FFF2-40B4-BE49-F238E27FC236}">
                <a16:creationId xmlns:a16="http://schemas.microsoft.com/office/drawing/2014/main" id="{F463029D-C6EF-9B4C-BEEE-1E09AF5C8B7D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228600" y="996950"/>
            <a:ext cx="8915400" cy="5194300"/>
          </a:xfrm>
        </p:spPr>
        <p:txBody>
          <a:bodyPr/>
          <a:lstStyle/>
          <a:p>
            <a:r>
              <a:rPr lang="en-US" altLang="en-US">
                <a:ea typeface="ＭＳ Ｐゴシック" panose="020B0600070205080204" pitchFamily="34" charset="-128"/>
              </a:rPr>
              <a:t>Multiflow TRACE, Josh Fisher (7-wide, 28-wide)</a:t>
            </a:r>
          </a:p>
          <a:p>
            <a:r>
              <a:rPr lang="en-US" altLang="en-US">
                <a:ea typeface="ＭＳ Ｐゴシック" panose="020B0600070205080204" pitchFamily="34" charset="-128"/>
              </a:rPr>
              <a:t>Cydrome Cydra 5, Bob Rau</a:t>
            </a:r>
          </a:p>
          <a:p>
            <a:r>
              <a:rPr lang="en-US" altLang="en-US">
                <a:ea typeface="ＭＳ Ｐゴシック" panose="020B0600070205080204" pitchFamily="34" charset="-128"/>
              </a:rPr>
              <a:t>Transmeta Crusoe: x86 binary-translated into</a:t>
            </a:r>
            <a:r>
              <a:rPr lang="en-US" altLang="en-US">
                <a:ea typeface="ＭＳ Ｐゴシック" panose="020B0600070205080204" pitchFamily="34" charset="-128"/>
                <a:sym typeface="Wingdings" pitchFamily="2" charset="2"/>
              </a:rPr>
              <a:t> internal VLIW</a:t>
            </a:r>
          </a:p>
          <a:p>
            <a:r>
              <a:rPr lang="en-US" altLang="en-US">
                <a:ea typeface="ＭＳ Ｐゴシック" panose="020B0600070205080204" pitchFamily="34" charset="-128"/>
              </a:rPr>
              <a:t>TI C6000, Trimedia, STMicro (DSP &amp; embedded processors)</a:t>
            </a:r>
          </a:p>
          <a:p>
            <a:pPr lvl="1"/>
            <a:r>
              <a:rPr lang="en-US" altLang="en-US">
                <a:ea typeface="ＭＳ Ｐゴシック" panose="020B0600070205080204" pitchFamily="34" charset="-128"/>
              </a:rPr>
              <a:t>Most successful commercially</a:t>
            </a:r>
          </a:p>
          <a:p>
            <a:endParaRPr lang="en-US" altLang="en-US">
              <a:ea typeface="ＭＳ Ｐゴシック" panose="020B0600070205080204" pitchFamily="34" charset="-128"/>
            </a:endParaRPr>
          </a:p>
          <a:p>
            <a:r>
              <a:rPr lang="en-US" altLang="en-US">
                <a:ea typeface="ＭＳ Ｐゴシック" panose="020B0600070205080204" pitchFamily="34" charset="-128"/>
              </a:rPr>
              <a:t>Intel IA-64</a:t>
            </a:r>
          </a:p>
          <a:p>
            <a:pPr lvl="1"/>
            <a:r>
              <a:rPr lang="en-US" altLang="en-US">
                <a:ea typeface="ＭＳ Ｐゴシック" panose="020B0600070205080204" pitchFamily="34" charset="-128"/>
              </a:rPr>
              <a:t>Not fully VLIW, but based on VLIW principles</a:t>
            </a:r>
          </a:p>
          <a:p>
            <a:pPr lvl="1"/>
            <a:r>
              <a:rPr lang="en-US" altLang="en-US">
                <a:ea typeface="ＭＳ Ｐゴシック" panose="020B0600070205080204" pitchFamily="34" charset="-128"/>
              </a:rPr>
              <a:t>EPIC (Explicitly Parallel Instruction Computing)</a:t>
            </a:r>
          </a:p>
          <a:p>
            <a:pPr lvl="1"/>
            <a:r>
              <a:rPr lang="en-US" altLang="en-US">
                <a:ea typeface="ＭＳ Ｐゴシック" panose="020B0600070205080204" pitchFamily="34" charset="-128"/>
              </a:rPr>
              <a:t>Instruction bundles can have dependent instructions</a:t>
            </a:r>
          </a:p>
          <a:p>
            <a:pPr lvl="1"/>
            <a:r>
              <a:rPr lang="en-US" altLang="en-US">
                <a:ea typeface="ＭＳ Ｐゴシック" panose="020B0600070205080204" pitchFamily="34" charset="-128"/>
              </a:rPr>
              <a:t>A few bits in the instruction format specify explicitly which instructions in the bundle are dependent on which other ones</a:t>
            </a:r>
          </a:p>
          <a:p>
            <a:pPr lvl="1"/>
            <a:endParaRPr lang="en-US" altLang="en-US">
              <a:ea typeface="ＭＳ Ｐゴシック" panose="020B0600070205080204" pitchFamily="34" charset="-128"/>
            </a:endParaRPr>
          </a:p>
        </p:txBody>
      </p:sp>
      <p:sp>
        <p:nvSpPr>
          <p:cNvPr id="77827" name="Slide Number Placeholder 3">
            <a:extLst>
              <a:ext uri="{FF2B5EF4-FFF2-40B4-BE49-F238E27FC236}">
                <a16:creationId xmlns:a16="http://schemas.microsoft.com/office/drawing/2014/main" id="{56946568-9EDB-F547-9FF7-C04219A8DF2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E1A99457-3901-864E-AF41-CD48A292B8B2}" type="slidenum">
              <a:rPr kumimoji="0" lang="en-US" altLang="en-US" sz="16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aramond" panose="02020404030301010803" pitchFamily="18" charset="0"/>
                <a:ea typeface="ＭＳ Ｐゴシック" panose="020B0600070205080204" pitchFamily="34" charset="-128"/>
                <a:cs typeface="Arial" panose="020B0604020202020204" pitchFamily="34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92</a:t>
            </a:fld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aramond" panose="02020404030301010803" pitchFamily="18" charset="0"/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361854600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098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098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098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098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849" name="Title 1">
            <a:extLst>
              <a:ext uri="{FF2B5EF4-FFF2-40B4-BE49-F238E27FC236}">
                <a16:creationId xmlns:a16="http://schemas.microsoft.com/office/drawing/2014/main" id="{56095CC3-1DA9-9741-BADC-2B7178A9230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>
                <a:ea typeface="ＭＳ Ｐゴシック" panose="020B0600070205080204" pitchFamily="34" charset="-128"/>
              </a:rPr>
              <a:t>VLIW Tradeoffs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76EEEA32-95B4-8049-AEBF-F867F4445487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228600" y="908050"/>
            <a:ext cx="8610600" cy="5194300"/>
          </a:xfrm>
        </p:spPr>
        <p:txBody>
          <a:bodyPr/>
          <a:lstStyle/>
          <a:p>
            <a:r>
              <a:rPr lang="en-US" altLang="en-US">
                <a:ea typeface="ＭＳ Ｐゴシック" panose="020B0600070205080204" pitchFamily="34" charset="-128"/>
              </a:rPr>
              <a:t>Advantages</a:t>
            </a:r>
          </a:p>
          <a:p>
            <a:pPr lvl="1">
              <a:buFont typeface="Wingdings" pitchFamily="2" charset="2"/>
              <a:buNone/>
            </a:pPr>
            <a:r>
              <a:rPr lang="en-US" altLang="en-US" sz="2100">
                <a:ea typeface="ＭＳ Ｐゴシック" panose="020B0600070205080204" pitchFamily="34" charset="-128"/>
              </a:rPr>
              <a:t>+ No need for dynamic scheduling hardware </a:t>
            </a:r>
            <a:r>
              <a:rPr lang="en-US" altLang="en-US" sz="2100">
                <a:ea typeface="ＭＳ Ｐゴシック" panose="020B0600070205080204" pitchFamily="34" charset="-128"/>
                <a:sym typeface="Wingdings" pitchFamily="2" charset="2"/>
              </a:rPr>
              <a:t> simple hardware</a:t>
            </a:r>
          </a:p>
          <a:p>
            <a:pPr lvl="1">
              <a:buFont typeface="Wingdings" pitchFamily="2" charset="2"/>
              <a:buNone/>
            </a:pPr>
            <a:r>
              <a:rPr lang="en-US" altLang="en-US" sz="2100">
                <a:ea typeface="ＭＳ Ｐゴシック" panose="020B0600070205080204" pitchFamily="34" charset="-128"/>
                <a:sym typeface="Wingdings" pitchFamily="2" charset="2"/>
              </a:rPr>
              <a:t>+ No need for dependency checking within a VLIW instruction  simple hardware for multiple instruction issue + no renaming</a:t>
            </a:r>
          </a:p>
          <a:p>
            <a:pPr lvl="1">
              <a:buFont typeface="Wingdings" pitchFamily="2" charset="2"/>
              <a:buNone/>
            </a:pPr>
            <a:r>
              <a:rPr lang="en-US" altLang="en-US" sz="2100">
                <a:ea typeface="ＭＳ Ｐゴシック" panose="020B0600070205080204" pitchFamily="34" charset="-128"/>
                <a:sym typeface="Wingdings" pitchFamily="2" charset="2"/>
              </a:rPr>
              <a:t>+ No need for instruction alignment/distribution after fetch to different functional units  simple hardware</a:t>
            </a:r>
          </a:p>
          <a:p>
            <a:pPr lvl="1">
              <a:buFont typeface="Wingdings" pitchFamily="2" charset="2"/>
              <a:buNone/>
            </a:pPr>
            <a:endParaRPr lang="en-US" altLang="en-US">
              <a:ea typeface="ＭＳ Ｐゴシック" panose="020B0600070205080204" pitchFamily="34" charset="-128"/>
              <a:sym typeface="Wingdings" pitchFamily="2" charset="2"/>
            </a:endParaRPr>
          </a:p>
          <a:p>
            <a:r>
              <a:rPr lang="en-US" altLang="en-US">
                <a:ea typeface="ＭＳ Ｐゴシック" panose="020B0600070205080204" pitchFamily="34" charset="-128"/>
                <a:sym typeface="Wingdings" pitchFamily="2" charset="2"/>
              </a:rPr>
              <a:t>Disadvantages</a:t>
            </a:r>
          </a:p>
          <a:p>
            <a:pPr lvl="1">
              <a:buFont typeface="Wingdings" pitchFamily="2" charset="2"/>
              <a:buNone/>
            </a:pPr>
            <a:r>
              <a:rPr lang="en-US" altLang="en-US">
                <a:ea typeface="ＭＳ Ｐゴシック" panose="020B0600070205080204" pitchFamily="34" charset="-128"/>
                <a:sym typeface="Wingdings" pitchFamily="2" charset="2"/>
              </a:rPr>
              <a:t>-- Compiler needs to find N independent operations per cycle</a:t>
            </a:r>
          </a:p>
          <a:p>
            <a:pPr lvl="1">
              <a:buFont typeface="Wingdings" pitchFamily="2" charset="2"/>
              <a:buNone/>
            </a:pPr>
            <a:r>
              <a:rPr lang="en-US" altLang="en-US" sz="1800">
                <a:ea typeface="ＭＳ Ｐゴシック" panose="020B0600070205080204" pitchFamily="34" charset="-128"/>
                <a:sym typeface="Wingdings" pitchFamily="2" charset="2"/>
              </a:rPr>
              <a:t>	-- If it cannot, inserts NOPs in a VLIW instruction</a:t>
            </a:r>
          </a:p>
          <a:p>
            <a:pPr lvl="1">
              <a:buFont typeface="Wingdings" pitchFamily="2" charset="2"/>
              <a:buNone/>
            </a:pPr>
            <a:r>
              <a:rPr lang="en-US" altLang="en-US" sz="1800">
                <a:ea typeface="ＭＳ Ｐゴシック" panose="020B0600070205080204" pitchFamily="34" charset="-128"/>
                <a:sym typeface="Wingdings" pitchFamily="2" charset="2"/>
              </a:rPr>
              <a:t>	-- Parallelism loss AND code size increase</a:t>
            </a:r>
          </a:p>
          <a:p>
            <a:pPr lvl="1">
              <a:buFont typeface="Wingdings" pitchFamily="2" charset="2"/>
              <a:buNone/>
            </a:pPr>
            <a:r>
              <a:rPr lang="en-US" altLang="en-US">
                <a:ea typeface="ＭＳ Ｐゴシック" panose="020B0600070205080204" pitchFamily="34" charset="-128"/>
                <a:sym typeface="Wingdings" pitchFamily="2" charset="2"/>
              </a:rPr>
              <a:t>-- Recompilation required when execution width (N), instruction latencies, functional units change (</a:t>
            </a:r>
            <a:r>
              <a:rPr lang="en-US" altLang="en-US" sz="1800">
                <a:ea typeface="ＭＳ Ｐゴシック" panose="020B0600070205080204" pitchFamily="34" charset="-128"/>
                <a:sym typeface="Wingdings" pitchFamily="2" charset="2"/>
              </a:rPr>
              <a:t>Unlike superscalar processing)</a:t>
            </a:r>
          </a:p>
          <a:p>
            <a:pPr lvl="1">
              <a:buFont typeface="Wingdings" pitchFamily="2" charset="2"/>
              <a:buNone/>
            </a:pPr>
            <a:r>
              <a:rPr lang="en-US" altLang="en-US">
                <a:ea typeface="ＭＳ Ｐゴシック" panose="020B0600070205080204" pitchFamily="34" charset="-128"/>
                <a:sym typeface="Wingdings" pitchFamily="2" charset="2"/>
              </a:rPr>
              <a:t>-- Lockstep execution causes independent operations to stall</a:t>
            </a:r>
          </a:p>
          <a:p>
            <a:pPr lvl="1">
              <a:buFont typeface="Wingdings" pitchFamily="2" charset="2"/>
              <a:buNone/>
            </a:pPr>
            <a:r>
              <a:rPr lang="en-US" altLang="en-US" sz="1800">
                <a:ea typeface="ＭＳ Ｐゴシック" panose="020B0600070205080204" pitchFamily="34" charset="-128"/>
                <a:sym typeface="Wingdings" pitchFamily="2" charset="2"/>
              </a:rPr>
              <a:t>	-- No instruction can progress until the longest-latency instruction completes</a:t>
            </a:r>
          </a:p>
          <a:p>
            <a:pPr lvl="1">
              <a:buFont typeface="Wingdings" pitchFamily="2" charset="2"/>
              <a:buNone/>
            </a:pPr>
            <a:endParaRPr lang="en-US" altLang="en-US">
              <a:ea typeface="ＭＳ Ｐゴシック" panose="020B0600070205080204" pitchFamily="34" charset="-128"/>
            </a:endParaRPr>
          </a:p>
        </p:txBody>
      </p:sp>
      <p:sp>
        <p:nvSpPr>
          <p:cNvPr id="78851" name="Slide Number Placeholder 3">
            <a:extLst>
              <a:ext uri="{FF2B5EF4-FFF2-40B4-BE49-F238E27FC236}">
                <a16:creationId xmlns:a16="http://schemas.microsoft.com/office/drawing/2014/main" id="{A099E632-C268-3643-926B-EE1E59A5639D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E1C48C4B-657E-7A49-BC95-850D05A93CA7}" type="slidenum">
              <a:rPr kumimoji="0" lang="en-US" altLang="en-US" sz="16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aramond" panose="02020404030301010803" pitchFamily="18" charset="0"/>
                <a:ea typeface="ＭＳ Ｐゴシック" panose="020B0600070205080204" pitchFamily="34" charset="-128"/>
                <a:cs typeface="Arial" panose="020B0604020202020204" pitchFamily="34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93</a:t>
            </a:fld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aramond" panose="02020404030301010803" pitchFamily="18" charset="0"/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87025005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 nodeType="clickPar">
                      <p:stCondLst>
                        <p:cond delay="indefinite"/>
                      </p:stCondLst>
                      <p:childTnLst>
                        <p:par>
                          <p:cTn id="2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 nodeType="clickPar">
                      <p:stCondLst>
                        <p:cond delay="indefinite"/>
                      </p:stCondLst>
                      <p:childTnLst>
                        <p:par>
                          <p:cTn id="3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873" name="Title 1">
            <a:extLst>
              <a:ext uri="{FF2B5EF4-FFF2-40B4-BE49-F238E27FC236}">
                <a16:creationId xmlns:a16="http://schemas.microsoft.com/office/drawing/2014/main" id="{D49489DF-4639-FE46-B48C-374F6887E43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>
                <a:ea typeface="ＭＳ Ｐゴシック" panose="020B0600070205080204" pitchFamily="34" charset="-128"/>
              </a:rPr>
              <a:t>VLIW Summary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6672E4CC-2857-DD4A-92E8-8D080328F5FA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228600" y="914400"/>
            <a:ext cx="8610600" cy="5194300"/>
          </a:xfrm>
        </p:spPr>
        <p:txBody>
          <a:bodyPr/>
          <a:lstStyle/>
          <a:p>
            <a:pPr>
              <a:buFont typeface="Wingdings" charset="0"/>
              <a:buChar char="n"/>
              <a:defRPr/>
            </a:pPr>
            <a:r>
              <a:rPr lang="en-US" dirty="0"/>
              <a:t>VLIW simplifies hardware, but requires complex compiler techniques</a:t>
            </a:r>
          </a:p>
          <a:p>
            <a:pPr>
              <a:buFont typeface="Wingdings" charset="0"/>
              <a:buChar char="n"/>
              <a:defRPr/>
            </a:pPr>
            <a:r>
              <a:rPr lang="en-US" dirty="0"/>
              <a:t>Solely-compiler approach of VLIW has several downsides that reduce performance</a:t>
            </a:r>
          </a:p>
          <a:p>
            <a:pPr lvl="1">
              <a:buFont typeface="Wingdings" charset="0"/>
              <a:buNone/>
              <a:defRPr/>
            </a:pPr>
            <a:r>
              <a:rPr lang="en-US" dirty="0">
                <a:solidFill>
                  <a:srgbClr val="0000FF"/>
                </a:solidFill>
                <a:ea typeface="ＭＳ Ｐゴシック" charset="0"/>
              </a:rPr>
              <a:t>-- Too many NOPs (not enough parallelism discovered)</a:t>
            </a:r>
          </a:p>
          <a:p>
            <a:pPr lvl="1">
              <a:buFont typeface="Wingdings" charset="0"/>
              <a:buNone/>
              <a:defRPr/>
            </a:pPr>
            <a:r>
              <a:rPr lang="en-US" dirty="0">
                <a:solidFill>
                  <a:srgbClr val="0000FF"/>
                </a:solidFill>
                <a:ea typeface="ＭＳ Ｐゴシック" charset="0"/>
              </a:rPr>
              <a:t>-- Static schedule intimately tied to microarchitecture</a:t>
            </a:r>
          </a:p>
          <a:p>
            <a:pPr lvl="1">
              <a:buFont typeface="Wingdings" charset="0"/>
              <a:buNone/>
              <a:defRPr/>
            </a:pPr>
            <a:r>
              <a:rPr lang="en-US" dirty="0">
                <a:solidFill>
                  <a:srgbClr val="0000FF"/>
                </a:solidFill>
                <a:ea typeface="ＭＳ Ｐゴシック" charset="0"/>
              </a:rPr>
              <a:t>	-- Code optimized for one generation performs poorly for next</a:t>
            </a:r>
          </a:p>
          <a:p>
            <a:pPr lvl="1">
              <a:buFont typeface="Wingdings" charset="0"/>
              <a:buNone/>
              <a:defRPr/>
            </a:pPr>
            <a:r>
              <a:rPr lang="en-US" dirty="0">
                <a:solidFill>
                  <a:srgbClr val="0000FF"/>
                </a:solidFill>
                <a:ea typeface="ＭＳ Ｐゴシック" charset="0"/>
              </a:rPr>
              <a:t>-- No tolerance for variable or long-latency operations (lock step)</a:t>
            </a:r>
          </a:p>
          <a:p>
            <a:pPr lvl="1">
              <a:buFont typeface="Wingdings" charset="0"/>
              <a:buNone/>
              <a:defRPr/>
            </a:pPr>
            <a:endParaRPr lang="en-US" dirty="0">
              <a:ea typeface="ＭＳ Ｐゴシック" charset="0"/>
            </a:endParaRPr>
          </a:p>
          <a:p>
            <a:pPr marL="0" indent="0">
              <a:buFont typeface="Wingdings" charset="0"/>
              <a:buNone/>
              <a:defRPr/>
            </a:pPr>
            <a:r>
              <a:rPr lang="en-US" dirty="0"/>
              <a:t>++ Most compiler optimizations developed for VLIW employed in optimizing compilers (for superscalar compilation)</a:t>
            </a:r>
          </a:p>
          <a:p>
            <a:pPr lvl="1">
              <a:buFont typeface="Wingdings" charset="0"/>
              <a:buChar char="q"/>
              <a:defRPr/>
            </a:pPr>
            <a:r>
              <a:rPr lang="en-US" dirty="0">
                <a:ea typeface="ＭＳ Ｐゴシック" charset="0"/>
              </a:rPr>
              <a:t>Enable code optimizations</a:t>
            </a:r>
          </a:p>
          <a:p>
            <a:pPr marL="0" indent="0">
              <a:buFont typeface="Wingdings" charset="0"/>
              <a:buNone/>
              <a:defRPr/>
            </a:pPr>
            <a:r>
              <a:rPr lang="en-US" dirty="0"/>
              <a:t>++ VLIW successful when parallelism is easier to find by the compiler (traditionally embedded markets, DSPs)</a:t>
            </a:r>
          </a:p>
        </p:txBody>
      </p:sp>
      <p:sp>
        <p:nvSpPr>
          <p:cNvPr id="79875" name="Slide Number Placeholder 3">
            <a:extLst>
              <a:ext uri="{FF2B5EF4-FFF2-40B4-BE49-F238E27FC236}">
                <a16:creationId xmlns:a16="http://schemas.microsoft.com/office/drawing/2014/main" id="{7759744C-6E3C-FD44-9BCF-EEE7C07A3305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0D49773E-860D-BD4F-9580-372D4F691322}" type="slidenum">
              <a:rPr kumimoji="0" lang="en-US" altLang="en-US" sz="16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aramond" panose="02020404030301010803" pitchFamily="18" charset="0"/>
                <a:ea typeface="ＭＳ Ｐゴシック" panose="020B0600070205080204" pitchFamily="34" charset="-128"/>
                <a:cs typeface="Arial" panose="020B0604020202020204" pitchFamily="34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94</a:t>
            </a:fld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aramond" panose="02020404030301010803" pitchFamily="18" charset="0"/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863699705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CDBB3A3-C0A9-D94C-9263-1B258C51C69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An Example Work: Superblock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A4BEC52E-EFB7-664D-B335-883547ECF0DC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228600" y="5334000"/>
            <a:ext cx="8610600" cy="1619250"/>
          </a:xfrm>
        </p:spPr>
        <p:txBody>
          <a:bodyPr/>
          <a:lstStyle/>
          <a:p>
            <a:r>
              <a:rPr lang="en-US" dirty="0">
                <a:solidFill>
                  <a:srgbClr val="0432FF"/>
                </a:solidFill>
              </a:rPr>
              <a:t>Lecture Video on Static Instruction Scheduling</a:t>
            </a:r>
          </a:p>
          <a:p>
            <a:pPr lvl="1"/>
            <a:r>
              <a:rPr lang="en-US" dirty="0">
                <a:hlinkClick r:id="rId2"/>
              </a:rPr>
              <a:t>https://www.youtube.com/watch?v=isBEVkIjgGA</a:t>
            </a:r>
            <a:r>
              <a:rPr lang="en-US" dirty="0"/>
              <a:t> 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896999C8-4DED-834A-AACC-9F8D8046B3C8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E84E0E9C-A454-5D49-AB31-E9FBCA963607}" type="slidenum">
              <a:rPr kumimoji="0" lang="en-US" altLang="en-US" sz="16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aramond" panose="02020404030301010803" pitchFamily="18" charset="0"/>
                <a:ea typeface="ＭＳ Ｐゴシック" panose="020B0600070205080204" pitchFamily="34" charset="-128"/>
                <a:cs typeface="Arial" panose="020B0604020202020204" pitchFamily="34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95</a:t>
            </a:fld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aramond" panose="02020404030301010803" pitchFamily="18" charset="0"/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id="{0BAD1634-7EA2-9D4A-9A8A-9C4EC8E61A66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30998" y="1180602"/>
            <a:ext cx="7805803" cy="2857998"/>
          </a:xfrm>
          <a:prstGeom prst="rect">
            <a:avLst/>
          </a:prstGeom>
        </p:spPr>
      </p:pic>
      <p:sp>
        <p:nvSpPr>
          <p:cNvPr id="6" name="TextBox 5">
            <a:extLst>
              <a:ext uri="{FF2B5EF4-FFF2-40B4-BE49-F238E27FC236}">
                <a16:creationId xmlns:a16="http://schemas.microsoft.com/office/drawing/2014/main" id="{009B0B5C-B1C1-0048-98D7-B2CC08CFB6BA}"/>
              </a:ext>
            </a:extLst>
          </p:cNvPr>
          <p:cNvSpPr txBox="1"/>
          <p:nvPr/>
        </p:nvSpPr>
        <p:spPr>
          <a:xfrm>
            <a:off x="1193268" y="4429780"/>
            <a:ext cx="7272760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Hwu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 et al., 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432FF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The superblock: An effective technique for VLIW and superscalar compilation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. 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The Journal of Supercomputing, 1993.</a:t>
            </a:r>
          </a:p>
        </p:txBody>
      </p:sp>
    </p:spTree>
    <p:extLst>
      <p:ext uri="{BB962C8B-B14F-4D97-AF65-F5344CB8AC3E}">
        <p14:creationId xmlns:p14="http://schemas.microsoft.com/office/powerpoint/2010/main" val="291812468"/>
      </p:ext>
    </p:extLst>
  </p:cSld>
  <p:clrMapOvr>
    <a:masterClrMapping/>
  </p:clrMapOvr>
  <p:transition/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D09066A-611F-AD45-B5C8-0180F65B9A5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Another Example Work: IMPACT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8BBB11DD-3BBE-0E46-93C0-009D391012BC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E84E0E9C-A454-5D49-AB31-E9FBCA963607}" type="slidenum">
              <a:rPr kumimoji="0" lang="en-US" altLang="en-US" sz="16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aramond" panose="02020404030301010803" pitchFamily="18" charset="0"/>
                <a:ea typeface="ＭＳ Ｐゴシック" panose="020B0600070205080204" pitchFamily="34" charset="-128"/>
                <a:cs typeface="Arial" panose="020B0604020202020204" pitchFamily="34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96</a:t>
            </a:fld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aramond" panose="02020404030301010803" pitchFamily="18" charset="0"/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id="{A3D174C0-430A-D440-A8DD-20153801A13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914400"/>
            <a:ext cx="9144000" cy="2521468"/>
          </a:xfrm>
          <a:prstGeom prst="rect">
            <a:avLst/>
          </a:prstGeom>
        </p:spPr>
      </p:pic>
      <p:pic>
        <p:nvPicPr>
          <p:cNvPr id="6" name="Picture 5">
            <a:extLst>
              <a:ext uri="{FF2B5EF4-FFF2-40B4-BE49-F238E27FC236}">
                <a16:creationId xmlns:a16="http://schemas.microsoft.com/office/drawing/2014/main" id="{7616B2C0-C541-A743-8CC9-673627D1285C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133600" y="3674097"/>
            <a:ext cx="4953000" cy="2726703"/>
          </a:xfrm>
          <a:prstGeom prst="rect">
            <a:avLst/>
          </a:prstGeom>
        </p:spPr>
      </p:pic>
      <p:sp>
        <p:nvSpPr>
          <p:cNvPr id="7" name="TextBox 6">
            <a:extLst>
              <a:ext uri="{FF2B5EF4-FFF2-40B4-BE49-F238E27FC236}">
                <a16:creationId xmlns:a16="http://schemas.microsoft.com/office/drawing/2014/main" id="{AB4509F5-05FB-4F4D-A9B5-1A6616960528}"/>
              </a:ext>
            </a:extLst>
          </p:cNvPr>
          <p:cNvSpPr txBox="1"/>
          <p:nvPr/>
        </p:nvSpPr>
        <p:spPr>
          <a:xfrm>
            <a:off x="326626" y="6513447"/>
            <a:ext cx="836017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Chang et al., 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432FF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IMPACT: an architectural framework for multiple-instruction-issue processors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. ISCA 1991. </a:t>
            </a:r>
          </a:p>
        </p:txBody>
      </p:sp>
    </p:spTree>
    <p:extLst>
      <p:ext uri="{BB962C8B-B14F-4D97-AF65-F5344CB8AC3E}">
        <p14:creationId xmlns:p14="http://schemas.microsoft.com/office/powerpoint/2010/main" val="1091876022"/>
      </p:ext>
    </p:extLst>
  </p:cSld>
  <p:clrMapOvr>
    <a:masterClrMapping/>
  </p:clrMapOvr>
  <p:transition/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657" name="Title 1">
            <a:extLst>
              <a:ext uri="{FF2B5EF4-FFF2-40B4-BE49-F238E27FC236}">
                <a16:creationId xmlns:a16="http://schemas.microsoft.com/office/drawing/2014/main" id="{938D2BCD-E0DC-6E49-9FEB-EE347310641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28600" y="152400"/>
            <a:ext cx="8915400" cy="1066800"/>
          </a:xfrm>
        </p:spPr>
        <p:txBody>
          <a:bodyPr/>
          <a:lstStyle/>
          <a:p>
            <a:r>
              <a:rPr lang="en-US" altLang="en-US" sz="3600">
                <a:ea typeface="ＭＳ Ｐゴシック" panose="020B0600070205080204" pitchFamily="34" charset="-128"/>
              </a:rPr>
              <a:t>Approaches to (Instruction-Level) Concurrency</a:t>
            </a:r>
          </a:p>
        </p:txBody>
      </p:sp>
      <p:sp>
        <p:nvSpPr>
          <p:cNvPr id="94210" name="Content Placeholder 2">
            <a:extLst>
              <a:ext uri="{FF2B5EF4-FFF2-40B4-BE49-F238E27FC236}">
                <a16:creationId xmlns:a16="http://schemas.microsoft.com/office/drawing/2014/main" id="{BC4C6021-5593-954F-B05A-F268BDF0366A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228600" y="996950"/>
            <a:ext cx="8610600" cy="5194300"/>
          </a:xfrm>
        </p:spPr>
        <p:txBody>
          <a:bodyPr/>
          <a:lstStyle/>
          <a:p>
            <a:pPr>
              <a:buFont typeface="Wingdings" charset="0"/>
              <a:buChar char="n"/>
              <a:defRPr/>
            </a:pPr>
            <a:r>
              <a:rPr lang="en-US" dirty="0">
                <a:solidFill>
                  <a:schemeClr val="bg1">
                    <a:lumMod val="50000"/>
                  </a:schemeClr>
                </a:solidFill>
              </a:rPr>
              <a:t>Pipelining</a:t>
            </a:r>
          </a:p>
          <a:p>
            <a:pPr>
              <a:buFont typeface="Wingdings" charset="0"/>
              <a:buChar char="n"/>
              <a:defRPr/>
            </a:pPr>
            <a:r>
              <a:rPr lang="en-US" dirty="0">
                <a:solidFill>
                  <a:schemeClr val="bg1">
                    <a:lumMod val="50000"/>
                  </a:schemeClr>
                </a:solidFill>
              </a:rPr>
              <a:t>Out-of-order execution</a:t>
            </a:r>
          </a:p>
          <a:p>
            <a:pPr>
              <a:buFont typeface="Wingdings" charset="0"/>
              <a:buChar char="n"/>
              <a:defRPr/>
            </a:pPr>
            <a:r>
              <a:rPr lang="en-US" dirty="0">
                <a:solidFill>
                  <a:srgbClr val="FF0000"/>
                </a:solidFill>
              </a:rPr>
              <a:t>Dataflow (at the ISA level)</a:t>
            </a:r>
          </a:p>
          <a:p>
            <a:pPr>
              <a:buFont typeface="Wingdings" charset="0"/>
              <a:buChar char="n"/>
              <a:defRPr/>
            </a:pPr>
            <a:r>
              <a:rPr lang="en-US" dirty="0">
                <a:solidFill>
                  <a:srgbClr val="FF0000"/>
                </a:solidFill>
              </a:rPr>
              <a:t>Superscalar Execution</a:t>
            </a:r>
          </a:p>
          <a:p>
            <a:pPr>
              <a:buFont typeface="Wingdings" charset="0"/>
              <a:buChar char="n"/>
              <a:defRPr/>
            </a:pPr>
            <a:r>
              <a:rPr lang="en-US" dirty="0">
                <a:solidFill>
                  <a:srgbClr val="FF0000"/>
                </a:solidFill>
              </a:rPr>
              <a:t>VLIW</a:t>
            </a:r>
          </a:p>
          <a:p>
            <a:pPr>
              <a:buFont typeface="Wingdings" charset="0"/>
              <a:buChar char="n"/>
              <a:defRPr/>
            </a:pPr>
            <a:r>
              <a:rPr lang="en-US" dirty="0">
                <a:solidFill>
                  <a:srgbClr val="0432FF"/>
                </a:solidFill>
              </a:rPr>
              <a:t>Fine-Grained Multithreading</a:t>
            </a:r>
          </a:p>
          <a:p>
            <a:pPr>
              <a:buFont typeface="Wingdings" charset="0"/>
              <a:buChar char="n"/>
              <a:defRPr/>
            </a:pPr>
            <a:r>
              <a:rPr lang="en-US" dirty="0">
                <a:solidFill>
                  <a:srgbClr val="FF0000"/>
                </a:solidFill>
              </a:rPr>
              <a:t>SIMD Processing (Vector and array processors, GPUs)</a:t>
            </a:r>
          </a:p>
          <a:p>
            <a:pPr>
              <a:buFont typeface="Wingdings" charset="0"/>
              <a:buChar char="n"/>
              <a:defRPr/>
            </a:pPr>
            <a:r>
              <a:rPr lang="en-US" dirty="0">
                <a:solidFill>
                  <a:srgbClr val="FF0000"/>
                </a:solidFill>
              </a:rPr>
              <a:t>Decoupled Access Execute</a:t>
            </a:r>
          </a:p>
          <a:p>
            <a:pPr>
              <a:buFont typeface="Wingdings" charset="0"/>
              <a:buChar char="n"/>
              <a:defRPr/>
            </a:pPr>
            <a:r>
              <a:rPr lang="en-US" dirty="0">
                <a:solidFill>
                  <a:srgbClr val="FF0000"/>
                </a:solidFill>
              </a:rPr>
              <a:t>Systolic Arrays</a:t>
            </a:r>
          </a:p>
        </p:txBody>
      </p:sp>
      <p:sp>
        <p:nvSpPr>
          <p:cNvPr id="70659" name="Slide Number Placeholder 3">
            <a:extLst>
              <a:ext uri="{FF2B5EF4-FFF2-40B4-BE49-F238E27FC236}">
                <a16:creationId xmlns:a16="http://schemas.microsoft.com/office/drawing/2014/main" id="{2D085B7F-6420-E447-8B1C-7634A49A4D22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01FA623E-D5FB-D743-BFC0-86447E6B7628}" type="slidenum">
              <a:rPr kumimoji="0" lang="en-US" altLang="en-US" sz="16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aramond" panose="02020404030301010803" pitchFamily="18" charset="0"/>
                <a:ea typeface="ＭＳ Ｐゴシック" panose="020B0600070205080204" pitchFamily="34" charset="-128"/>
                <a:cs typeface="Arial" panose="020B0604020202020204" pitchFamily="34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97</a:t>
            </a:fld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aramond" panose="02020404030301010803" pitchFamily="18" charset="0"/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123194145"/>
      </p:ext>
    </p:extLst>
  </p:cSld>
  <p:clrMapOvr>
    <a:masterClrMapping/>
  </p:clrMapOvr>
  <p:transition/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617" name="Title 1">
            <a:extLst>
              <a:ext uri="{FF2B5EF4-FFF2-40B4-BE49-F238E27FC236}">
                <a16:creationId xmlns:a16="http://schemas.microsoft.com/office/drawing/2014/main" id="{D629E8AA-2443-3F40-A2AC-B063D425A33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dirty="0">
                <a:ea typeface="ＭＳ Ｐゴシック" panose="020B0600070205080204" pitchFamily="34" charset="-128"/>
              </a:rPr>
              <a:t>Recall: How to Handle Data Dependences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C9BA6522-15B1-CD44-AA29-0A72B43F9320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228600" y="996950"/>
            <a:ext cx="8763000" cy="5194300"/>
          </a:xfrm>
        </p:spPr>
        <p:txBody>
          <a:bodyPr/>
          <a:lstStyle/>
          <a:p>
            <a:r>
              <a:rPr lang="en-US" altLang="en-US">
                <a:ea typeface="ＭＳ Ｐゴシック" panose="020B0600070205080204" pitchFamily="34" charset="-128"/>
              </a:rPr>
              <a:t>Anti and output dependences are easier to handle </a:t>
            </a:r>
          </a:p>
          <a:p>
            <a:pPr lvl="1"/>
            <a:r>
              <a:rPr lang="en-US" altLang="en-US">
                <a:ea typeface="ＭＳ Ｐゴシック" panose="020B0600070205080204" pitchFamily="34" charset="-128"/>
              </a:rPr>
              <a:t>write to the destination in one stage and in program order</a:t>
            </a:r>
          </a:p>
          <a:p>
            <a:endParaRPr lang="en-US" altLang="en-US">
              <a:ea typeface="ＭＳ Ｐゴシック" panose="020B0600070205080204" pitchFamily="34" charset="-128"/>
            </a:endParaRPr>
          </a:p>
          <a:p>
            <a:r>
              <a:rPr lang="en-US" altLang="en-US">
                <a:ea typeface="ＭＳ Ｐゴシック" panose="020B0600070205080204" pitchFamily="34" charset="-128"/>
              </a:rPr>
              <a:t>Flow dependences are more interesting</a:t>
            </a:r>
          </a:p>
          <a:p>
            <a:endParaRPr lang="en-US" altLang="en-US">
              <a:ea typeface="ＭＳ Ｐゴシック" panose="020B0600070205080204" pitchFamily="34" charset="-128"/>
            </a:endParaRPr>
          </a:p>
          <a:p>
            <a:r>
              <a:rPr lang="en-US" altLang="en-US">
                <a:solidFill>
                  <a:srgbClr val="0000FF"/>
                </a:solidFill>
                <a:ea typeface="ＭＳ Ｐゴシック" panose="020B0600070205080204" pitchFamily="34" charset="-128"/>
              </a:rPr>
              <a:t>Five fundamental ways of handling flow dependences</a:t>
            </a:r>
          </a:p>
          <a:p>
            <a:pPr lvl="1"/>
            <a:r>
              <a:rPr lang="en-US" altLang="en-US">
                <a:solidFill>
                  <a:srgbClr val="FF0000"/>
                </a:solidFill>
                <a:ea typeface="ＭＳ Ｐゴシック" panose="020B0600070205080204" pitchFamily="34" charset="-128"/>
              </a:rPr>
              <a:t>Detect and wait </a:t>
            </a:r>
            <a:r>
              <a:rPr lang="en-US" altLang="en-US">
                <a:ea typeface="ＭＳ Ｐゴシック" panose="020B0600070205080204" pitchFamily="34" charset="-128"/>
              </a:rPr>
              <a:t>until value is available in register file</a:t>
            </a:r>
          </a:p>
          <a:p>
            <a:pPr lvl="1"/>
            <a:r>
              <a:rPr lang="en-US" altLang="en-US">
                <a:solidFill>
                  <a:srgbClr val="FF0000"/>
                </a:solidFill>
                <a:ea typeface="ＭＳ Ｐゴシック" panose="020B0600070205080204" pitchFamily="34" charset="-128"/>
              </a:rPr>
              <a:t>Detect and forward/bypass </a:t>
            </a:r>
            <a:r>
              <a:rPr lang="en-US" altLang="en-US">
                <a:ea typeface="ＭＳ Ｐゴシック" panose="020B0600070205080204" pitchFamily="34" charset="-128"/>
              </a:rPr>
              <a:t>data to dependent instruction</a:t>
            </a:r>
          </a:p>
          <a:p>
            <a:pPr lvl="1"/>
            <a:r>
              <a:rPr lang="en-US" altLang="en-US">
                <a:solidFill>
                  <a:srgbClr val="FF0000"/>
                </a:solidFill>
                <a:ea typeface="ＭＳ Ｐゴシック" panose="020B0600070205080204" pitchFamily="34" charset="-128"/>
              </a:rPr>
              <a:t>Detect and eliminate </a:t>
            </a:r>
            <a:r>
              <a:rPr lang="en-US" altLang="en-US">
                <a:ea typeface="ＭＳ Ｐゴシック" panose="020B0600070205080204" pitchFamily="34" charset="-128"/>
              </a:rPr>
              <a:t>the dependence at the software level</a:t>
            </a:r>
          </a:p>
          <a:p>
            <a:pPr lvl="2"/>
            <a:r>
              <a:rPr lang="en-US" altLang="en-US">
                <a:ea typeface="ＭＳ Ｐゴシック" panose="020B0600070205080204" pitchFamily="34" charset="-128"/>
              </a:rPr>
              <a:t>No need for the hardware to detect dependence</a:t>
            </a:r>
          </a:p>
          <a:p>
            <a:pPr lvl="1"/>
            <a:r>
              <a:rPr lang="en-US" altLang="en-US">
                <a:solidFill>
                  <a:srgbClr val="FF0000"/>
                </a:solidFill>
                <a:ea typeface="ＭＳ Ｐゴシック" panose="020B0600070205080204" pitchFamily="34" charset="-128"/>
              </a:rPr>
              <a:t>Predict </a:t>
            </a:r>
            <a:r>
              <a:rPr lang="en-US" altLang="en-US">
                <a:ea typeface="ＭＳ Ｐゴシック" panose="020B0600070205080204" pitchFamily="34" charset="-128"/>
              </a:rPr>
              <a:t>the needed value(s), execute “speculatively”, </a:t>
            </a:r>
            <a:r>
              <a:rPr lang="en-US" altLang="en-US">
                <a:solidFill>
                  <a:srgbClr val="FF0000"/>
                </a:solidFill>
                <a:ea typeface="ＭＳ Ｐゴシック" panose="020B0600070205080204" pitchFamily="34" charset="-128"/>
              </a:rPr>
              <a:t>and verify</a:t>
            </a:r>
          </a:p>
          <a:p>
            <a:pPr lvl="1"/>
            <a:r>
              <a:rPr lang="en-US" altLang="en-US">
                <a:solidFill>
                  <a:srgbClr val="FF0000"/>
                </a:solidFill>
                <a:ea typeface="ＭＳ Ｐゴシック" panose="020B0600070205080204" pitchFamily="34" charset="-128"/>
              </a:rPr>
              <a:t>Do something else </a:t>
            </a:r>
            <a:r>
              <a:rPr lang="en-US" altLang="en-US">
                <a:ea typeface="ＭＳ Ｐゴシック" panose="020B0600070205080204" pitchFamily="34" charset="-128"/>
              </a:rPr>
              <a:t>(fine-grained multithreading)</a:t>
            </a:r>
          </a:p>
          <a:p>
            <a:pPr lvl="2"/>
            <a:r>
              <a:rPr lang="en-US" altLang="en-US">
                <a:ea typeface="ＭＳ Ｐゴシック" panose="020B0600070205080204" pitchFamily="34" charset="-128"/>
              </a:rPr>
              <a:t>No need to detect</a:t>
            </a:r>
          </a:p>
        </p:txBody>
      </p:sp>
      <p:sp>
        <p:nvSpPr>
          <p:cNvPr id="111619" name="Slide Number Placeholder 3">
            <a:extLst>
              <a:ext uri="{FF2B5EF4-FFF2-40B4-BE49-F238E27FC236}">
                <a16:creationId xmlns:a16="http://schemas.microsoft.com/office/drawing/2014/main" id="{6034AFD4-1C3E-BC46-B13C-F1682AF3CDD5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lr>
                <a:schemeClr val="accent1"/>
              </a:buClr>
              <a:buSzPct val="65000"/>
              <a:buFont typeface="Wingdings" pitchFamily="2" charset="2"/>
              <a:buChar char="n"/>
              <a:defRPr sz="24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60000"/>
              <a:buFont typeface="Wingdings" pitchFamily="2" charset="2"/>
              <a:buChar char="q"/>
              <a:defRPr sz="22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65000"/>
              <a:buFont typeface="Wingdings" pitchFamily="2" charset="2"/>
              <a:buChar char="n"/>
              <a:defRPr sz="20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" pitchFamily="2" charset="2"/>
              <a:buChar char="q"/>
              <a:defRPr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18534988-1B8F-9946-86C9-E599B6B5EB66}" type="slidenum">
              <a:rPr kumimoji="0" lang="en-US" altLang="en-US" sz="16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aramond" panose="02020404030301010803" pitchFamily="18" charset="0"/>
                <a:ea typeface="ＭＳ Ｐゴシック" panose="020B0600070205080204" pitchFamily="34" charset="-128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98</a:t>
            </a:fld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aramond" panose="02020404030301010803" pitchFamily="18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FD22723B-4551-414B-96E7-2C16A1A937A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4663" y="5562600"/>
            <a:ext cx="6535737" cy="838200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>
            <a:outerShdw blurRad="63500" dist="23000" dir="5400000" rotWithShape="0">
              <a:srgbClr val="000000">
                <a:alpha val="34998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ahoma" charset="0"/>
              <a:ea typeface="ＭＳ Ｐゴシック" charset="-128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499943781"/>
      </p:ext>
    </p:extLst>
  </p:cSld>
  <p:clrMapOvr>
    <a:masterClrMapping/>
  </p:clrMapOvr>
  <p:transition/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793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>
                <a:ea typeface="ＭＳ Ｐゴシック" charset="-128"/>
              </a:rPr>
              <a:t>How to Handle Control Dependences</a:t>
            </a:r>
          </a:p>
        </p:txBody>
      </p:sp>
      <p:sp>
        <p:nvSpPr>
          <p:cNvPr id="33794" name="Content Placeholder 2"/>
          <p:cNvSpPr>
            <a:spLocks noGrp="1"/>
          </p:cNvSpPr>
          <p:nvPr>
            <p:ph idx="1"/>
          </p:nvPr>
        </p:nvSpPr>
        <p:spPr>
          <a:xfrm>
            <a:off x="228600" y="996950"/>
            <a:ext cx="8610600" cy="5194300"/>
          </a:xfrm>
        </p:spPr>
        <p:txBody>
          <a:bodyPr/>
          <a:lstStyle/>
          <a:p>
            <a:r>
              <a:rPr lang="en-US" altLang="en-US" dirty="0">
                <a:ea typeface="ＭＳ Ｐゴシック" charset="-128"/>
              </a:rPr>
              <a:t>Critical to keep the pipeline full with correct sequence of dynamic instructions. </a:t>
            </a:r>
          </a:p>
          <a:p>
            <a:endParaRPr lang="en-US" altLang="en-US" dirty="0">
              <a:ea typeface="ＭＳ Ｐゴシック" charset="-128"/>
            </a:endParaRPr>
          </a:p>
          <a:p>
            <a:r>
              <a:rPr lang="en-US" altLang="en-US" b="1" dirty="0">
                <a:ea typeface="ＭＳ Ｐゴシック" charset="-128"/>
              </a:rPr>
              <a:t>Potential solutions if the instruction is a control-flow instruction:</a:t>
            </a:r>
          </a:p>
          <a:p>
            <a:pPr lvl="1"/>
            <a:endParaRPr lang="en-US" altLang="en-US" dirty="0">
              <a:ea typeface="ＭＳ Ｐゴシック" charset="-128"/>
            </a:endParaRPr>
          </a:p>
          <a:p>
            <a:r>
              <a:rPr lang="en-US" altLang="en-US" dirty="0">
                <a:solidFill>
                  <a:srgbClr val="0000FF"/>
                </a:solidFill>
                <a:ea typeface="ＭＳ Ｐゴシック" charset="-128"/>
              </a:rPr>
              <a:t>Stall</a:t>
            </a:r>
            <a:r>
              <a:rPr lang="en-US" altLang="en-US" dirty="0">
                <a:ea typeface="ＭＳ Ｐゴシック" charset="-128"/>
              </a:rPr>
              <a:t> the pipeline until we know the next fetch address</a:t>
            </a:r>
          </a:p>
          <a:p>
            <a:r>
              <a:rPr lang="en-US" altLang="en-US" dirty="0">
                <a:ea typeface="ＭＳ Ｐゴシック" charset="-128"/>
              </a:rPr>
              <a:t>Guess the next fetch address (</a:t>
            </a:r>
            <a:r>
              <a:rPr lang="en-US" altLang="en-US" dirty="0">
                <a:solidFill>
                  <a:srgbClr val="0000FF"/>
                </a:solidFill>
                <a:ea typeface="ＭＳ Ｐゴシック" charset="-128"/>
              </a:rPr>
              <a:t>branch prediction</a:t>
            </a:r>
            <a:r>
              <a:rPr lang="en-US" altLang="en-US" dirty="0">
                <a:ea typeface="ＭＳ Ｐゴシック" charset="-128"/>
              </a:rPr>
              <a:t>)</a:t>
            </a:r>
          </a:p>
          <a:p>
            <a:r>
              <a:rPr lang="en-US" altLang="en-US" dirty="0">
                <a:ea typeface="ＭＳ Ｐゴシック" charset="-128"/>
              </a:rPr>
              <a:t>Employ delayed branching (</a:t>
            </a:r>
            <a:r>
              <a:rPr lang="en-US" altLang="en-US" dirty="0">
                <a:solidFill>
                  <a:srgbClr val="0000FF"/>
                </a:solidFill>
                <a:ea typeface="ＭＳ Ｐゴシック" charset="-128"/>
              </a:rPr>
              <a:t>branch delay slot</a:t>
            </a:r>
            <a:r>
              <a:rPr lang="en-US" altLang="en-US" dirty="0">
                <a:ea typeface="ＭＳ Ｐゴシック" charset="-128"/>
              </a:rPr>
              <a:t>)</a:t>
            </a:r>
          </a:p>
          <a:p>
            <a:r>
              <a:rPr lang="en-US" altLang="en-US" dirty="0">
                <a:ea typeface="ＭＳ Ｐゴシック" charset="-128"/>
              </a:rPr>
              <a:t>Do something else (</a:t>
            </a:r>
            <a:r>
              <a:rPr lang="en-US" altLang="en-US" dirty="0">
                <a:solidFill>
                  <a:srgbClr val="0000FF"/>
                </a:solidFill>
                <a:ea typeface="ＭＳ Ｐゴシック" charset="-128"/>
              </a:rPr>
              <a:t>fine-grained multithreading</a:t>
            </a:r>
            <a:r>
              <a:rPr lang="en-US" altLang="en-US" dirty="0">
                <a:ea typeface="ＭＳ Ｐゴシック" charset="-128"/>
              </a:rPr>
              <a:t>)</a:t>
            </a:r>
          </a:p>
          <a:p>
            <a:r>
              <a:rPr lang="en-US" altLang="en-US" dirty="0">
                <a:ea typeface="ＭＳ Ｐゴシック" charset="-128"/>
              </a:rPr>
              <a:t>Eliminate control-flow instructions (</a:t>
            </a:r>
            <a:r>
              <a:rPr lang="en-US" altLang="en-US" dirty="0">
                <a:solidFill>
                  <a:srgbClr val="0000FF"/>
                </a:solidFill>
                <a:ea typeface="ＭＳ Ｐゴシック" charset="-128"/>
              </a:rPr>
              <a:t>predicated execution</a:t>
            </a:r>
            <a:r>
              <a:rPr lang="en-US" altLang="en-US" dirty="0">
                <a:ea typeface="ＭＳ Ｐゴシック" charset="-128"/>
              </a:rPr>
              <a:t>)</a:t>
            </a:r>
          </a:p>
          <a:p>
            <a:r>
              <a:rPr lang="en-US" altLang="en-US" dirty="0">
                <a:ea typeface="ＭＳ Ｐゴシック" charset="-128"/>
              </a:rPr>
              <a:t>Fetch from both possible paths (if you know the addresses of both possible paths) (</a:t>
            </a:r>
            <a:r>
              <a:rPr lang="en-US" altLang="en-US" dirty="0">
                <a:solidFill>
                  <a:srgbClr val="0000FF"/>
                </a:solidFill>
                <a:ea typeface="ＭＳ Ｐゴシック" charset="-128"/>
              </a:rPr>
              <a:t>multipath execution</a:t>
            </a:r>
            <a:r>
              <a:rPr lang="en-US" altLang="en-US" dirty="0">
                <a:ea typeface="ＭＳ Ｐゴシック" charset="-128"/>
              </a:rPr>
              <a:t>)</a:t>
            </a:r>
          </a:p>
          <a:p>
            <a:endParaRPr lang="en-US" altLang="en-US" dirty="0">
              <a:ea typeface="ＭＳ Ｐゴシック" charset="-128"/>
            </a:endParaRPr>
          </a:p>
          <a:p>
            <a:endParaRPr lang="en-US" altLang="en-US" dirty="0">
              <a:ea typeface="ＭＳ Ｐゴシック" charset="-128"/>
            </a:endParaRPr>
          </a:p>
        </p:txBody>
      </p:sp>
      <p:sp>
        <p:nvSpPr>
          <p:cNvPr id="33795" name="Slide Number Placeholder 3"/>
          <p:cNvSpPr>
            <a:spLocks noGrp="1"/>
          </p:cNvSpPr>
          <p:nvPr>
            <p:ph type="sldNum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564C2CCA-3291-CC4E-A327-B22DE01920C7}" type="slidenum">
              <a:rPr kumimoji="0" lang="en-US" altLang="en-US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aramond" charset="0"/>
                <a:ea typeface="ＭＳ Ｐゴシック" charset="-128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99</a:t>
            </a:fld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aramond" charset="0"/>
              <a:ea typeface="ＭＳ Ｐゴシック" charset="-128"/>
              <a:cs typeface="+mn-cs"/>
            </a:endParaRPr>
          </a:p>
        </p:txBody>
      </p:sp>
      <p:sp>
        <p:nvSpPr>
          <p:cNvPr id="5" name="Rectangle 4"/>
          <p:cNvSpPr>
            <a:spLocks noChangeArrowheads="1"/>
          </p:cNvSpPr>
          <p:nvPr/>
        </p:nvSpPr>
        <p:spPr bwMode="auto">
          <a:xfrm>
            <a:off x="169862" y="4724400"/>
            <a:ext cx="8669338" cy="533400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>
            <a:outerShdw blurRad="63500" dist="23000" dir="5400000" rotWithShape="0">
              <a:srgbClr val="000000">
                <a:alpha val="34998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ahoma" charset="0"/>
              <a:ea typeface="ＭＳ Ｐゴシック" charset="-128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922472661"/>
      </p:ext>
    </p:extLst>
  </p:cSld>
  <p:clrMapOvr>
    <a:masterClrMapping/>
  </p:clrMapOvr>
  <p:transition/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heme/theme1.xml><?xml version="1.0" encoding="utf-8"?>
<a:theme xmlns:a="http://schemas.openxmlformats.org/drawingml/2006/main" name="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C0C0C0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1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pitchFamily="34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C0C0C0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1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pitchFamily="34" charset="0"/>
          </a:defRPr>
        </a:defPPr>
      </a:lstStyle>
    </a:lnDef>
  </a:objectDefaults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2.xml><?xml version="1.0" encoding="utf-8"?>
<a:theme xmlns:a="http://schemas.openxmlformats.org/drawingml/2006/main" name="2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C0C0C0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1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pitchFamily="34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C0C0C0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1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pitchFamily="34" charset="0"/>
          </a:defRPr>
        </a:defPPr>
      </a:lstStyle>
    </a:lnDef>
  </a:objectDefaults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3.xml><?xml version="1.0" encoding="utf-8"?>
<a:theme xmlns:a="http://schemas.openxmlformats.org/drawingml/2006/main" name="4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C0C0C0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1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pitchFamily="34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C0C0C0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1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pitchFamily="34" charset="0"/>
          </a:defRPr>
        </a:defPPr>
      </a:lstStyle>
    </a:lnDef>
  </a:objectDefaults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4.xml><?xml version="1.0" encoding="utf-8"?>
<a:theme xmlns:a="http://schemas.openxmlformats.org/drawingml/2006/main" name="6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C0C0C0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1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pitchFamily="34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C0C0C0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1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pitchFamily="34" charset="0"/>
          </a:defRPr>
        </a:defPPr>
      </a:lstStyle>
    </a:lnDef>
  </a:objectDefaults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5.xml><?xml version="1.0" encoding="utf-8"?>
<a:theme xmlns:a="http://schemas.openxmlformats.org/drawingml/2006/main" name="template_2014">
  <a:themeElements>
    <a:clrScheme name="ETH">
      <a:dk1>
        <a:srgbClr val="000000"/>
      </a:dk1>
      <a:lt1>
        <a:srgbClr val="FFFFFF"/>
      </a:lt1>
      <a:dk2>
        <a:srgbClr val="002B5F"/>
      </a:dk2>
      <a:lt2>
        <a:srgbClr val="808080"/>
      </a:lt2>
      <a:accent1>
        <a:srgbClr val="4F0E2B"/>
      </a:accent1>
      <a:accent2>
        <a:srgbClr val="8B3735"/>
      </a:accent2>
      <a:accent3>
        <a:srgbClr val="A03232"/>
      </a:accent3>
      <a:accent4>
        <a:srgbClr val="F7F0BC"/>
      </a:accent4>
      <a:accent5>
        <a:srgbClr val="C8DEC8"/>
      </a:accent5>
      <a:accent6>
        <a:srgbClr val="DEE9F6"/>
      </a:accent6>
      <a:hlink>
        <a:srgbClr val="A71D5B"/>
      </a:hlink>
      <a:folHlink>
        <a:srgbClr val="A71D5B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solidFill>
          <a:schemeClr val="tx1"/>
        </a:solidFill>
        <a:ln w="25400">
          <a:solidFill>
            <a:schemeClr val="tx1"/>
          </a:solidFill>
          <a:round/>
          <a:headEnd/>
          <a:tailEnd/>
        </a:ln>
        <a:effectLst/>
      </a:spPr>
      <a:bodyPr wrap="none" anchor="ctr">
        <a:spAutoFit/>
      </a:bodyPr>
      <a:lstStyle>
        <a:defPPr>
          <a:defRPr/>
        </a:defPPr>
      </a:lstStyle>
    </a:spDef>
    <a:lnDef>
      <a:spPr bwMode="auto">
        <a:noFill/>
        <a:ln w="12700">
          <a:solidFill>
            <a:srgbClr val="000000"/>
          </a:solidFill>
          <a:miter lim="800000"/>
          <a:headEnd type="none" w="med" len="med"/>
          <a:tailEnd type="triangle" w="med" len="med"/>
        </a:ln>
        <a:effectLst/>
      </a:spPr>
      <a:bodyPr/>
      <a:lstStyle/>
    </a:lnDef>
    <a:txDef>
      <a:spPr>
        <a:noFill/>
      </a:spPr>
      <a:bodyPr wrap="none" rtlCol="0">
        <a:spAutoFit/>
      </a:bodyPr>
      <a:lstStyle>
        <a:defPPr>
          <a:defRPr sz="1800" dirty="0" smtClean="0">
            <a:latin typeface="Calibri" pitchFamily="34" charset="0"/>
          </a:defRPr>
        </a:defPPr>
      </a:lstStyle>
    </a:txDef>
  </a:objectDefaults>
  <a:extraClrSchemeLst>
    <a:extraClrScheme>
      <a:clrScheme name="class1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class1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class1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class1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class1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class1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class1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6.xml><?xml version="1.0" encoding="utf-8"?>
<a:theme xmlns:a="http://schemas.openxmlformats.org/drawingml/2006/main" name="1_template_2014">
  <a:themeElements>
    <a:clrScheme name="ETH">
      <a:dk1>
        <a:srgbClr val="000000"/>
      </a:dk1>
      <a:lt1>
        <a:srgbClr val="FFFFFF"/>
      </a:lt1>
      <a:dk2>
        <a:srgbClr val="002B5F"/>
      </a:dk2>
      <a:lt2>
        <a:srgbClr val="808080"/>
      </a:lt2>
      <a:accent1>
        <a:srgbClr val="4F0E2B"/>
      </a:accent1>
      <a:accent2>
        <a:srgbClr val="8B3735"/>
      </a:accent2>
      <a:accent3>
        <a:srgbClr val="A03232"/>
      </a:accent3>
      <a:accent4>
        <a:srgbClr val="F7F0BC"/>
      </a:accent4>
      <a:accent5>
        <a:srgbClr val="C8DEC8"/>
      </a:accent5>
      <a:accent6>
        <a:srgbClr val="DEE9F6"/>
      </a:accent6>
      <a:hlink>
        <a:srgbClr val="A71D5B"/>
      </a:hlink>
      <a:folHlink>
        <a:srgbClr val="A71D5B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solidFill>
          <a:schemeClr val="tx1"/>
        </a:solidFill>
        <a:ln w="25400">
          <a:solidFill>
            <a:schemeClr val="tx1"/>
          </a:solidFill>
          <a:round/>
          <a:headEnd/>
          <a:tailEnd/>
        </a:ln>
        <a:effectLst/>
      </a:spPr>
      <a:bodyPr wrap="none" anchor="ctr">
        <a:spAutoFit/>
      </a:bodyPr>
      <a:lstStyle>
        <a:defPPr>
          <a:defRPr/>
        </a:defPPr>
      </a:lstStyle>
    </a:spDef>
    <a:lnDef>
      <a:spPr bwMode="auto">
        <a:noFill/>
        <a:ln w="12700">
          <a:solidFill>
            <a:srgbClr val="000000"/>
          </a:solidFill>
          <a:miter lim="800000"/>
          <a:headEnd type="none" w="med" len="med"/>
          <a:tailEnd type="triangle" w="med" len="med"/>
        </a:ln>
        <a:effectLst/>
      </a:spPr>
      <a:bodyPr/>
      <a:lstStyle/>
    </a:lnDef>
    <a:txDef>
      <a:spPr>
        <a:noFill/>
      </a:spPr>
      <a:bodyPr wrap="none" rtlCol="0">
        <a:spAutoFit/>
      </a:bodyPr>
      <a:lstStyle>
        <a:defPPr>
          <a:defRPr sz="1800" dirty="0" smtClean="0">
            <a:latin typeface="Calibri" pitchFamily="34" charset="0"/>
          </a:defRPr>
        </a:defPPr>
      </a:lstStyle>
    </a:txDef>
  </a:objectDefaults>
  <a:extraClrSchemeLst>
    <a:extraClrScheme>
      <a:clrScheme name="class1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class1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class1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class1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class1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class1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class1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7.xml><?xml version="1.0" encoding="utf-8"?>
<a:theme xmlns:a="http://schemas.openxmlformats.org/drawingml/2006/main" name="32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C0C0C0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1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pitchFamily="34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C0C0C0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1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pitchFamily="34" charset="0"/>
          </a:defRPr>
        </a:defPPr>
      </a:lstStyle>
    </a:lnDef>
  </a:objectDefaults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8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34188</TotalTime>
  <Words>9513</Words>
  <Application>Microsoft Macintosh PowerPoint</Application>
  <PresentationFormat>On-screen Show (4:3)</PresentationFormat>
  <Paragraphs>5250</Paragraphs>
  <Slides>114</Slides>
  <Notes>38</Notes>
  <HiddenSlides>0</HiddenSlides>
  <MMClips>0</MMClips>
  <ScaleCrop>false</ScaleCrop>
  <HeadingPairs>
    <vt:vector size="8" baseType="variant">
      <vt:variant>
        <vt:lpstr>Fonts Used</vt:lpstr>
      </vt:variant>
      <vt:variant>
        <vt:i4>14</vt:i4>
      </vt:variant>
      <vt:variant>
        <vt:lpstr>Theme</vt:lpstr>
      </vt:variant>
      <vt:variant>
        <vt:i4>7</vt:i4>
      </vt:variant>
      <vt:variant>
        <vt:lpstr>Embedded OLE Servers</vt:lpstr>
      </vt:variant>
      <vt:variant>
        <vt:i4>1</vt:i4>
      </vt:variant>
      <vt:variant>
        <vt:lpstr>Slide Titles</vt:lpstr>
      </vt:variant>
      <vt:variant>
        <vt:i4>114</vt:i4>
      </vt:variant>
    </vt:vector>
  </HeadingPairs>
  <TitlesOfParts>
    <vt:vector size="136" baseType="lpstr">
      <vt:lpstr>ＭＳ Ｐゴシック</vt:lpstr>
      <vt:lpstr>ＭＳ Ｐゴシック</vt:lpstr>
      <vt:lpstr>Arial</vt:lpstr>
      <vt:lpstr>Arial Narrow</vt:lpstr>
      <vt:lpstr>Calibri</vt:lpstr>
      <vt:lpstr>Consolas</vt:lpstr>
      <vt:lpstr>Garamond</vt:lpstr>
      <vt:lpstr>Myriad Pro Black</vt:lpstr>
      <vt:lpstr>Myriad Pro Semibold</vt:lpstr>
      <vt:lpstr>Tahoma</vt:lpstr>
      <vt:lpstr>Times New Roman</vt:lpstr>
      <vt:lpstr>Trebuchet MS</vt:lpstr>
      <vt:lpstr>Wingdings</vt:lpstr>
      <vt:lpstr>Wingdings 2</vt:lpstr>
      <vt:lpstr>Edge</vt:lpstr>
      <vt:lpstr>2_Edge</vt:lpstr>
      <vt:lpstr>4_Edge</vt:lpstr>
      <vt:lpstr>6_Edge</vt:lpstr>
      <vt:lpstr>template_2014</vt:lpstr>
      <vt:lpstr>1_template_2014</vt:lpstr>
      <vt:lpstr>32_Edge</vt:lpstr>
      <vt:lpstr>VISIO</vt:lpstr>
      <vt:lpstr> Digital Design &amp; Computer Arch.  Lecture 15b: Out-of-Order Execution, DataFlow &amp; Load/Store Handling</vt:lpstr>
      <vt:lpstr>Required Readings</vt:lpstr>
      <vt:lpstr>Reminder: Optional Homeworks</vt:lpstr>
      <vt:lpstr>Agenda for Today &amp; Next Few Lectures</vt:lpstr>
      <vt:lpstr>Recall: An Exercise</vt:lpstr>
      <vt:lpstr>Recall: Exercise Continued</vt:lpstr>
      <vt:lpstr>Recall: Exercise Continued</vt:lpstr>
      <vt:lpstr>Recall: Our First OoO Machine Simulation </vt:lpstr>
      <vt:lpstr>Recall: Cycle 0</vt:lpstr>
      <vt:lpstr>Recall: Cycle 1</vt:lpstr>
      <vt:lpstr>Recall: Cycle 2</vt:lpstr>
      <vt:lpstr>Recall: Cycle 3</vt:lpstr>
      <vt:lpstr>Recall: Cycle 4</vt:lpstr>
      <vt:lpstr>Recall: Cycle 5</vt:lpstr>
      <vt:lpstr>Recall: Cycle 6</vt:lpstr>
      <vt:lpstr>Recall: Cycle 7</vt:lpstr>
      <vt:lpstr>Recall: Cycle 8 (First Slide)</vt:lpstr>
      <vt:lpstr>Recall: Cycle 8 (Second Slide)</vt:lpstr>
      <vt:lpstr>Recall: Cycle 8 (Third Slide)</vt:lpstr>
      <vt:lpstr>Cycle 9</vt:lpstr>
      <vt:lpstr>Cycle 10</vt:lpstr>
      <vt:lpstr>Cycle 11</vt:lpstr>
      <vt:lpstr>Cycle 12</vt:lpstr>
      <vt:lpstr>Cycle 13</vt:lpstr>
      <vt:lpstr>Cycle 14</vt:lpstr>
      <vt:lpstr>Cycle 15</vt:lpstr>
      <vt:lpstr>Cycle 16</vt:lpstr>
      <vt:lpstr>Cycle 17</vt:lpstr>
      <vt:lpstr>Cycle 18</vt:lpstr>
      <vt:lpstr>Cycle 19</vt:lpstr>
      <vt:lpstr>Cycle 20</vt:lpstr>
      <vt:lpstr>Some Questions</vt:lpstr>
      <vt:lpstr>Dataflow Graph for Our Example</vt:lpstr>
      <vt:lpstr>State of RAT and RS in Cycle 7</vt:lpstr>
      <vt:lpstr>State of RAT and RS in Cycle 7</vt:lpstr>
      <vt:lpstr>Corresponding Dataflow Graph (Reverse Engineered)</vt:lpstr>
      <vt:lpstr>Some More Questions (Design Choices)</vt:lpstr>
      <vt:lpstr>For You: An Exercise, w/ Precise Exceptions</vt:lpstr>
      <vt:lpstr>Out-of-Order Execution with Precise Exceptions</vt:lpstr>
      <vt:lpstr>Out-of-Order Execution with Precise Exceptions</vt:lpstr>
      <vt:lpstr>Two Humps in a Modern Pipeline</vt:lpstr>
      <vt:lpstr>Modern OoO Execution w/ Precise Exceptions</vt:lpstr>
      <vt:lpstr>An Example from Modern Processors</vt:lpstr>
      <vt:lpstr>Enabling OoO Execution, Revisited</vt:lpstr>
      <vt:lpstr>Summary of OOO Execution Concepts</vt:lpstr>
      <vt:lpstr>OOO Execution: Restricted Dataflow</vt:lpstr>
      <vt:lpstr>Recall: Dataflow Graph for Our Example</vt:lpstr>
      <vt:lpstr>Recall: State of RAT and RS in Cycle 7</vt:lpstr>
      <vt:lpstr>Recall: State of RAT and RS in Cycle 7</vt:lpstr>
      <vt:lpstr>Recall: Dataflow Graph</vt:lpstr>
      <vt:lpstr>Questions to Ponder</vt:lpstr>
      <vt:lpstr>General Organization of an OOO Processor</vt:lpstr>
      <vt:lpstr>A Modern OoO Design: Intel Pentium 4</vt:lpstr>
      <vt:lpstr>Intel Pentium 4 Simplified</vt:lpstr>
      <vt:lpstr>Alpha 21264</vt:lpstr>
      <vt:lpstr>MIPS R10000</vt:lpstr>
      <vt:lpstr>IBM POWER4</vt:lpstr>
      <vt:lpstr>IBM POWER4</vt:lpstr>
      <vt:lpstr>IBM POWER5</vt:lpstr>
      <vt:lpstr>Handling Out-of-Order Execution  of Loads and Stores</vt:lpstr>
      <vt:lpstr>Registers versus Memory</vt:lpstr>
      <vt:lpstr>Memory Dependence Handling (I)</vt:lpstr>
      <vt:lpstr>Memory Dependence Handling (II)</vt:lpstr>
      <vt:lpstr>Handling of Store-Load Dependences</vt:lpstr>
      <vt:lpstr>Memory Disambiguation (I)</vt:lpstr>
      <vt:lpstr>Memory Disambiguation (II)</vt:lpstr>
      <vt:lpstr>Data Forwarding Between Stores and Loads</vt:lpstr>
      <vt:lpstr>Out-of-Order Completion of Memory Ops </vt:lpstr>
      <vt:lpstr>Store-Load Forwarding Complexity</vt:lpstr>
      <vt:lpstr> Digital Design &amp; Computer Arch.  Lecture 15b: Out-of-Order Execution, DataFlow &amp; Load/Store Handling</vt:lpstr>
      <vt:lpstr>We did not cover the following slides. They are for your preparation for the next lecture.</vt:lpstr>
      <vt:lpstr>Other Approaches to Concurrency (or Instruction Level Parallelism)</vt:lpstr>
      <vt:lpstr>Approaches to (Instruction-Level) Concurrency</vt:lpstr>
      <vt:lpstr>Review: Data Flow: Exploiting Irregular Parallelism </vt:lpstr>
      <vt:lpstr>Data Flow Summary</vt:lpstr>
      <vt:lpstr>Pure Data Flow Advantages/Disadvantages</vt:lpstr>
      <vt:lpstr>Approaches to (Instruction-Level) Concurrency</vt:lpstr>
      <vt:lpstr>Superscalar Execution</vt:lpstr>
      <vt:lpstr>Superscalar Execution</vt:lpstr>
      <vt:lpstr>In-Order Superscalar Processor Example</vt:lpstr>
      <vt:lpstr>In-Order Superscalar Performance Example</vt:lpstr>
      <vt:lpstr>Superscalar Performance with Dependencies</vt:lpstr>
      <vt:lpstr>Superscalar Execution Tradeoffs</vt:lpstr>
      <vt:lpstr>Approaches to (Instruction-Level) Concurrency</vt:lpstr>
      <vt:lpstr>VLIW</vt:lpstr>
      <vt:lpstr>VLIW Concept</vt:lpstr>
      <vt:lpstr>VLIW Concept</vt:lpstr>
      <vt:lpstr>VLIW (Very Long Instruction Word)</vt:lpstr>
      <vt:lpstr>VLIW Performance Example (2-wide bundles)</vt:lpstr>
      <vt:lpstr>VLIW Lock-Step Execution</vt:lpstr>
      <vt:lpstr>VLIW Philosophy</vt:lpstr>
      <vt:lpstr>Commercial VLIW Machines</vt:lpstr>
      <vt:lpstr>VLIW Tradeoffs</vt:lpstr>
      <vt:lpstr>VLIW Summary</vt:lpstr>
      <vt:lpstr>An Example Work: Superblock</vt:lpstr>
      <vt:lpstr>Another Example Work: IMPACT</vt:lpstr>
      <vt:lpstr>Approaches to (Instruction-Level) Concurrency</vt:lpstr>
      <vt:lpstr>Recall: How to Handle Data Dependences</vt:lpstr>
      <vt:lpstr>How to Handle Control Dependences</vt:lpstr>
      <vt:lpstr>Fine-Grained Multithreading</vt:lpstr>
      <vt:lpstr>Fine-Grained Multithreading</vt:lpstr>
      <vt:lpstr>Fine-Grained Multithreading (II)</vt:lpstr>
      <vt:lpstr>Fine-Grained Multithreading: History</vt:lpstr>
      <vt:lpstr>Fine-Grained Multithreading in HEP</vt:lpstr>
      <vt:lpstr>Multithreaded Pipeline Example</vt:lpstr>
      <vt:lpstr>Sun Niagara Multithreaded Pipeline</vt:lpstr>
      <vt:lpstr>Fine-grained Multithreading</vt:lpstr>
      <vt:lpstr>Modern GPUs are  FGMT Machines</vt:lpstr>
      <vt:lpstr>NVIDIA GeForce GTX 285 “core”</vt:lpstr>
      <vt:lpstr>NVIDIA GeForce GTX 285 “core”</vt:lpstr>
      <vt:lpstr>NVIDIA GeForce GTX 285</vt:lpstr>
      <vt:lpstr>End of Fine-Grained Multithreading</vt:lpstr>
      <vt:lpstr>In Memory of Burton Smith</vt:lpstr>
      <vt:lpstr>In Memory of Burton Smith (II)</vt:lpstr>
    </vt:vector>
  </TitlesOfParts>
  <Company>Microsoft</Company>
  <LinksUpToDate>false</LinksUpToDate>
  <SharedDoc>false</SharedDoc>
  <HyperlinksChanged>false</HyperlinksChanged>
  <AppVersion>16.0016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18-741  Advanced Computer Architecture Lecture 1: Intro and Basics</dc:title>
  <dc:creator>Onur Mutlu</dc:creator>
  <cp:lastModifiedBy>Microsoft Office User</cp:lastModifiedBy>
  <cp:revision>520</cp:revision>
  <cp:lastPrinted>2018-04-26T10:57:00Z</cp:lastPrinted>
  <dcterms:created xsi:type="dcterms:W3CDTF">2010-09-08T00:51:32Z</dcterms:created>
  <dcterms:modified xsi:type="dcterms:W3CDTF">2020-04-07T18:23:08Z</dcterms:modified>
</cp:coreProperties>
</file>